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66" autoAdjust="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48" y="1146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D8B41FC-A377-4446-84A4-2A2ADDCB9D92}" type="datetime1">
              <a:rPr lang="fr-FR" altLang="fr-FR"/>
              <a:pPr>
                <a:defRPr/>
              </a:pPr>
              <a:t>20/04/2018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69ECEAD-C18F-47D3-8305-97567AA2AB0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510175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8967</TotalTime>
  <Words>1101</Words>
  <Application>Microsoft Office PowerPoint</Application>
  <PresentationFormat>On-screen Show (4:3)</PresentationFormat>
  <Paragraphs>123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MS PGothic</vt:lpstr>
      <vt:lpstr>Arial</vt:lpstr>
      <vt:lpstr>Arial Bold</vt:lpstr>
      <vt:lpstr>Calibri</vt:lpstr>
      <vt:lpstr>Thème Office</vt:lpstr>
      <vt:lpstr>Привлечение соответствующих сообществ Раздел 7 Презентация PowerPoint   </vt:lpstr>
      <vt:lpstr>В этой презентации …</vt:lpstr>
      <vt:lpstr>Что может пойти не так: проект МОГБ среди майя</vt:lpstr>
      <vt:lpstr>Что говорится, а чего не говорится в Конвенции и ОР</vt:lpstr>
      <vt:lpstr>Почему требуется участие сообществ?</vt:lpstr>
      <vt:lpstr>Роль государства и права сообществ</vt:lpstr>
      <vt:lpstr>В чём участвуют сообщества?</vt:lpstr>
      <vt:lpstr>Участие сообществ в инвентаризации своего НКН</vt:lpstr>
      <vt:lpstr>Пример: документирование традиционных знаний субанонов (Филиппины)</vt:lpstr>
      <vt:lpstr>Участие сообществ в повышении осведомлённости </vt:lpstr>
      <vt:lpstr>Участие сообществ в номинациях и просьбах о международной помощи</vt:lpstr>
      <vt:lpstr>Пример: процесс номинации среди отоми-чичимеков (Мексика) </vt:lpstr>
      <vt:lpstr>Пример: номинация Канту-ин-пахьелла, традиции мужского полифиноческого пения (Франция)</vt:lpstr>
      <vt:lpstr>Пример: номинация традиций миджикенда (Кения)</vt:lpstr>
      <vt:lpstr>Обеспечение участия и согласия сообществ</vt:lpstr>
      <vt:lpstr>Идентификация соответствующих сообществ</vt:lpstr>
      <vt:lpstr>Cложный характер сообществ</vt:lpstr>
      <vt:lpstr>Идентификация представителей</vt:lpstr>
      <vt:lpstr>Пример: Фестиваль Патум в Берге (Испания) </vt:lpstr>
      <vt:lpstr>Способы и цели участия сообществ </vt:lpstr>
      <vt:lpstr>Получение свободного, предварительного и информированного согласия</vt:lpstr>
      <vt:lpstr>Защита прав сообществ </vt:lpstr>
      <vt:lpstr>Обеспечение выгоды сообществ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Prйsentation PowerPoint</dc:title>
  <dc:creator>**** ****</dc:creator>
  <cp:lastModifiedBy>Kim, Dain</cp:lastModifiedBy>
  <cp:revision>145</cp:revision>
  <dcterms:created xsi:type="dcterms:W3CDTF">2013-09-28T12:27:18Z</dcterms:created>
  <dcterms:modified xsi:type="dcterms:W3CDTF">2018-04-20T13:50:33Z</dcterms:modified>
</cp:coreProperties>
</file>