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E3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52" d="100"/>
          <a:sy n="52" d="100"/>
        </p:scale>
        <p:origin x="96" y="1122"/>
      </p:cViewPr>
      <p:guideLst>
        <p:guide orient="horz" pos="715"/>
        <p:guide orient="horz" pos="1200"/>
        <p:guide orient="horz" pos="2160"/>
        <p:guide pos="1437"/>
        <p:guide pos="2419"/>
        <p:guide pos="5515"/>
        <p:guide pos="1310"/>
        <p:guide pos="25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docProps/app.xml><?xml version="1.0" encoding="utf-8"?>
<Properties xmlns="http://schemas.openxmlformats.org/officeDocument/2006/extended-properties" xmlns:vt="http://schemas.openxmlformats.org/officeDocument/2006/docPropsVTypes">
  <TotalTime>5573</TotalTime>
  <Words>519</Words>
  <Application>Microsoft Office PowerPoint</Application>
  <PresentationFormat>On-screen Show (4:3)</PresentationFormat>
  <Paragraphs>117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Arial (Corps)</vt:lpstr>
      <vt:lpstr>Arial Unicode MS</vt:lpstr>
      <vt:lpstr>MS PGothic</vt:lpstr>
      <vt:lpstr>Arial</vt:lpstr>
      <vt:lpstr>Arial Bold</vt:lpstr>
      <vt:lpstr>Calibri</vt:lpstr>
      <vt:lpstr>Thème Office</vt:lpstr>
      <vt:lpstr>Международное сотрудничество и помощь Раздел 12 Презентация PowerPoint    </vt:lpstr>
      <vt:lpstr>В этой презентации </vt:lpstr>
      <vt:lpstr>Международное сотрудничество</vt:lpstr>
      <vt:lpstr>Многонациональная деятельность в отношении совместного наследия</vt:lpstr>
      <vt:lpstr>Международная помощь</vt:lpstr>
      <vt:lpstr>Фонд НКН</vt:lpstr>
      <vt:lpstr>Цели международной помощи</vt:lpstr>
      <vt:lpstr>Сохранение традиционных исполнительских искусств сомали </vt:lpstr>
      <vt:lpstr>Одобренные просьбы о международной помощи с 2009 г. (I)</vt:lpstr>
      <vt:lpstr>Одобренные просьбы о международной помощи с 2009 г. (II)</vt:lpstr>
      <vt:lpstr>Подготовка просьбы: формы</vt:lpstr>
      <vt:lpstr>Подготовка просьбы: график</vt:lpstr>
      <vt:lpstr>Критерии оценки просьб о международной помощи</vt:lpstr>
      <vt:lpstr>Какие просьбы имеют приоритет?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Prйsentation PowerPoint</dc:title>
  <dc:creator>**** ****</dc:creator>
  <cp:lastModifiedBy>Kim, Dain</cp:lastModifiedBy>
  <cp:revision>112</cp:revision>
  <dcterms:created xsi:type="dcterms:W3CDTF">2013-09-28T11:37:18Z</dcterms:created>
  <dcterms:modified xsi:type="dcterms:W3CDTF">2018-04-20T14:19:30Z</dcterms:modified>
</cp:coreProperties>
</file>