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EDFC"/>
    <a:srgbClr val="9CF2E8"/>
    <a:srgbClr val="00E3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41" autoAdjust="0"/>
    <p:restoredTop sz="94606" autoAdjust="0"/>
  </p:normalViewPr>
  <p:slideViewPr>
    <p:cSldViewPr snapToGrid="0" snapToObjects="1">
      <p:cViewPr varScale="1">
        <p:scale>
          <a:sx n="75" d="100"/>
          <a:sy n="75" d="100"/>
        </p:scale>
        <p:origin x="78" y="264"/>
      </p:cViewPr>
      <p:guideLst>
        <p:guide orient="horz" pos="715"/>
        <p:guide orient="horz" pos="1200"/>
        <p:guide orient="horz" pos="2160"/>
        <p:guide pos="1437"/>
        <p:guide pos="2419"/>
        <p:guide pos="5515"/>
        <p:guide pos="1310"/>
        <p:guide pos="25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C5CF58CC-28A7-41BB-B628-93294EDBA7DE}" type="datetime1">
              <a:rPr lang="fr-FR" altLang="fr-FR"/>
              <a:pPr>
                <a:defRPr/>
              </a:pPr>
              <a:t>24/04/2018</a:t>
            </a:fld>
            <a:endParaRPr lang="fr-FR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0E61D6BF-626D-46C3-8DEC-4E7C129C7EE4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520446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theme/theme1.xml><?xml version="1.0" encoding="utf-8"?>
<a:theme xmlns:a="http://schemas.openxmlformats.org/drawingml/2006/main" name="Thème Office">
  <a:themeElements>
    <a:clrScheme name="Unesc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7DEDB"/>
      </a:accent1>
      <a:accent2>
        <a:srgbClr val="00D213"/>
      </a:accent2>
      <a:accent3>
        <a:srgbClr val="FF0000"/>
      </a:accent3>
      <a:accent4>
        <a:srgbClr val="FFFF00"/>
      </a:accent4>
      <a:accent5>
        <a:srgbClr val="07DEDB"/>
      </a:accent5>
      <a:accent6>
        <a:srgbClr val="00D213"/>
      </a:accent6>
      <a:hlink>
        <a:srgbClr val="0000FF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10057</TotalTime>
  <Words>287</Words>
  <Application>Microsoft Office PowerPoint</Application>
  <PresentationFormat>On-screen Show (4:3)</PresentationFormat>
  <Paragraphs>46</Paragraphs>
  <Slides>11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 Bold</vt:lpstr>
      <vt:lpstr>Arial Unicode MS</vt:lpstr>
      <vt:lpstr>ＭＳ Ｐゴシック</vt:lpstr>
      <vt:lpstr>Arial</vt:lpstr>
      <vt:lpstr>Calibri</vt:lpstr>
      <vt:lpstr>Wingdings 2</vt:lpstr>
      <vt:lpstr>Thème Office</vt:lpstr>
      <vt:lpstr>Microsoft Excel Chart</vt:lpstr>
      <vt:lpstr>Ратификация Конвенции Раздел 17, презентация PowerPoint    </vt:lpstr>
      <vt:lpstr>В этой презентации ...</vt:lpstr>
      <vt:lpstr>Процесс ратификации</vt:lpstr>
      <vt:lpstr>На пути к ратификации</vt:lpstr>
      <vt:lpstr>Ратификация по годам</vt:lpstr>
      <vt:lpstr>Карта ратификации</vt:lpstr>
      <vt:lpstr>Стратегии ратификации: Примеры</vt:lpstr>
      <vt:lpstr>Стратегии ратификации:  Хорватия</vt:lpstr>
      <vt:lpstr>Стратегии ратификации:  Бразилия</vt:lpstr>
      <vt:lpstr>Стратегии ратификации:  Кения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**** ****</dc:creator>
  <cp:lastModifiedBy>Kim, Dain</cp:lastModifiedBy>
  <cp:revision>130</cp:revision>
  <dcterms:created xsi:type="dcterms:W3CDTF">2013-10-08T08:22:11Z</dcterms:created>
  <dcterms:modified xsi:type="dcterms:W3CDTF">2018-04-24T08:50:35Z</dcterms:modified>
</cp:coreProperties>
</file>