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DFC"/>
    <a:srgbClr val="9CF2E8"/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06" autoAdjust="0"/>
  </p:normalViewPr>
  <p:slideViewPr>
    <p:cSldViewPr snapToGrid="0" snapToObjects="1">
      <p:cViewPr varScale="1">
        <p:scale>
          <a:sx n="75" d="100"/>
          <a:sy n="75" d="100"/>
        </p:scale>
        <p:origin x="78" y="26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5CF58CC-28A7-41BB-B628-93294EDBA7DE}" type="datetime1">
              <a:rPr lang="fr-FR" altLang="fr-FR"/>
              <a:pPr>
                <a:defRPr/>
              </a:pPr>
              <a:t>24/04/2018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61D6BF-626D-46C3-8DEC-4E7C129C7EE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2044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10057</TotalTime>
  <Words>287</Words>
  <Application>Microsoft Office PowerPoint</Application>
  <PresentationFormat>On-screen Show (4:3)</PresentationFormat>
  <Paragraphs>46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Bold</vt:lpstr>
      <vt:lpstr>Arial Unicode MS</vt:lpstr>
      <vt:lpstr>ＭＳ Ｐゴシック</vt:lpstr>
      <vt:lpstr>Arial</vt:lpstr>
      <vt:lpstr>Calibri</vt:lpstr>
      <vt:lpstr>Wingdings 2</vt:lpstr>
      <vt:lpstr>Thème Office</vt:lpstr>
      <vt:lpstr>Microsoft Excel Chart</vt:lpstr>
      <vt:lpstr>Ратификация Конвенции Раздел 17, презентация PowerPoint    </vt:lpstr>
      <vt:lpstr>В этой презентации ...</vt:lpstr>
      <vt:lpstr>Процесс ратификации</vt:lpstr>
      <vt:lpstr>На пути к ратификации</vt:lpstr>
      <vt:lpstr>Ратификация по годам</vt:lpstr>
      <vt:lpstr>Карта ратификации</vt:lpstr>
      <vt:lpstr>Стратегии ратификации: Примеры</vt:lpstr>
      <vt:lpstr>Стратегии ратификации:  Хорватия</vt:lpstr>
      <vt:lpstr>Стратегии ратификации:  Бразилия</vt:lpstr>
      <vt:lpstr>Стратегии ратификации:  Кения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130</cp:revision>
  <dcterms:created xsi:type="dcterms:W3CDTF">2013-10-08T08:22:11Z</dcterms:created>
  <dcterms:modified xsi:type="dcterms:W3CDTF">2018-04-24T08:50:35Z</dcterms:modified>
</cp:coreProperties>
</file>