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8" autoAdjust="0"/>
    <p:restoredTop sz="94813" autoAdjust="0"/>
  </p:normalViewPr>
  <p:slideViewPr>
    <p:cSldViewPr snapToGrid="0" snapToObjects="1">
      <p:cViewPr varScale="1">
        <p:scale>
          <a:sx n="57" d="100"/>
          <a:sy n="57" d="100"/>
        </p:scale>
        <p:origin x="78" y="1014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8957</TotalTime>
  <Words>1057</Words>
  <Application>Microsoft Office PowerPoint</Application>
  <PresentationFormat>On-screen Show (4:3)</PresentationFormat>
  <Paragraphs>132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Bold</vt:lpstr>
      <vt:lpstr>Arial,Bold</vt:lpstr>
      <vt:lpstr>ＭＳ Ｐゴシック</vt:lpstr>
      <vt:lpstr>ＭＳ Ｐゴシック</vt:lpstr>
      <vt:lpstr>Arial</vt:lpstr>
      <vt:lpstr>Calibri</vt:lpstr>
      <vt:lpstr>Traditional Arabic</vt:lpstr>
      <vt:lpstr>Thème Office</vt:lpstr>
      <vt:lpstr>الموافقة الحرة والمسبقة والواعية </vt:lpstr>
      <vt:lpstr>يشمل هذا العرض:</vt:lpstr>
      <vt:lpstr>الأسباب الموجبة للموافقة الحرة والمسبقة والواعية</vt:lpstr>
      <vt:lpstr>معيار ناشئ في مجال حقوق الشعوب الأصلية</vt:lpstr>
      <vt:lpstr>الموافقة الحرة والمسبقة والواعية</vt:lpstr>
      <vt:lpstr>الموافقة الحرة والمسبقة والواعية والاتفاقية (1)</vt:lpstr>
      <vt:lpstr>Free Prior Informed Consent and the ICH Convention </vt:lpstr>
      <vt:lpstr>Free Prior Informed Consent and the ICH Convention </vt:lpstr>
      <vt:lpstr>ما معنى الموافقة ’الحرة‘؟</vt:lpstr>
      <vt:lpstr>ما معنى الموافقة ’المسبقة‘؟</vt:lpstr>
      <vt:lpstr> ما معنى الموافقة ’الواعية‘؟</vt:lpstr>
      <vt:lpstr>عملية الحصر واستخدام الموافقة الحرة والمسبقة والواعية</vt:lpstr>
      <vt:lpstr>عملية الحصر واستخدام الموافقة الحرة والمسبقة والواعية</vt:lpstr>
      <vt:lpstr>الحماية</vt:lpstr>
      <vt:lpstr>ميزات التمكين الإيجابية</vt:lpstr>
      <vt:lpstr>إنشاء الاتفاقات</vt:lpstr>
      <vt:lpstr>النقاط الرئيسية التي ينبغي النظر فيها</vt:lpstr>
      <vt:lpstr>دراسة حالة: سيكري، النيبال (1)</vt:lpstr>
      <vt:lpstr>دراسة حالة: سيكري، النيبال (2)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**** ****</dc:creator>
  <cp:lastModifiedBy>Kim, Dain</cp:lastModifiedBy>
  <cp:revision>160</cp:revision>
  <dcterms:created xsi:type="dcterms:W3CDTF">2013-10-23T15:19:08Z</dcterms:created>
  <dcterms:modified xsi:type="dcterms:W3CDTF">2018-04-19T10:20:47Z</dcterms:modified>
</cp:coreProperties>
</file>