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75" autoAdjust="0"/>
  </p:normalViewPr>
  <p:slideViewPr>
    <p:cSldViewPr snapToGrid="0" snapToObjects="1">
      <p:cViewPr varScale="1">
        <p:scale>
          <a:sx n="52" d="100"/>
          <a:sy n="52" d="100"/>
        </p:scale>
        <p:origin x="96" y="1134"/>
      </p:cViewPr>
      <p:guideLst>
        <p:guide orient="horz" pos="715"/>
        <p:guide orient="horz" pos="1200"/>
        <p:guide orient="horz" pos="2160"/>
        <p:guide pos="1437"/>
        <p:guide pos="2419"/>
        <p:guide pos="5515"/>
        <p:guide pos="1310"/>
        <p:guide pos="2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-1968" y="-72"/>
      </p:cViewPr>
      <p:guideLst>
        <p:guide orient="horz" pos="2880"/>
        <p:guide pos="2160"/>
      </p:guideLst>
    </p:cSldViewPr>
  </p:notesViewPr>
  <p:gridSpacing cx="72008" cy="72008"/>
</p:viewPr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</TotalTime>
  <Words>996</Words>
  <Application>Microsoft Office PowerPoint</Application>
  <PresentationFormat>On-screen Show (4:3)</PresentationFormat>
  <Paragraphs>133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Bold</vt:lpstr>
      <vt:lpstr>Arial Unicode MS</vt:lpstr>
      <vt:lpstr>Arial,Bold</vt:lpstr>
      <vt:lpstr>ＭＳ Ｐゴシック</vt:lpstr>
      <vt:lpstr>Arial</vt:lpstr>
      <vt:lpstr>Calibri</vt:lpstr>
      <vt:lpstr>Wingdings</vt:lpstr>
      <vt:lpstr>Thème Office</vt:lpstr>
      <vt:lpstr>Consentement libre, préalable et informé Présentation PowerPoint de l’Unité 22</vt:lpstr>
      <vt:lpstr>Dans cette présentation… </vt:lpstr>
      <vt:lpstr>Le consentement libre, préalable et informé: Pourquoi ? </vt:lpstr>
      <vt:lpstr>Une norme émergente pour les droits des peuples autochtones</vt:lpstr>
      <vt:lpstr>Consentement libre, préalable et informé</vt:lpstr>
      <vt:lpstr>Le consentement libre, préalable et informé et la Convention (1)</vt:lpstr>
      <vt:lpstr>Le consentement libre, préalable et informé et la Convention (2)</vt:lpstr>
      <vt:lpstr>Le consentement libre préalable et informé et la Convention (3)</vt:lpstr>
      <vt:lpstr>Pourquoi « libre » ? </vt:lpstr>
      <vt:lpstr>Pourquoi « préalable » ? </vt:lpstr>
      <vt:lpstr> Pourquoi « informé » ?</vt:lpstr>
      <vt:lpstr>Consentement : définitions</vt:lpstr>
      <vt:lpstr>Le consentement libre, préalable et informé dans le cadre de l’inventaire</vt:lpstr>
      <vt:lpstr>Protéger</vt:lpstr>
      <vt:lpstr>Implication positive</vt:lpstr>
      <vt:lpstr>Bâtir un accord</vt:lpstr>
      <vt:lpstr>Éléments clés à prendre en compte</vt:lpstr>
      <vt:lpstr>Étude de cas : Sikri, Népal (1)</vt:lpstr>
      <vt:lpstr>Étude de cas : Sikri, Népal (2)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**** ****</dc:creator>
  <cp:lastModifiedBy>Kim, Dain</cp:lastModifiedBy>
  <cp:revision>162</cp:revision>
  <dcterms:created xsi:type="dcterms:W3CDTF">2013-12-08T19:34:24Z</dcterms:created>
  <dcterms:modified xsi:type="dcterms:W3CDTF">2018-04-23T07:48:41Z</dcterms:modified>
</cp:coreProperties>
</file>