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84" autoAdjust="0"/>
    <p:restoredTop sz="92883" autoAdjust="0"/>
  </p:normalViewPr>
  <p:slideViewPr>
    <p:cSldViewPr snapToGrid="0" snapToObjects="1">
      <p:cViewPr varScale="1">
        <p:scale>
          <a:sx n="83" d="100"/>
          <a:sy n="83" d="100"/>
        </p:scale>
        <p:origin x="84" y="402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A6F9E2B-4D6A-4BA4-85EA-757A719FF88A}" type="datetime1">
              <a:rPr lang="fr-FR" altLang="es-ES_tradnl"/>
              <a:pPr>
                <a:defRPr/>
              </a:pPr>
              <a:t>25/04/2018</a:t>
            </a:fld>
            <a:endParaRPr lang="fr-FR" altLang="es-ES_tradn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07B4B34-9D00-4D58-9ED5-A8FB49352C85}" type="slidenum">
              <a:rPr lang="fr-FR" altLang="es-ES_tradnl"/>
              <a:pPr/>
              <a:t>‹#›</a:t>
            </a:fld>
            <a:endParaRPr lang="fr-FR" altLang="es-ES_tradnl"/>
          </a:p>
        </p:txBody>
      </p:sp>
    </p:spTree>
    <p:extLst>
      <p:ext uri="{BB962C8B-B14F-4D97-AF65-F5344CB8AC3E}">
        <p14:creationId xmlns:p14="http://schemas.microsoft.com/office/powerpoint/2010/main" val="31639687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48EF822-88EA-47FF-AB7C-78191E91E451}" type="datetime1">
              <a:rPr lang="fr-FR" altLang="es-ES_tradnl"/>
              <a:pPr>
                <a:defRPr/>
              </a:pPr>
              <a:t>25/04/2018</a:t>
            </a:fld>
            <a:endParaRPr lang="fr-FR" altLang="es-ES_tradnl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_tradnl" altLang="es-ES_tradnl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s-ES_tradnl" noProof="0" smtClean="0"/>
              <a:t>Cliquez pour modifier les styles du texte du masque</a:t>
            </a:r>
          </a:p>
          <a:p>
            <a:pPr lvl="1"/>
            <a:r>
              <a:rPr lang="fr-FR" altLang="es-ES_tradnl" noProof="0" smtClean="0"/>
              <a:t>Deuxième niveau</a:t>
            </a:r>
          </a:p>
          <a:p>
            <a:pPr lvl="2"/>
            <a:r>
              <a:rPr lang="fr-FR" altLang="es-ES_tradnl" noProof="0" smtClean="0"/>
              <a:t>Troisième niveau</a:t>
            </a:r>
          </a:p>
          <a:p>
            <a:pPr lvl="3"/>
            <a:r>
              <a:rPr lang="fr-FR" altLang="es-ES_tradnl" noProof="0" smtClean="0"/>
              <a:t>Quatrième niveau</a:t>
            </a:r>
          </a:p>
          <a:p>
            <a:pPr lvl="4"/>
            <a:r>
              <a:rPr lang="fr-FR" altLang="es-ES_tradnl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27ECA9C-10B8-421F-B14E-6D14379D5E39}" type="slidenum">
              <a:rPr lang="fr-FR" altLang="es-ES_tradnl"/>
              <a:pPr/>
              <a:t>‹#›</a:t>
            </a:fld>
            <a:endParaRPr lang="fr-FR" altLang="es-ES_tradnl"/>
          </a:p>
        </p:txBody>
      </p:sp>
    </p:spTree>
    <p:extLst>
      <p:ext uri="{BB962C8B-B14F-4D97-AF65-F5344CB8AC3E}">
        <p14:creationId xmlns:p14="http://schemas.microsoft.com/office/powerpoint/2010/main" val="308045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5085</TotalTime>
  <Words>1196</Words>
  <Application>Microsoft Office PowerPoint</Application>
  <PresentationFormat>On-screen Show (4:3)</PresentationFormat>
  <Paragraphs>231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 Unicode MS</vt:lpstr>
      <vt:lpstr>MS PGothic</vt:lpstr>
      <vt:lpstr>MS PGothic</vt:lpstr>
      <vt:lpstr>Arial</vt:lpstr>
      <vt:lpstr>Arial Bold</vt:lpstr>
      <vt:lpstr>Calibri</vt:lpstr>
      <vt:lpstr>Wingdings 2</vt:lpstr>
      <vt:lpstr>Thème Office</vt:lpstr>
      <vt:lpstr>أساليب وتقنيات عملية الحصر الوحدة 23: عرض تقديمي </vt:lpstr>
      <vt:lpstr>يشمل هذا العرض:</vt:lpstr>
      <vt:lpstr>استحصال المعلومات بشأن عناصر التراث الثقافي غير المادي</vt:lpstr>
      <vt:lpstr>لماذا يعتبر استحصال المعلومات مسألة ضرورية</vt:lpstr>
      <vt:lpstr>دور أفراد المجتمع المحلي أو الجماعة</vt:lpstr>
      <vt:lpstr>المتطلبات الأخلاقية لاستحصال المعلومات</vt:lpstr>
      <vt:lpstr>أساليب استحصال المعلومات</vt:lpstr>
      <vt:lpstr>الأرشيف ومراجعة الأدبيات</vt:lpstr>
      <vt:lpstr>الأرشيف ومراجعة الأدبيات: الإيجابيات والسلبيات</vt:lpstr>
      <vt:lpstr>المراقبة وتدوين الملاحظات</vt:lpstr>
      <vt:lpstr>المراقبة وتدوين الملاحظات: الإيجابيات والسلبيات</vt:lpstr>
      <vt:lpstr>إجراء المقابلات</vt:lpstr>
      <vt:lpstr>المقابلات الجماعية: الإيجابيات والسلبيات</vt:lpstr>
      <vt:lpstr>المقابلات المنظَّمة: الإيجابيات والسلبيات</vt:lpstr>
      <vt:lpstr>المقابلات شبه المنظمة: الإيجابيات والسلبيات</vt:lpstr>
      <vt:lpstr>المقابلات غير المنظمة: الإيجابيات والسلبيات</vt:lpstr>
      <vt:lpstr>التصوير الفوتوغرافي</vt:lpstr>
      <vt:lpstr>التصوير الفوتوغرافي: الإيجابيات والسلبيات</vt:lpstr>
      <vt:lpstr>الفيديو التشاركي</vt:lpstr>
      <vt:lpstr>الفيديو التشاركي: الإيجابيات والسلبيات</vt:lpstr>
      <vt:lpstr>التسجيل الصوتي</vt:lpstr>
      <vt:lpstr>التسجيل الصوتي: الإيجابيات والسلبيات</vt:lpstr>
      <vt:lpstr>رسم الخرائط التشاركية </vt:lpstr>
      <vt:lpstr>رسم الخرائط التشاركية: الإيجابيات والسلبيات</vt:lpstr>
      <vt:lpstr>اختيار طريقة لاستحصال المعلومات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129</cp:revision>
  <dcterms:created xsi:type="dcterms:W3CDTF">2013-10-23T20:02:09Z</dcterms:created>
  <dcterms:modified xsi:type="dcterms:W3CDTF">2018-04-25T15:36:40Z</dcterms:modified>
</cp:coreProperties>
</file>