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E3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05" autoAdjust="0"/>
    <p:restoredTop sz="82759" autoAdjust="0"/>
  </p:normalViewPr>
  <p:slideViewPr>
    <p:cSldViewPr snapToGrid="0" snapToObjects="1">
      <p:cViewPr varScale="1">
        <p:scale>
          <a:sx n="52" d="100"/>
          <a:sy n="52" d="100"/>
        </p:scale>
        <p:origin x="78" y="834"/>
      </p:cViewPr>
      <p:guideLst>
        <p:guide orient="horz" pos="715"/>
        <p:guide orient="horz" pos="1200"/>
        <p:guide orient="horz" pos="2160"/>
        <p:guide pos="1437"/>
        <p:guide pos="2419"/>
        <p:guide pos="5515"/>
        <p:guide pos="1310"/>
        <p:guide pos="25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s-ES_tradnl" altLang="es-ES_tradnl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36C4E336-D499-40E0-9DAB-49E10ACFD6D2}" type="datetime1">
              <a:rPr lang="fr-FR" altLang="es-ES_tradnl"/>
              <a:pPr>
                <a:defRPr/>
              </a:pPr>
              <a:t>23/04/2018</a:t>
            </a:fld>
            <a:endParaRPr lang="fr-FR" altLang="es-ES_tradnl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s-ES_tradnl" altLang="es-ES_tradnl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6753610D-99AE-4EB9-9684-DD68BC76339B}" type="slidenum">
              <a:rPr lang="fr-FR" altLang="es-ES_tradnl"/>
              <a:pPr>
                <a:defRPr/>
              </a:pPr>
              <a:t>‹#›</a:t>
            </a:fld>
            <a:endParaRPr lang="fr-FR" altLang="es-ES_tradnl"/>
          </a:p>
        </p:txBody>
      </p:sp>
    </p:spTree>
    <p:extLst>
      <p:ext uri="{BB962C8B-B14F-4D97-AF65-F5344CB8AC3E}">
        <p14:creationId xmlns:p14="http://schemas.microsoft.com/office/powerpoint/2010/main" val="414723908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s-ES_tradnl" altLang="es-ES_tradnl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1001E258-6906-42B4-978F-8D1BA6A9F7E9}" type="datetime1">
              <a:rPr lang="fr-FR" altLang="es-ES_tradnl"/>
              <a:pPr>
                <a:defRPr/>
              </a:pPr>
              <a:t>23/04/2018</a:t>
            </a:fld>
            <a:endParaRPr lang="fr-FR" altLang="es-ES_tradnl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s-ES_tradnl" altLang="es-ES_tradnl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s-ES_tradnl" noProof="0" smtClean="0"/>
              <a:t>Cliquez pour modifier les styles du texte du masque</a:t>
            </a:r>
          </a:p>
          <a:p>
            <a:pPr lvl="1"/>
            <a:r>
              <a:rPr lang="fr-FR" altLang="es-ES_tradnl" noProof="0" smtClean="0"/>
              <a:t>Deuxième niveau</a:t>
            </a:r>
          </a:p>
          <a:p>
            <a:pPr lvl="2"/>
            <a:r>
              <a:rPr lang="fr-FR" altLang="es-ES_tradnl" noProof="0" smtClean="0"/>
              <a:t>Troisième niveau</a:t>
            </a:r>
          </a:p>
          <a:p>
            <a:pPr lvl="3"/>
            <a:r>
              <a:rPr lang="fr-FR" altLang="es-ES_tradnl" noProof="0" smtClean="0"/>
              <a:t>Quatrième niveau</a:t>
            </a:r>
          </a:p>
          <a:p>
            <a:pPr lvl="4"/>
            <a:r>
              <a:rPr lang="fr-FR" altLang="es-ES_tradnl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s-ES_tradnl" altLang="es-ES_tradnl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D3DF15BC-46E4-45DD-8DA7-49A13104FDF5}" type="slidenum">
              <a:rPr lang="fr-FR" altLang="es-ES_tradnl"/>
              <a:pPr>
                <a:defRPr/>
              </a:pPr>
              <a:t>‹#›</a:t>
            </a:fld>
            <a:endParaRPr lang="fr-FR" altLang="es-ES_tradnl"/>
          </a:p>
        </p:txBody>
      </p:sp>
    </p:spTree>
    <p:extLst>
      <p:ext uri="{BB962C8B-B14F-4D97-AF65-F5344CB8AC3E}">
        <p14:creationId xmlns:p14="http://schemas.microsoft.com/office/powerpoint/2010/main" val="269795600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theme/theme1.xml><?xml version="1.0" encoding="utf-8"?>
<a:theme xmlns:a="http://schemas.openxmlformats.org/drawingml/2006/main" name="Thème Office">
  <a:themeElements>
    <a:clrScheme name="Unesc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7DEDB"/>
      </a:accent1>
      <a:accent2>
        <a:srgbClr val="00D213"/>
      </a:accent2>
      <a:accent3>
        <a:srgbClr val="FF0000"/>
      </a:accent3>
      <a:accent4>
        <a:srgbClr val="FFFF00"/>
      </a:accent4>
      <a:accent5>
        <a:srgbClr val="07DEDB"/>
      </a:accent5>
      <a:accent6>
        <a:srgbClr val="00D213"/>
      </a:accent6>
      <a:hlink>
        <a:srgbClr val="0000FF"/>
      </a:hlink>
      <a:folHlink>
        <a:srgbClr val="80008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7010</TotalTime>
  <Words>1023</Words>
  <Application>Microsoft Office PowerPoint</Application>
  <PresentationFormat>On-screen Show (4:3)</PresentationFormat>
  <Paragraphs>263</Paragraphs>
  <Slides>26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Arial Bold</vt:lpstr>
      <vt:lpstr>Arial Unicode MS</vt:lpstr>
      <vt:lpstr>ＭＳ Ｐゴシック</vt:lpstr>
      <vt:lpstr>Arial</vt:lpstr>
      <vt:lpstr>Calibri</vt:lpstr>
      <vt:lpstr>Wingdings 2</vt:lpstr>
      <vt:lpstr>Thème Office</vt:lpstr>
      <vt:lpstr>Meтоды и приёмы инвентаризации Раздел 23 </vt:lpstr>
      <vt:lpstr>В этой презентации…</vt:lpstr>
      <vt:lpstr>Получение информации об элементах НКН</vt:lpstr>
      <vt:lpstr>Почему получение информации необходимо</vt:lpstr>
      <vt:lpstr>Роль членов сообщества</vt:lpstr>
      <vt:lpstr>Этические требования к получению информации</vt:lpstr>
      <vt:lpstr>Методы получения информации</vt:lpstr>
      <vt:lpstr>Обзор архивных и литературных источников</vt:lpstr>
      <vt:lpstr>Обзор архивных и литературных источников: за и против</vt:lpstr>
      <vt:lpstr>Наблюдение и ведение записей</vt:lpstr>
      <vt:lpstr>Наблюдение и ведение записей: за и против</vt:lpstr>
      <vt:lpstr>Интервьюирование</vt:lpstr>
      <vt:lpstr>Фокус-группы: за и против</vt:lpstr>
      <vt:lpstr>Структурированное интервью: за и против</vt:lpstr>
      <vt:lpstr>Полуструктурированное интервью: за и против</vt:lpstr>
      <vt:lpstr>Неструктурированное интервью: за и против</vt:lpstr>
      <vt:lpstr>Фотосъёмка</vt:lpstr>
      <vt:lpstr>Фотосъёмка: за и против</vt:lpstr>
      <vt:lpstr>Совместное видео</vt:lpstr>
      <vt:lpstr>Совместное видео: за и против</vt:lpstr>
      <vt:lpstr>Аудиозапись</vt:lpstr>
      <vt:lpstr>Аудиозапись: за и против</vt:lpstr>
      <vt:lpstr>Совместное картографирование</vt:lpstr>
      <vt:lpstr>Совместное картографирование: за и против</vt:lpstr>
      <vt:lpstr>Выбор метода получения информации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Prйsentation PowerPoint</dc:title>
  <dc:creator>**** ****</dc:creator>
  <cp:lastModifiedBy>Kim, Dain</cp:lastModifiedBy>
  <cp:revision>154</cp:revision>
  <dcterms:created xsi:type="dcterms:W3CDTF">2013-10-23T20:02:09Z</dcterms:created>
  <dcterms:modified xsi:type="dcterms:W3CDTF">2018-04-23T08:01:06Z</dcterms:modified>
</cp:coreProperties>
</file>