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05" autoAdjust="0"/>
    <p:restoredTop sz="75290" autoAdjust="0"/>
  </p:normalViewPr>
  <p:slideViewPr>
    <p:cSldViewPr snapToGrid="0" snapToObjects="1">
      <p:cViewPr varScale="1">
        <p:scale>
          <a:sx n="57" d="100"/>
          <a:sy n="57" d="100"/>
        </p:scale>
        <p:origin x="78" y="654"/>
      </p:cViewPr>
      <p:guideLst>
        <p:guide orient="horz" pos="715"/>
        <p:guide orient="horz" pos="1200"/>
        <p:guide orient="horz" pos="2160"/>
        <p:guide pos="1437"/>
        <p:guide pos="2419"/>
        <p:guide pos="5515"/>
        <p:guide pos="1310"/>
        <p:guide pos="2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7844</TotalTime>
  <Words>1212</Words>
  <Application>Microsoft Office PowerPoint</Application>
  <PresentationFormat>On-screen Show (4:3)</PresentationFormat>
  <Paragraphs>132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 (Corps)</vt:lpstr>
      <vt:lpstr>Arial Bold</vt:lpstr>
      <vt:lpstr>Arial Unicode MS</vt:lpstr>
      <vt:lpstr>ＭＳ Ｐゴシック</vt:lpstr>
      <vt:lpstr>Arial</vt:lpstr>
      <vt:lpstr>Calibri</vt:lpstr>
      <vt:lpstr>Thème Office</vt:lpstr>
      <vt:lpstr>استخدام التسجيل الصوتي في عملية الحصر الوحدة 24: عرض تقديمي</vt:lpstr>
      <vt:lpstr>يشمل هذا العرض:</vt:lpstr>
      <vt:lpstr>التسجيل الصوتي: مقدمة</vt:lpstr>
      <vt:lpstr>التسجيل الصوتي: الإيجابيات</vt:lpstr>
      <vt:lpstr>اختيار المعدات    </vt:lpstr>
      <vt:lpstr>Audio-recording tips: headphones </vt:lpstr>
      <vt:lpstr>الميكروفونات</vt:lpstr>
      <vt:lpstr>الميكروفونات الخارجية</vt:lpstr>
      <vt:lpstr>Audio-recording tips:  microphone positioning </vt:lpstr>
      <vt:lpstr>اختيار موضع في الداخل</vt:lpstr>
      <vt:lpstr>اختيار موضع في الهواء الطلق</vt:lpstr>
      <vt:lpstr>التسجيل الصوتي التشاركي</vt:lpstr>
      <vt:lpstr>الاستعداد للتسجيل</vt:lpstr>
      <vt:lpstr>تسجيل المقابلات</vt:lpstr>
      <vt:lpstr>Audio-recording tips :  recording music and dance </vt:lpstr>
      <vt:lpstr>Storing recordings </vt:lpstr>
      <vt:lpstr>Backing-up recordings 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**** ****</dc:creator>
  <cp:lastModifiedBy>Kim, Dain</cp:lastModifiedBy>
  <cp:revision>181</cp:revision>
  <dcterms:created xsi:type="dcterms:W3CDTF">2013-10-23T15:19:08Z</dcterms:created>
  <dcterms:modified xsi:type="dcterms:W3CDTF">2018-04-19T13:35:38Z</dcterms:modified>
</cp:coreProperties>
</file>