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84360" autoAdjust="0"/>
  </p:normalViewPr>
  <p:slideViewPr>
    <p:cSldViewPr snapToGrid="0" snapToObjects="1">
      <p:cViewPr varScale="1">
        <p:scale>
          <a:sx n="88" d="100"/>
          <a:sy n="88" d="100"/>
        </p:scale>
        <p:origin x="570" y="90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1113</Words>
  <Application>Microsoft Office PowerPoint</Application>
  <PresentationFormat>On-screen Show (4:3)</PresentationFormat>
  <Paragraphs>130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Bold</vt:lpstr>
      <vt:lpstr>Arial Unicode MS</vt:lpstr>
      <vt:lpstr>ＭＳ Ｐゴシック</vt:lpstr>
      <vt:lpstr>Arial</vt:lpstr>
      <vt:lpstr>Calibri</vt:lpstr>
      <vt:lpstr>Thème Office</vt:lpstr>
      <vt:lpstr>Enregistrement audio  Présentation PowerPoint de l’Unité 24</vt:lpstr>
      <vt:lpstr>Dans cette présentation…</vt:lpstr>
      <vt:lpstr>Enregistrement audio: introduction</vt:lpstr>
      <vt:lpstr>Enregistrement audio : avantages</vt:lpstr>
      <vt:lpstr>Choisir l’équipement     </vt:lpstr>
      <vt:lpstr>Le casque à écouteurs à</vt:lpstr>
      <vt:lpstr>Le micro</vt:lpstr>
      <vt:lpstr>Le micro externe</vt:lpstr>
      <vt:lpstr>Le positionnement du micro</vt:lpstr>
      <vt:lpstr>Choisir le bon endroit dans un espace clos</vt:lpstr>
      <vt:lpstr>Choisir le bon endroit à l’extérieur</vt:lpstr>
      <vt:lpstr>Enregistrement audio participatif</vt:lpstr>
      <vt:lpstr>Lancement de l’enregistrement</vt:lpstr>
      <vt:lpstr>Interviews</vt:lpstr>
      <vt:lpstr>Enregistrer de la musique et des danses</vt:lpstr>
      <vt:lpstr>Stocker les enregistrements </vt:lpstr>
      <vt:lpstr>Sauvegarder les enregistrements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155</cp:revision>
  <dcterms:created xsi:type="dcterms:W3CDTF">2013-12-06T17:11:18Z</dcterms:created>
  <dcterms:modified xsi:type="dcterms:W3CDTF">2018-06-25T07:31:33Z</dcterms:modified>
</cp:coreProperties>
</file>