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3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079" autoAdjust="0"/>
  </p:normalViewPr>
  <p:slideViewPr>
    <p:cSldViewPr snapToGrid="0" snapToObjects="1">
      <p:cViewPr varScale="1">
        <p:scale>
          <a:sx n="52" d="100"/>
          <a:sy n="52" d="100"/>
        </p:scale>
        <p:origin x="96" y="720"/>
      </p:cViewPr>
      <p:guideLst>
        <p:guide orient="horz" pos="715"/>
        <p:guide orient="horz" pos="1200"/>
        <p:guide orient="horz" pos="2160"/>
        <p:guide pos="1437"/>
        <p:guide pos="2419"/>
        <p:guide pos="5515"/>
        <p:guide pos="1310"/>
        <p:guide pos="25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0E3959E-BBD0-4364-80A9-FBD466BD95A6}" type="datetime1">
              <a:rPr lang="fr-FR" altLang="fr-FR"/>
              <a:pPr>
                <a:defRPr/>
              </a:pPr>
              <a:t>23/04/2018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D98F06C-7245-4B14-93F6-AF2C87912472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380514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9DE78C9C-6183-4BE5-AF08-59DAC533B4FC}" type="datetime1">
              <a:rPr lang="fr-FR" altLang="fr-FR"/>
              <a:pPr>
                <a:defRPr/>
              </a:pPr>
              <a:t>23/04/2018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alt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A8F79734-0799-45BF-8117-E791ED211296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34449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theme1.xml><?xml version="1.0" encoding="utf-8"?>
<a:theme xmlns:a="http://schemas.openxmlformats.org/drawingml/2006/main" name="Thème Office">
  <a:themeElements>
    <a:clrScheme name="Unesc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7DEDB"/>
      </a:accent1>
      <a:accent2>
        <a:srgbClr val="00D213"/>
      </a:accent2>
      <a:accent3>
        <a:srgbClr val="FF0000"/>
      </a:accent3>
      <a:accent4>
        <a:srgbClr val="FFFF00"/>
      </a:accent4>
      <a:accent5>
        <a:srgbClr val="07DEDB"/>
      </a:accent5>
      <a:accent6>
        <a:srgbClr val="00D213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4522</TotalTime>
  <Words>649</Words>
  <Application>Microsoft Office PowerPoint</Application>
  <PresentationFormat>On-screen Show (4:3)</PresentationFormat>
  <Paragraphs>129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 Bold</vt:lpstr>
      <vt:lpstr>Arial Unicode MS</vt:lpstr>
      <vt:lpstr>ＭＳ Ｐゴシック</vt:lpstr>
      <vt:lpstr>Arial</vt:lpstr>
      <vt:lpstr>Calibri</vt:lpstr>
      <vt:lpstr>Courier New</vt:lpstr>
      <vt:lpstr>Thème Office</vt:lpstr>
      <vt:lpstr>Interviewing in inventorying Unit 25 PowerPoint presentation  </vt:lpstr>
      <vt:lpstr>In this presentation …</vt:lpstr>
      <vt:lpstr>Preparing for the interview</vt:lpstr>
      <vt:lpstr>Making initial contact</vt:lpstr>
      <vt:lpstr>Equipment</vt:lpstr>
      <vt:lpstr>Choosing a location</vt:lpstr>
      <vt:lpstr>Setting up the interview</vt:lpstr>
      <vt:lpstr>Asking questions</vt:lpstr>
      <vt:lpstr>What, where, who, how, why and when</vt:lpstr>
      <vt:lpstr>PowerPoint Presentation</vt:lpstr>
      <vt:lpstr>Wording of questions</vt:lpstr>
      <vt:lpstr>Active listening</vt:lpstr>
      <vt:lpstr>Acknowledging answers</vt:lpstr>
      <vt:lpstr>Paraphrasing</vt:lpstr>
      <vt:lpstr>Concluding the interview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**** ****</dc:creator>
  <cp:lastModifiedBy>Kim, Dain</cp:lastModifiedBy>
  <cp:revision>142</cp:revision>
  <dcterms:created xsi:type="dcterms:W3CDTF">2013-10-03T19:14:07Z</dcterms:created>
  <dcterms:modified xsi:type="dcterms:W3CDTF">2018-04-23T08:11:04Z</dcterms:modified>
</cp:coreProperties>
</file>