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66" autoAdjust="0"/>
  </p:normalViewPr>
  <p:slideViewPr>
    <p:cSldViewPr snapToGrid="0" snapToObjects="1">
      <p:cViewPr varScale="1">
        <p:scale>
          <a:sx n="52" d="100"/>
          <a:sy n="52" d="100"/>
        </p:scale>
        <p:origin x="96" y="8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CBBD5D3-8604-4536-8962-92EDE56AEC65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C216D2A-A5EE-411F-9DFF-7A6C466E468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9556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77E889D-DFE4-4171-B9AB-A0F5EB996D09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22C8CF0-B54C-4C56-97FF-DB2B10FCA66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2040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593</Words>
  <Application>Microsoft Office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Bold</vt:lpstr>
      <vt:lpstr>Arial Unicode MS</vt:lpstr>
      <vt:lpstr>ＭＳ Ｐゴシック</vt:lpstr>
      <vt:lpstr>Arial</vt:lpstr>
      <vt:lpstr>Calibri</vt:lpstr>
      <vt:lpstr>Courier New</vt:lpstr>
      <vt:lpstr>Thème Office</vt:lpstr>
      <vt:lpstr>Интервьюирование в инвентаризации Раздел 25 Презентация PowerPoint  </vt:lpstr>
      <vt:lpstr>В этой презентации …</vt:lpstr>
      <vt:lpstr>Подготовка к интервью</vt:lpstr>
      <vt:lpstr>Установление предварительного контакта</vt:lpstr>
      <vt:lpstr>Оборудование</vt:lpstr>
      <vt:lpstr>Выбор места</vt:lpstr>
      <vt:lpstr>Организация интервью</vt:lpstr>
      <vt:lpstr>Постановка вопросов</vt:lpstr>
      <vt:lpstr>Что, где, кто, как, почему и когда ?</vt:lpstr>
      <vt:lpstr>PowerPoint Presentation</vt:lpstr>
      <vt:lpstr>Формулировка вопросов</vt:lpstr>
      <vt:lpstr>Активное слушание</vt:lpstr>
      <vt:lpstr>Подтверждение получения ответов</vt:lpstr>
      <vt:lpstr>Перефразирование </vt:lpstr>
      <vt:lpstr>Подведение итогов интервью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175</cp:revision>
  <dcterms:created xsi:type="dcterms:W3CDTF">2013-10-03T19:14:07Z</dcterms:created>
  <dcterms:modified xsi:type="dcterms:W3CDTF">2018-04-23T08:13:16Z</dcterms:modified>
</cp:coreProperties>
</file>