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E3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266" autoAdjust="0"/>
  </p:normalViewPr>
  <p:slideViewPr>
    <p:cSldViewPr snapToGrid="0" snapToObjects="1">
      <p:cViewPr varScale="1">
        <p:scale>
          <a:sx n="52" d="100"/>
          <a:sy n="52" d="100"/>
        </p:scale>
        <p:origin x="96" y="822"/>
      </p:cViewPr>
      <p:guideLst>
        <p:guide orient="horz" pos="715"/>
        <p:guide orient="horz" pos="1200"/>
        <p:guide orient="horz" pos="2160"/>
        <p:guide pos="1437"/>
        <p:guide pos="2419"/>
        <p:guide pos="5515"/>
        <p:guide pos="1310"/>
        <p:guide pos="25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FCBBD5D3-8604-4536-8962-92EDE56AEC65}" type="datetime1">
              <a:rPr lang="fr-FR" altLang="fr-FR"/>
              <a:pPr>
                <a:defRPr/>
              </a:pPr>
              <a:t>23/04/2018</a:t>
            </a:fld>
            <a:endParaRPr lang="fr-FR" alt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8C216D2A-A5EE-411F-9DFF-7A6C466E4681}" type="slidenum">
              <a:rPr lang="fr-FR" altLang="fr-FR"/>
              <a:pPr>
                <a:defRPr/>
              </a:pPr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1695563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A77E889D-DFE4-4171-B9AB-A0F5EB996D09}" type="datetime1">
              <a:rPr lang="fr-FR" altLang="fr-FR"/>
              <a:pPr>
                <a:defRPr/>
              </a:pPr>
              <a:t>23/04/2018</a:t>
            </a:fld>
            <a:endParaRPr lang="fr-FR" alt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fr-FR" alt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noProof="0" smtClean="0"/>
              <a:t>Cliquez pour modifier les styles du texte du masque</a:t>
            </a:r>
          </a:p>
          <a:p>
            <a:pPr lvl="1"/>
            <a:r>
              <a:rPr lang="fr-FR" altLang="fr-FR" noProof="0" smtClean="0"/>
              <a:t>Deuxième niveau</a:t>
            </a:r>
          </a:p>
          <a:p>
            <a:pPr lvl="2"/>
            <a:r>
              <a:rPr lang="fr-FR" altLang="fr-FR" noProof="0" smtClean="0"/>
              <a:t>Troisième niveau</a:t>
            </a:r>
          </a:p>
          <a:p>
            <a:pPr lvl="3"/>
            <a:r>
              <a:rPr lang="fr-FR" altLang="fr-FR" noProof="0" smtClean="0"/>
              <a:t>Quatrième niveau</a:t>
            </a:r>
          </a:p>
          <a:p>
            <a:pPr lvl="4"/>
            <a:r>
              <a:rPr lang="fr-FR" alt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622C8CF0-B54C-4C56-97FF-DB2B10FCA66F}" type="slidenum">
              <a:rPr lang="fr-FR" altLang="fr-FR"/>
              <a:pPr>
                <a:defRPr/>
              </a:pPr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1220405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theme/theme1.xml><?xml version="1.0" encoding="utf-8"?>
<a:theme xmlns:a="http://schemas.openxmlformats.org/drawingml/2006/main" name="Thème Office">
  <a:themeElements>
    <a:clrScheme name="Unesc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7DEDB"/>
      </a:accent1>
      <a:accent2>
        <a:srgbClr val="00D213"/>
      </a:accent2>
      <a:accent3>
        <a:srgbClr val="FF0000"/>
      </a:accent3>
      <a:accent4>
        <a:srgbClr val="FFFF00"/>
      </a:accent4>
      <a:accent5>
        <a:srgbClr val="07DEDB"/>
      </a:accent5>
      <a:accent6>
        <a:srgbClr val="00D213"/>
      </a:accent6>
      <a:hlink>
        <a:srgbClr val="0000FF"/>
      </a:hlink>
      <a:folHlink>
        <a:srgbClr val="80008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6275</TotalTime>
  <Words>593</Words>
  <Application>Microsoft Office PowerPoint</Application>
  <PresentationFormat>On-screen Show (4:3)</PresentationFormat>
  <Paragraphs>131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 Bold</vt:lpstr>
      <vt:lpstr>Arial Unicode MS</vt:lpstr>
      <vt:lpstr>ＭＳ Ｐゴシック</vt:lpstr>
      <vt:lpstr>Arial</vt:lpstr>
      <vt:lpstr>Calibri</vt:lpstr>
      <vt:lpstr>Courier New</vt:lpstr>
      <vt:lpstr>Thème Office</vt:lpstr>
      <vt:lpstr>Интервьюирование в инвентаризации Раздел 25 Презентация PowerPoint  </vt:lpstr>
      <vt:lpstr>В этой презентации …</vt:lpstr>
      <vt:lpstr>Подготовка к интервью</vt:lpstr>
      <vt:lpstr>Установление предварительного контакта</vt:lpstr>
      <vt:lpstr>Оборудование</vt:lpstr>
      <vt:lpstr>Выбор места</vt:lpstr>
      <vt:lpstr>Организация интервью</vt:lpstr>
      <vt:lpstr>Постановка вопросов</vt:lpstr>
      <vt:lpstr>Что, где, кто, как, почему и когда ?</vt:lpstr>
      <vt:lpstr>PowerPoint Presentation</vt:lpstr>
      <vt:lpstr>Формулировка вопросов</vt:lpstr>
      <vt:lpstr>Активное слушание</vt:lpstr>
      <vt:lpstr>Подтверждение получения ответов</vt:lpstr>
      <vt:lpstr>Перефразирование </vt:lpstr>
      <vt:lpstr>Подведение итогов интервью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Prйsentation PowerPoint</dc:title>
  <dc:creator>**** ****</dc:creator>
  <cp:lastModifiedBy>Kim, Dain</cp:lastModifiedBy>
  <cp:revision>175</cp:revision>
  <dcterms:created xsi:type="dcterms:W3CDTF">2013-10-03T19:14:07Z</dcterms:created>
  <dcterms:modified xsi:type="dcterms:W3CDTF">2018-04-23T08:13:16Z</dcterms:modified>
</cp:coreProperties>
</file>