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44" autoAdjust="0"/>
  </p:normalViewPr>
  <p:slideViewPr>
    <p:cSldViewPr snapToGrid="0" snapToObjects="1">
      <p:cViewPr varScale="1">
        <p:scale>
          <a:sx n="52" d="100"/>
          <a:sy n="52" d="100"/>
        </p:scale>
        <p:origin x="96" y="714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5301</TotalTime>
  <Words>756</Words>
  <Application>Microsoft Office PowerPoint</Application>
  <PresentationFormat>On-screen Show (4:3)</PresentationFormat>
  <Paragraphs>148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 Bold</vt:lpstr>
      <vt:lpstr>ＭＳ Ｐゴシック</vt:lpstr>
      <vt:lpstr>Arial</vt:lpstr>
      <vt:lpstr>Calibri</vt:lpstr>
      <vt:lpstr>Thème Office</vt:lpstr>
      <vt:lpstr>Совместное видео Презентация PowerPoint к разделу 27 </vt:lpstr>
      <vt:lpstr>В этой презентации …</vt:lpstr>
      <vt:lpstr>Видеозапись для НКН</vt:lpstr>
      <vt:lpstr>Базовые навыки работы с камерой </vt:lpstr>
      <vt:lpstr>Подсказки по видеодокументированию </vt:lpstr>
      <vt:lpstr>Что такое совместное видео?</vt:lpstr>
      <vt:lpstr>Совместное видео: другие термины и близкие понятия</vt:lpstr>
      <vt:lpstr>Как рассказать историю </vt:lpstr>
      <vt:lpstr>Совместное видео: раскадровка</vt:lpstr>
      <vt:lpstr>Методы совместного видео</vt:lpstr>
      <vt:lpstr>Методы совместного видео: сравнение</vt:lpstr>
      <vt:lpstr>Этика, редактирование и права</vt:lpstr>
      <vt:lpstr>Почему именно совместное видео подходит для НКН?</vt:lpstr>
      <vt:lpstr>Пример: На Модэста (Мексика)</vt:lpstr>
      <vt:lpstr>Совместное видео и инвентаризация НКН: вопросы?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127</cp:revision>
  <dcterms:created xsi:type="dcterms:W3CDTF">2013-11-15T11:32:34Z</dcterms:created>
  <dcterms:modified xsi:type="dcterms:W3CDTF">2018-04-23T08:32:50Z</dcterms:modified>
</cp:coreProperties>
</file>