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B3C3"/>
    <a:srgbClr val="48B9C8"/>
    <a:srgbClr val="4CB9C9"/>
    <a:srgbClr val="527EC6"/>
    <a:srgbClr val="3CB4C4"/>
    <a:srgbClr val="37A8B7"/>
    <a:srgbClr val="4CB9C4"/>
    <a:srgbClr val="63C1CB"/>
    <a:srgbClr val="74BDCE"/>
    <a:srgbClr val="79AB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85591" autoAdjust="0"/>
  </p:normalViewPr>
  <p:slideViewPr>
    <p:cSldViewPr snapToGrid="0" snapToObjects="1">
      <p:cViewPr varScale="1">
        <p:scale>
          <a:sx n="76" d="100"/>
          <a:sy n="76" d="100"/>
        </p:scale>
        <p:origin x="108" y="384"/>
      </p:cViewPr>
      <p:guideLst>
        <p:guide orient="horz" pos="715"/>
        <p:guide orient="horz" pos="1200"/>
        <p:guide orient="horz" pos="2160"/>
        <p:guide pos="1437"/>
        <p:guide pos="2419"/>
        <p:guide pos="5515"/>
        <p:guide pos="1310"/>
        <p:guide pos="25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8883</TotalTime>
  <Words>1079</Words>
  <Application>Microsoft Office PowerPoint</Application>
  <PresentationFormat>On-screen Show (4:3)</PresentationFormat>
  <Paragraphs>100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ＭＳ Ｐゴシック</vt:lpstr>
      <vt:lpstr>Arial</vt:lpstr>
      <vt:lpstr>Arial Bold</vt:lpstr>
      <vt:lpstr>Calibri</vt:lpstr>
      <vt:lpstr>Courier New</vt:lpstr>
      <vt:lpstr>Wingdings</vt:lpstr>
      <vt:lpstr>Wingdings 2</vt:lpstr>
      <vt:lpstr>Thème Office</vt:lpstr>
      <vt:lpstr>إعداد الأرضية لعملية الحصر الوحدة 29: عرض تقديمي </vt:lpstr>
      <vt:lpstr>يشمل هذا العرض:</vt:lpstr>
      <vt:lpstr>تخطيط مشاريع الحصر: المهام الأساسية</vt:lpstr>
      <vt:lpstr>نظرة شاملة للتراث الثقافي غير المادي</vt:lpstr>
      <vt:lpstr>إعداد الأرضية لعملية الحصر</vt:lpstr>
      <vt:lpstr>عملية تسير خطوة بخطوة</vt:lpstr>
      <vt:lpstr>مجموعة من الخطوات العامة المقترحة</vt:lpstr>
      <vt:lpstr>إقامة اتصالات أولية وبناء العلاقة (1)</vt:lpstr>
      <vt:lpstr>إقامة اتصالات أولية وبناء العلاقة (2)</vt:lpstr>
      <vt:lpstr>تحديد وتعريف مفردة ’الميدان‘</vt:lpstr>
      <vt:lpstr>التآلف مع البيئة المحيطة بالمجتمع المحلي أو الجماعة</vt:lpstr>
      <vt:lpstr>إنشاء فريق مع أفراد المجتمع المحلي أو الجماعة وغيرهم من الأطراف المعنية</vt:lpstr>
      <vt:lpstr>تحديد هياكل الدعم على مستوى المجتمع المحلي أو الجماعة</vt:lpstr>
      <vt:lpstr>الحفاظ على التواصل والاتصال مع المجتمع المحلي وإدامة علاقات جيدة معه؛</vt:lpstr>
      <vt:lpstr>تهيئة الأرضية لتفاعل أفراد المجتمع المحلي أو الجماعة مع عملية الحصر ووجهات نظرهم بهذا الخصوص (1)</vt:lpstr>
      <vt:lpstr>تهيئة الأرضية لتفاعل أفراد المجتمع المحلي أو الجماعة مع عملية الحصر ووجهات نظرهم بهذا الخصوص (2)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**** ****</dc:creator>
  <cp:lastModifiedBy>Kim, Dain</cp:lastModifiedBy>
  <cp:revision>158</cp:revision>
  <dcterms:created xsi:type="dcterms:W3CDTF">2013-10-27T15:39:47Z</dcterms:created>
  <dcterms:modified xsi:type="dcterms:W3CDTF">2018-04-26T08:47:11Z</dcterms:modified>
</cp:coreProperties>
</file>