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837" autoAdjust="0"/>
  </p:normalViewPr>
  <p:slideViewPr>
    <p:cSldViewPr snapToGrid="0" snapToObjects="1">
      <p:cViewPr varScale="1">
        <p:scale>
          <a:sx n="52" d="100"/>
          <a:sy n="52" d="100"/>
        </p:scale>
        <p:origin x="96" y="906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8071</TotalTime>
  <Words>821</Words>
  <Application>Microsoft Office PowerPoint</Application>
  <PresentationFormat>On-screen Show (4:3)</PresentationFormat>
  <Paragraphs>95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Bold</vt:lpstr>
      <vt:lpstr>ＭＳ Ｐゴシック</vt:lpstr>
      <vt:lpstr>Arial</vt:lpstr>
      <vt:lpstr>Calibri</vt:lpstr>
      <vt:lpstr>Wingdings</vt:lpstr>
      <vt:lpstr>Wingdings 2</vt:lpstr>
      <vt:lpstr>Thème Office</vt:lpstr>
      <vt:lpstr>Подготовка к инвентаризации на месте Презентация PowerPoint к разделу 29 </vt:lpstr>
      <vt:lpstr>В этой презентации…</vt:lpstr>
      <vt:lpstr>Планирование проектов по инвентаризации: основные задачи</vt:lpstr>
      <vt:lpstr>Целостный подход к НКН</vt:lpstr>
      <vt:lpstr>Подготовка к инвентаризации на месте</vt:lpstr>
      <vt:lpstr>Поэтапный процесс</vt:lpstr>
      <vt:lpstr>Предлагаемый универсальный подход</vt:lpstr>
      <vt:lpstr>Установление контактов и налаживание связи (1)</vt:lpstr>
      <vt:lpstr>Установление контактов и налаживание связи (2)</vt:lpstr>
      <vt:lpstr>Определение понятия «поле»</vt:lpstr>
      <vt:lpstr>Ознакомиться с окружением сообщества</vt:lpstr>
      <vt:lpstr>Создать команду из членов сообщества и других заинтересованных сторон</vt:lpstr>
      <vt:lpstr>Определение оказывающих поддержку структур сообщества</vt:lpstr>
      <vt:lpstr>Поддержание связи и отношений с сообществом</vt:lpstr>
      <vt:lpstr>Организация обратной связи с сообществом (1)</vt:lpstr>
      <vt:lpstr>Организация обратной связи с сообществом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150</cp:revision>
  <dcterms:created xsi:type="dcterms:W3CDTF">2013-10-27T15:39:47Z</dcterms:created>
  <dcterms:modified xsi:type="dcterms:W3CDTF">2018-04-23T08:55:15Z</dcterms:modified>
</cp:coreProperties>
</file>