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6" y="112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C9D9619-F322-4106-98A5-B9247C3F9025}" type="datetime1">
              <a:rPr lang="fr-FR" altLang="fr-FR"/>
              <a:pPr>
                <a:defRPr/>
              </a:pPr>
              <a:t>19/04/2018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80EF49-65C8-4672-81D1-0476387EB47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2265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otalTime>7731</TotalTime>
  <Words>181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Arial Bold</vt:lpstr>
      <vt:lpstr>Calibri</vt:lpstr>
      <vt:lpstr>Thème Office</vt:lpstr>
      <vt:lpstr>خطة التدريب الميداني العملي في عملية الحصر الوحدة 30: عرض تقديمي </vt:lpstr>
      <vt:lpstr>يشمل هذا العرض:</vt:lpstr>
      <vt:lpstr>التأمل بشأن المجتمع المحلي الذي يتم التعاون معه</vt:lpstr>
      <vt:lpstr>تحديد الأهداف والنتائج المتوقعة</vt:lpstr>
      <vt:lpstr>وضع سيناريو</vt:lpstr>
      <vt:lpstr>إعداد تمارين استحصال المعلومات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113</cp:revision>
  <dcterms:created xsi:type="dcterms:W3CDTF">2013-10-27T15:01:20Z</dcterms:created>
  <dcterms:modified xsi:type="dcterms:W3CDTF">2018-04-19T14:40:16Z</dcterms:modified>
</cp:coreProperties>
</file>