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96" y="1122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1186075-EFE2-467A-BCC6-D7F3082CFF64}" type="datetime1">
              <a:rPr lang="fr-FR" altLang="fr-FR"/>
              <a:pPr>
                <a:defRPr/>
              </a:pPr>
              <a:t>23/04/2018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112DB07-1970-4C5B-B1E6-A811350AC2EF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565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docProps/app.xml><?xml version="1.0" encoding="utf-8"?>
<Properties xmlns="http://schemas.openxmlformats.org/officeDocument/2006/extended-properties" xmlns:vt="http://schemas.openxmlformats.org/officeDocument/2006/docPropsVTypes">
  <TotalTime>4903</TotalTime>
  <Words>155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Bold</vt:lpstr>
      <vt:lpstr>ＭＳ Ｐゴシック</vt:lpstr>
      <vt:lpstr>Arial</vt:lpstr>
      <vt:lpstr>Calibri</vt:lpstr>
      <vt:lpstr>Thème Office</vt:lpstr>
      <vt:lpstr>План полевой практики по инвентаризации Презентация PowerPoint к разделу 30 </vt:lpstr>
      <vt:lpstr>В этой презентации…</vt:lpstr>
      <vt:lpstr>Размышление о сотрудничестве с сообществом</vt:lpstr>
      <vt:lpstr>Определение задач и ожидаемых результатов</vt:lpstr>
      <vt:lpstr>Разработка сценария </vt:lpstr>
      <vt:lpstr>Подготовка тренировки по сбору информации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117</cp:revision>
  <dcterms:created xsi:type="dcterms:W3CDTF">2013-10-27T15:01:20Z</dcterms:created>
  <dcterms:modified xsi:type="dcterms:W3CDTF">2018-04-23T08:57:31Z</dcterms:modified>
</cp:coreProperties>
</file>