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163" autoAdjust="0"/>
    <p:restoredTop sz="94451" autoAdjust="0"/>
  </p:normalViewPr>
  <p:slideViewPr>
    <p:cSldViewPr snapToGrid="0" snapToObjects="1">
      <p:cViewPr varScale="1">
        <p:scale>
          <a:sx n="57" d="100"/>
          <a:sy n="57" d="100"/>
        </p:scale>
        <p:origin x="78" y="1008"/>
      </p:cViewPr>
      <p:guideLst>
        <p:guide orient="horz" pos="715"/>
        <p:guide orient="horz" pos="1200"/>
        <p:guide orient="horz" pos="2160"/>
        <p:guide pos="1437"/>
        <p:guide pos="2419"/>
        <p:guide pos="5515"/>
        <p:guide pos="1310"/>
        <p:guide pos="254"/>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docProps/app.xml><?xml version="1.0" encoding="utf-8"?>
<Properties xmlns="http://schemas.openxmlformats.org/officeDocument/2006/extended-properties" xmlns:vt="http://schemas.openxmlformats.org/officeDocument/2006/docPropsVTypes">
  <TotalTime>4475</TotalTime>
  <Words>352</Words>
  <Application>Microsoft Office PowerPoint</Application>
  <PresentationFormat>On-screen Show (4:3)</PresentationFormat>
  <Paragraphs>61</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MS Mincho</vt:lpstr>
      <vt:lpstr>MS PGothic</vt:lpstr>
      <vt:lpstr>Arial</vt:lpstr>
      <vt:lpstr>Arial Bold</vt:lpstr>
      <vt:lpstr>Calibri</vt:lpstr>
      <vt:lpstr>Courier New</vt:lpstr>
      <vt:lpstr>Thème Office</vt:lpstr>
      <vt:lpstr>الجنسانية والتراث الثقافي غير المادي الوحدة 48: عرض تقديمي</vt:lpstr>
      <vt:lpstr>يشمل هذا العرض:</vt:lpstr>
      <vt:lpstr>استجلاء بعض الأفكار بشأن الجنسانية</vt:lpstr>
      <vt:lpstr>استجلاء بعض الأفكار بشأن الجنسانية (2)</vt:lpstr>
      <vt:lpstr>الديناميات الجنسانية للتراث الثقافي غير المادي</vt:lpstr>
      <vt:lpstr>المساواة بين الجنسين والتراث الثقافي غير المادي</vt:lpstr>
      <vt:lpstr>أربع حالات توضيحية – بعض الأسئلة المطروحة:  كيف يمكن للنهوج المعتمدة لصون التراث الثقافي غير المادي التي تفتقر إلى المنظور الجنساني أن تتجاهل وجود الممارسات التمييزية أو تغفل عن عنصر محدد من  التراث الثقافي غير المادي يعزز المساواة الجنسانية؟  كيف يمكن الحكم على عنصر تراثي ثقافي غير مادي بأنه ينطوي على تمييز قائم على نوع الجنس ومن الذي يطلق هذا الحكم؟  ما إمكانية أن يتطور التراث الثقافي غير المادي عبر الوقت لتلبية احتياجات اجتماعية جديدة (وبضمنها المساواة الجنسانية)؟  كيف يتفاعل التمييز القائم على نوع الجنس مع أشكال أخرى من التمييز (مثل التمييز القائم على أساس العمر، والطبقة الاجتماعية، والطائفة، والانتماء الإثني، والوضع الاقتصادي، ومستوى التعليم، والإعاقة)؟</vt:lpstr>
      <vt:lpstr>تقديم مجموعة من دراسات الحالات</vt:lpstr>
      <vt:lpstr>تطبيق المنظور الجنساني على دراسات الحالات</vt:lpstr>
      <vt:lpstr>جلسة اختتامية/تلخيصية</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 ****</dc:creator>
  <cp:lastModifiedBy>Kim, Dain</cp:lastModifiedBy>
  <cp:revision>92</cp:revision>
  <dcterms:created xsi:type="dcterms:W3CDTF">2013-04-24T00:14:44Z</dcterms:created>
  <dcterms:modified xsi:type="dcterms:W3CDTF">2018-04-20T12:28:53Z</dcterms:modified>
</cp:coreProperties>
</file>