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5" autoAdjust="0"/>
    <p:restoredTop sz="93848" autoAdjust="0"/>
  </p:normalViewPr>
  <p:slideViewPr>
    <p:cSldViewPr snapToGrid="0" snapToObjects="1">
      <p:cViewPr varScale="1">
        <p:scale>
          <a:sx n="57" d="100"/>
          <a:sy n="57" d="100"/>
        </p:scale>
        <p:origin x="66" y="990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7269</TotalTime>
  <Words>1006</Words>
  <Application>Microsoft Office PowerPoint</Application>
  <PresentationFormat>On-screen Show (4:3)</PresentationFormat>
  <Paragraphs>81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PGothic</vt:lpstr>
      <vt:lpstr>MS PGothic</vt:lpstr>
      <vt:lpstr>Arial</vt:lpstr>
      <vt:lpstr>Arial Bold</vt:lpstr>
      <vt:lpstr>Calibri</vt:lpstr>
      <vt:lpstr>Thème Office</vt:lpstr>
      <vt:lpstr>نهج لصون التراث الثقافي غير المادي يراعي المنظور الجنساني الوحدة 49: عرض تقديمي</vt:lpstr>
      <vt:lpstr>يشمل هذا العرض:</vt:lpstr>
      <vt:lpstr>استخدام النهج المراعي للمنظور الجنساني في عملية صون التراث الثقافي غير المادي</vt:lpstr>
      <vt:lpstr>مراجعة التوجيهات التنفيذية</vt:lpstr>
      <vt:lpstr>اعتماد نهج لصون التراث الثقافي غير المادي يراعي المنظور الجنساني</vt:lpstr>
      <vt:lpstr>PowerPoint Presentation</vt:lpstr>
      <vt:lpstr>البحوث والتوثيق</vt:lpstr>
      <vt:lpstr>دعم عملية نقل التراث الثقافي غير المادي</vt:lpstr>
      <vt:lpstr>دعم عملية نقل التراث الثقافي غير المادي (2)</vt:lpstr>
      <vt:lpstr>ترشيح عناصر للقائمة التمثيلية</vt:lpstr>
      <vt:lpstr>مشاركة المجتمع المحلي/الجماعة في تصميم خطط صون التراث الثقافي غير المادي</vt:lpstr>
      <vt:lpstr>"الجماعات والمجموعات و...الأفراد"</vt:lpstr>
      <vt:lpstr>مراجعة خطة الصون الوطنية في فيروزستان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111</cp:revision>
  <dcterms:created xsi:type="dcterms:W3CDTF">2013-04-24T00:14:44Z</dcterms:created>
  <dcterms:modified xsi:type="dcterms:W3CDTF">2018-04-20T12:34:52Z</dcterms:modified>
</cp:coreProperties>
</file>