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7" r:id="rId2"/>
    <p:sldId id="265" r:id="rId3"/>
    <p:sldId id="317" r:id="rId4"/>
    <p:sldId id="346" r:id="rId5"/>
    <p:sldId id="320" r:id="rId6"/>
    <p:sldId id="321" r:id="rId7"/>
    <p:sldId id="322" r:id="rId8"/>
    <p:sldId id="334" r:id="rId9"/>
    <p:sldId id="318" r:id="rId10"/>
    <p:sldId id="332" r:id="rId11"/>
    <p:sldId id="351" r:id="rId12"/>
    <p:sldId id="323" r:id="rId13"/>
    <p:sldId id="324" r:id="rId14"/>
    <p:sldId id="298" r:id="rId15"/>
    <p:sldId id="300" r:id="rId16"/>
    <p:sldId id="304" r:id="rId17"/>
    <p:sldId id="328" r:id="rId18"/>
    <p:sldId id="347" r:id="rId19"/>
    <p:sldId id="333" r:id="rId20"/>
    <p:sldId id="335" r:id="rId21"/>
    <p:sldId id="336" r:id="rId22"/>
    <p:sldId id="337" r:id="rId23"/>
    <p:sldId id="338" r:id="rId24"/>
    <p:sldId id="339" r:id="rId25"/>
    <p:sldId id="348" r:id="rId26"/>
    <p:sldId id="349" r:id="rId27"/>
    <p:sldId id="344" r:id="rId28"/>
    <p:sldId id="350" r:id="rId29"/>
    <p:sldId id="341" r:id="rId30"/>
    <p:sldId id="342" r:id="rId31"/>
    <p:sldId id="343" r:id="rId32"/>
    <p:sldId id="352" r:id="rId33"/>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715">
          <p15:clr>
            <a:srgbClr val="A4A3A4"/>
          </p15:clr>
        </p15:guide>
        <p15:guide id="2" orient="horz" pos="1200">
          <p15:clr>
            <a:srgbClr val="A4A3A4"/>
          </p15:clr>
        </p15:guide>
        <p15:guide id="3" orient="horz" pos="2160">
          <p15:clr>
            <a:srgbClr val="A4A3A4"/>
          </p15:clr>
        </p15:guide>
        <p15:guide id="4" pos="1437">
          <p15:clr>
            <a:srgbClr val="A4A3A4"/>
          </p15:clr>
        </p15:guide>
        <p15:guide id="5" pos="2419">
          <p15:clr>
            <a:srgbClr val="A4A3A4"/>
          </p15:clr>
        </p15:guide>
        <p15:guide id="6" pos="5515">
          <p15:clr>
            <a:srgbClr val="A4A3A4"/>
          </p15:clr>
        </p15:guide>
        <p15:guide id="7" pos="1310">
          <p15:clr>
            <a:srgbClr val="A4A3A4"/>
          </p15:clr>
        </p15:guide>
        <p15:guide id="8" pos="25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3969" autoAdjust="0"/>
  </p:normalViewPr>
  <p:slideViewPr>
    <p:cSldViewPr snapToGrid="0" snapToObjects="1">
      <p:cViewPr varScale="1">
        <p:scale>
          <a:sx n="52" d="100"/>
          <a:sy n="52" d="100"/>
        </p:scale>
        <p:origin x="96" y="1104"/>
      </p:cViewPr>
      <p:guideLst>
        <p:guide orient="horz" pos="715"/>
        <p:guide orient="horz" pos="1200"/>
        <p:guide orient="horz" pos="2160"/>
        <p:guide pos="1437"/>
        <p:guide pos="2419"/>
        <p:guide pos="5515"/>
        <p:guide pos="1310"/>
        <p:guide pos="2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6" d="100"/>
          <a:sy n="86" d="100"/>
        </p:scale>
        <p:origin x="9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B9D9F6-7412-4A20-A10D-0FB3BE5819DB}"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GB"/>
        </a:p>
      </dgm:t>
    </dgm:pt>
    <dgm:pt modelId="{75F98581-B006-4E56-93E7-094FAA719A6B}">
      <dgm:prSet phldrT="[Text]"/>
      <dgm:spPr/>
      <dgm:t>
        <a:bodyPr/>
        <a:lstStyle/>
        <a:p>
          <a:r>
            <a:rPr lang="en-GB" dirty="0" smtClean="0"/>
            <a:t>1</a:t>
          </a:r>
          <a:endParaRPr lang="en-GB" dirty="0"/>
        </a:p>
      </dgm:t>
    </dgm:pt>
    <dgm:pt modelId="{2163E90D-D4F6-45DE-8B64-B06D0ADF162D}" type="parTrans" cxnId="{2C4CAB74-3CCD-4200-9A76-207CD392CF43}">
      <dgm:prSet/>
      <dgm:spPr/>
      <dgm:t>
        <a:bodyPr/>
        <a:lstStyle/>
        <a:p>
          <a:endParaRPr lang="en-GB"/>
        </a:p>
      </dgm:t>
    </dgm:pt>
    <dgm:pt modelId="{671737D6-6622-4CA4-845B-CA0EAC55B8A0}" type="sibTrans" cxnId="{2C4CAB74-3CCD-4200-9A76-207CD392CF43}">
      <dgm:prSet/>
      <dgm:spPr/>
      <dgm:t>
        <a:bodyPr/>
        <a:lstStyle/>
        <a:p>
          <a:endParaRPr lang="en-GB"/>
        </a:p>
      </dgm:t>
    </dgm:pt>
    <dgm:pt modelId="{65B99BBC-913A-4384-89B9-9E1A296283E3}">
      <dgm:prSet phldrT="[Text]"/>
      <dgm:spPr/>
      <dgm:t>
        <a:bodyPr/>
        <a:lstStyle/>
        <a:p>
          <a:r>
            <a:rPr lang="fr-FR" noProof="0" dirty="0" smtClean="0"/>
            <a:t>Demande adressée par l’État partie à l’UNESCO</a:t>
          </a:r>
          <a:endParaRPr lang="fr-FR" noProof="0" dirty="0"/>
        </a:p>
      </dgm:t>
    </dgm:pt>
    <dgm:pt modelId="{DA229DB0-D076-4575-85B7-EAD9FFCAE994}" type="parTrans" cxnId="{F2585E90-4B13-466D-BD05-F083DDA4CE2A}">
      <dgm:prSet/>
      <dgm:spPr/>
      <dgm:t>
        <a:bodyPr/>
        <a:lstStyle/>
        <a:p>
          <a:endParaRPr lang="en-GB"/>
        </a:p>
      </dgm:t>
    </dgm:pt>
    <dgm:pt modelId="{7D8DB609-CB78-4290-80A9-1FCED5041D47}" type="sibTrans" cxnId="{F2585E90-4B13-466D-BD05-F083DDA4CE2A}">
      <dgm:prSet/>
      <dgm:spPr/>
      <dgm:t>
        <a:bodyPr/>
        <a:lstStyle/>
        <a:p>
          <a:endParaRPr lang="en-GB"/>
        </a:p>
      </dgm:t>
    </dgm:pt>
    <dgm:pt modelId="{2C71CCBB-2B55-4E36-8D7D-BA89341F4016}">
      <dgm:prSet phldrT="[Text]"/>
      <dgm:spPr/>
      <dgm:t>
        <a:bodyPr/>
        <a:lstStyle/>
        <a:p>
          <a:r>
            <a:rPr lang="fr-FR" noProof="0" dirty="0" smtClean="0"/>
            <a:t>Évaluation des besoins par un expert conseil</a:t>
          </a:r>
          <a:endParaRPr lang="fr-FR" noProof="0" dirty="0"/>
        </a:p>
      </dgm:t>
    </dgm:pt>
    <dgm:pt modelId="{68525C62-4EB4-4C3B-8F42-4373AC7D775A}" type="parTrans" cxnId="{DEE3C406-FF39-4DE7-A77E-C96CFD79127C}">
      <dgm:prSet/>
      <dgm:spPr/>
      <dgm:t>
        <a:bodyPr/>
        <a:lstStyle/>
        <a:p>
          <a:endParaRPr lang="en-GB"/>
        </a:p>
      </dgm:t>
    </dgm:pt>
    <dgm:pt modelId="{730DA818-8D23-40A8-8ED3-7FA713B6C083}" type="sibTrans" cxnId="{DEE3C406-FF39-4DE7-A77E-C96CFD79127C}">
      <dgm:prSet/>
      <dgm:spPr/>
      <dgm:t>
        <a:bodyPr/>
        <a:lstStyle/>
        <a:p>
          <a:endParaRPr lang="en-GB"/>
        </a:p>
      </dgm:t>
    </dgm:pt>
    <dgm:pt modelId="{701B8799-DC41-46AC-8538-7C105F2C7626}">
      <dgm:prSet phldrT="[Text]"/>
      <dgm:spPr/>
      <dgm:t>
        <a:bodyPr/>
        <a:lstStyle/>
        <a:p>
          <a:r>
            <a:rPr lang="en-GB" dirty="0" smtClean="0"/>
            <a:t>2</a:t>
          </a:r>
          <a:endParaRPr lang="en-GB" dirty="0"/>
        </a:p>
      </dgm:t>
    </dgm:pt>
    <dgm:pt modelId="{59ED66C9-A8AB-48A3-B26F-72124BA84546}" type="parTrans" cxnId="{B0B33315-F8DE-4553-B73D-83F68D781C68}">
      <dgm:prSet/>
      <dgm:spPr/>
      <dgm:t>
        <a:bodyPr/>
        <a:lstStyle/>
        <a:p>
          <a:endParaRPr lang="en-GB"/>
        </a:p>
      </dgm:t>
    </dgm:pt>
    <dgm:pt modelId="{93076876-5D6A-4B63-B76F-C483B40C413C}" type="sibTrans" cxnId="{B0B33315-F8DE-4553-B73D-83F68D781C68}">
      <dgm:prSet/>
      <dgm:spPr/>
      <dgm:t>
        <a:bodyPr/>
        <a:lstStyle/>
        <a:p>
          <a:endParaRPr lang="en-GB"/>
        </a:p>
      </dgm:t>
    </dgm:pt>
    <dgm:pt modelId="{05397816-5211-4B79-A67F-6F054CCB8704}">
      <dgm:prSet phldrT="[Text]"/>
      <dgm:spPr/>
      <dgm:t>
        <a:bodyPr/>
        <a:lstStyle/>
        <a:p>
          <a:r>
            <a:rPr lang="fr-FR" noProof="0" dirty="0" smtClean="0"/>
            <a:t>Consultations des parties prenantes</a:t>
          </a:r>
          <a:endParaRPr lang="fr-FR" noProof="0" dirty="0"/>
        </a:p>
      </dgm:t>
    </dgm:pt>
    <dgm:pt modelId="{CA450911-6D7A-4B25-A94F-855DD3C2402A}" type="parTrans" cxnId="{EB0D8BB1-D037-441A-A3EB-301318A83DF4}">
      <dgm:prSet/>
      <dgm:spPr/>
      <dgm:t>
        <a:bodyPr/>
        <a:lstStyle/>
        <a:p>
          <a:endParaRPr lang="en-GB"/>
        </a:p>
      </dgm:t>
    </dgm:pt>
    <dgm:pt modelId="{19FD569B-4200-46BD-9C99-D8A97EACDC88}" type="sibTrans" cxnId="{EB0D8BB1-D037-441A-A3EB-301318A83DF4}">
      <dgm:prSet/>
      <dgm:spPr/>
      <dgm:t>
        <a:bodyPr/>
        <a:lstStyle/>
        <a:p>
          <a:endParaRPr lang="en-GB"/>
        </a:p>
      </dgm:t>
    </dgm:pt>
    <dgm:pt modelId="{6904937E-119D-4049-8D3B-967F0FD5D70B}">
      <dgm:prSet phldrT="[Text]"/>
      <dgm:spPr/>
      <dgm:t>
        <a:bodyPr/>
        <a:lstStyle/>
        <a:p>
          <a:r>
            <a:rPr lang="fr-FR" noProof="0" dirty="0" smtClean="0"/>
            <a:t>Atelier(s) politique(s) avec les parties prenantes</a:t>
          </a:r>
          <a:endParaRPr lang="fr-FR" noProof="0" dirty="0"/>
        </a:p>
      </dgm:t>
    </dgm:pt>
    <dgm:pt modelId="{D9094333-902F-425F-8894-2E4B3B4C4AFB}" type="parTrans" cxnId="{D64747F3-A588-4BD8-88FF-5BA78F11A879}">
      <dgm:prSet/>
      <dgm:spPr/>
      <dgm:t>
        <a:bodyPr/>
        <a:lstStyle/>
        <a:p>
          <a:endParaRPr lang="en-GB"/>
        </a:p>
      </dgm:t>
    </dgm:pt>
    <dgm:pt modelId="{4181B7C9-5928-41EE-9AFC-912D48788E12}" type="sibTrans" cxnId="{D64747F3-A588-4BD8-88FF-5BA78F11A879}">
      <dgm:prSet/>
      <dgm:spPr/>
      <dgm:t>
        <a:bodyPr/>
        <a:lstStyle/>
        <a:p>
          <a:endParaRPr lang="en-GB"/>
        </a:p>
      </dgm:t>
    </dgm:pt>
    <dgm:pt modelId="{FBE0A3FE-EF88-4F2E-9D29-F034C82E76A8}">
      <dgm:prSet phldrT="[Text]"/>
      <dgm:spPr/>
      <dgm:t>
        <a:bodyPr/>
        <a:lstStyle/>
        <a:p>
          <a:r>
            <a:rPr lang="en-GB" dirty="0" smtClean="0"/>
            <a:t>3</a:t>
          </a:r>
          <a:endParaRPr lang="en-GB" dirty="0"/>
        </a:p>
      </dgm:t>
    </dgm:pt>
    <dgm:pt modelId="{630212DD-21B8-44BF-8D8F-0F261D10AF40}" type="parTrans" cxnId="{FD096DD4-CF3D-4969-9436-E87D8E1BC130}">
      <dgm:prSet/>
      <dgm:spPr/>
      <dgm:t>
        <a:bodyPr/>
        <a:lstStyle/>
        <a:p>
          <a:endParaRPr lang="en-GB"/>
        </a:p>
      </dgm:t>
    </dgm:pt>
    <dgm:pt modelId="{4180A9D1-AFC9-41FB-A44A-2390249DB4A3}" type="sibTrans" cxnId="{FD096DD4-CF3D-4969-9436-E87D8E1BC130}">
      <dgm:prSet/>
      <dgm:spPr/>
      <dgm:t>
        <a:bodyPr/>
        <a:lstStyle/>
        <a:p>
          <a:endParaRPr lang="en-GB"/>
        </a:p>
      </dgm:t>
    </dgm:pt>
    <dgm:pt modelId="{CF247AA2-DC5C-40D3-B295-EF84C4DE20ED}">
      <dgm:prSet phldrT="[Text]"/>
      <dgm:spPr/>
      <dgm:t>
        <a:bodyPr/>
        <a:lstStyle/>
        <a:p>
          <a:r>
            <a:rPr lang="fr-FR" noProof="0" dirty="0" smtClean="0"/>
            <a:t>Processus d’élaboration de la politique par l’État</a:t>
          </a:r>
          <a:endParaRPr lang="fr-FR" noProof="0" dirty="0"/>
        </a:p>
      </dgm:t>
    </dgm:pt>
    <dgm:pt modelId="{959BD532-E579-47B4-B598-C03F290E2D6F}" type="parTrans" cxnId="{64D1F3B2-3B58-448A-9A44-A23C325D1CD6}">
      <dgm:prSet/>
      <dgm:spPr/>
      <dgm:t>
        <a:bodyPr/>
        <a:lstStyle/>
        <a:p>
          <a:endParaRPr lang="en-GB"/>
        </a:p>
      </dgm:t>
    </dgm:pt>
    <dgm:pt modelId="{B991F9E4-FBE4-4781-860A-1BBA04980994}" type="sibTrans" cxnId="{64D1F3B2-3B58-448A-9A44-A23C325D1CD6}">
      <dgm:prSet/>
      <dgm:spPr/>
      <dgm:t>
        <a:bodyPr/>
        <a:lstStyle/>
        <a:p>
          <a:endParaRPr lang="en-GB"/>
        </a:p>
      </dgm:t>
    </dgm:pt>
    <dgm:pt modelId="{664E845F-5C25-44F9-9B62-7140973B387A}">
      <dgm:prSet phldrT="[Text]"/>
      <dgm:spPr/>
      <dgm:t>
        <a:bodyPr/>
        <a:lstStyle/>
        <a:p>
          <a:r>
            <a:rPr lang="fr-FR" noProof="0" dirty="0" smtClean="0"/>
            <a:t>Mise en œuvre/révision par l’État</a:t>
          </a:r>
          <a:endParaRPr lang="fr-FR" noProof="0" dirty="0"/>
        </a:p>
      </dgm:t>
    </dgm:pt>
    <dgm:pt modelId="{BB3C1916-3612-492A-BD92-9EEDB26094D4}" type="parTrans" cxnId="{AF357C58-7AF8-408E-B350-63D8536B22E9}">
      <dgm:prSet/>
      <dgm:spPr/>
      <dgm:t>
        <a:bodyPr/>
        <a:lstStyle/>
        <a:p>
          <a:endParaRPr lang="en-GB"/>
        </a:p>
      </dgm:t>
    </dgm:pt>
    <dgm:pt modelId="{DB19E412-88AB-40F0-BAF9-6714DFF0CCE5}" type="sibTrans" cxnId="{AF357C58-7AF8-408E-B350-63D8536B22E9}">
      <dgm:prSet/>
      <dgm:spPr/>
      <dgm:t>
        <a:bodyPr/>
        <a:lstStyle/>
        <a:p>
          <a:endParaRPr lang="en-GB"/>
        </a:p>
      </dgm:t>
    </dgm:pt>
    <dgm:pt modelId="{5B70ACA0-B50E-4743-B92E-AD074F9F2E02}" type="pres">
      <dgm:prSet presAssocID="{EAB9D9F6-7412-4A20-A10D-0FB3BE5819DB}" presName="linearFlow" presStyleCnt="0">
        <dgm:presLayoutVars>
          <dgm:dir/>
          <dgm:animLvl val="lvl"/>
          <dgm:resizeHandles val="exact"/>
        </dgm:presLayoutVars>
      </dgm:prSet>
      <dgm:spPr/>
      <dgm:t>
        <a:bodyPr/>
        <a:lstStyle/>
        <a:p>
          <a:endParaRPr lang="en-GB"/>
        </a:p>
      </dgm:t>
    </dgm:pt>
    <dgm:pt modelId="{8CD26F25-A9E5-4785-BDBE-FFE0DB5500B2}" type="pres">
      <dgm:prSet presAssocID="{75F98581-B006-4E56-93E7-094FAA719A6B}" presName="composite" presStyleCnt="0"/>
      <dgm:spPr/>
    </dgm:pt>
    <dgm:pt modelId="{943E85DA-B4B0-4FA0-A045-3769C848ED14}" type="pres">
      <dgm:prSet presAssocID="{75F98581-B006-4E56-93E7-094FAA719A6B}" presName="parentText" presStyleLbl="alignNode1" presStyleIdx="0" presStyleCnt="3">
        <dgm:presLayoutVars>
          <dgm:chMax val="1"/>
          <dgm:bulletEnabled val="1"/>
        </dgm:presLayoutVars>
      </dgm:prSet>
      <dgm:spPr/>
      <dgm:t>
        <a:bodyPr/>
        <a:lstStyle/>
        <a:p>
          <a:endParaRPr lang="en-GB"/>
        </a:p>
      </dgm:t>
    </dgm:pt>
    <dgm:pt modelId="{8BCD2885-45B2-405F-92FC-F10325709CC8}" type="pres">
      <dgm:prSet presAssocID="{75F98581-B006-4E56-93E7-094FAA719A6B}" presName="descendantText" presStyleLbl="alignAcc1" presStyleIdx="0" presStyleCnt="3">
        <dgm:presLayoutVars>
          <dgm:bulletEnabled val="1"/>
        </dgm:presLayoutVars>
      </dgm:prSet>
      <dgm:spPr/>
      <dgm:t>
        <a:bodyPr/>
        <a:lstStyle/>
        <a:p>
          <a:endParaRPr lang="en-GB"/>
        </a:p>
      </dgm:t>
    </dgm:pt>
    <dgm:pt modelId="{EB5C0930-4183-4FA0-A296-DB10ADC093CC}" type="pres">
      <dgm:prSet presAssocID="{671737D6-6622-4CA4-845B-CA0EAC55B8A0}" presName="sp" presStyleCnt="0"/>
      <dgm:spPr/>
    </dgm:pt>
    <dgm:pt modelId="{4642A9FD-2F53-479E-86B4-DFF575AFF0B2}" type="pres">
      <dgm:prSet presAssocID="{701B8799-DC41-46AC-8538-7C105F2C7626}" presName="composite" presStyleCnt="0"/>
      <dgm:spPr/>
    </dgm:pt>
    <dgm:pt modelId="{0FFB5A0D-AC35-44CA-AA02-7C139CE05D9D}" type="pres">
      <dgm:prSet presAssocID="{701B8799-DC41-46AC-8538-7C105F2C7626}" presName="parentText" presStyleLbl="alignNode1" presStyleIdx="1" presStyleCnt="3">
        <dgm:presLayoutVars>
          <dgm:chMax val="1"/>
          <dgm:bulletEnabled val="1"/>
        </dgm:presLayoutVars>
      </dgm:prSet>
      <dgm:spPr/>
      <dgm:t>
        <a:bodyPr/>
        <a:lstStyle/>
        <a:p>
          <a:endParaRPr lang="en-GB"/>
        </a:p>
      </dgm:t>
    </dgm:pt>
    <dgm:pt modelId="{94B1ABD1-9776-4CFE-8E85-7F9F41D3085E}" type="pres">
      <dgm:prSet presAssocID="{701B8799-DC41-46AC-8538-7C105F2C7626}" presName="descendantText" presStyleLbl="alignAcc1" presStyleIdx="1" presStyleCnt="3">
        <dgm:presLayoutVars>
          <dgm:bulletEnabled val="1"/>
        </dgm:presLayoutVars>
      </dgm:prSet>
      <dgm:spPr/>
      <dgm:t>
        <a:bodyPr/>
        <a:lstStyle/>
        <a:p>
          <a:endParaRPr lang="en-GB"/>
        </a:p>
      </dgm:t>
    </dgm:pt>
    <dgm:pt modelId="{9D9049A2-CE35-4B83-9DF3-786282898FBD}" type="pres">
      <dgm:prSet presAssocID="{93076876-5D6A-4B63-B76F-C483B40C413C}" presName="sp" presStyleCnt="0"/>
      <dgm:spPr/>
    </dgm:pt>
    <dgm:pt modelId="{5E553251-26E8-41C9-93B2-3C872D64277B}" type="pres">
      <dgm:prSet presAssocID="{FBE0A3FE-EF88-4F2E-9D29-F034C82E76A8}" presName="composite" presStyleCnt="0"/>
      <dgm:spPr/>
    </dgm:pt>
    <dgm:pt modelId="{71657CBE-0C48-4B63-B8B7-277E6BE1CE54}" type="pres">
      <dgm:prSet presAssocID="{FBE0A3FE-EF88-4F2E-9D29-F034C82E76A8}" presName="parentText" presStyleLbl="alignNode1" presStyleIdx="2" presStyleCnt="3">
        <dgm:presLayoutVars>
          <dgm:chMax val="1"/>
          <dgm:bulletEnabled val="1"/>
        </dgm:presLayoutVars>
      </dgm:prSet>
      <dgm:spPr/>
      <dgm:t>
        <a:bodyPr/>
        <a:lstStyle/>
        <a:p>
          <a:endParaRPr lang="en-GB"/>
        </a:p>
      </dgm:t>
    </dgm:pt>
    <dgm:pt modelId="{1378D317-6337-4683-893E-47902CA2E991}" type="pres">
      <dgm:prSet presAssocID="{FBE0A3FE-EF88-4F2E-9D29-F034C82E76A8}" presName="descendantText" presStyleLbl="alignAcc1" presStyleIdx="2" presStyleCnt="3">
        <dgm:presLayoutVars>
          <dgm:bulletEnabled val="1"/>
        </dgm:presLayoutVars>
      </dgm:prSet>
      <dgm:spPr/>
      <dgm:t>
        <a:bodyPr/>
        <a:lstStyle/>
        <a:p>
          <a:endParaRPr lang="en-GB"/>
        </a:p>
      </dgm:t>
    </dgm:pt>
  </dgm:ptLst>
  <dgm:cxnLst>
    <dgm:cxn modelId="{B0B33315-F8DE-4553-B73D-83F68D781C68}" srcId="{EAB9D9F6-7412-4A20-A10D-0FB3BE5819DB}" destId="{701B8799-DC41-46AC-8538-7C105F2C7626}" srcOrd="1" destOrd="0" parTransId="{59ED66C9-A8AB-48A3-B26F-72124BA84546}" sibTransId="{93076876-5D6A-4B63-B76F-C483B40C413C}"/>
    <dgm:cxn modelId="{EA507A4D-5D6B-4B9C-BFDE-71F2E6ABC597}" type="presOf" srcId="{CF247AA2-DC5C-40D3-B295-EF84C4DE20ED}" destId="{1378D317-6337-4683-893E-47902CA2E991}" srcOrd="0" destOrd="0" presId="urn:microsoft.com/office/officeart/2005/8/layout/chevron2"/>
    <dgm:cxn modelId="{EB0D8BB1-D037-441A-A3EB-301318A83DF4}" srcId="{701B8799-DC41-46AC-8538-7C105F2C7626}" destId="{05397816-5211-4B79-A67F-6F054CCB8704}" srcOrd="0" destOrd="0" parTransId="{CA450911-6D7A-4B25-A94F-855DD3C2402A}" sibTransId="{19FD569B-4200-46BD-9C99-D8A97EACDC88}"/>
    <dgm:cxn modelId="{D64747F3-A588-4BD8-88FF-5BA78F11A879}" srcId="{701B8799-DC41-46AC-8538-7C105F2C7626}" destId="{6904937E-119D-4049-8D3B-967F0FD5D70B}" srcOrd="1" destOrd="0" parTransId="{D9094333-902F-425F-8894-2E4B3B4C4AFB}" sibTransId="{4181B7C9-5928-41EE-9AFC-912D48788E12}"/>
    <dgm:cxn modelId="{F2585E90-4B13-466D-BD05-F083DDA4CE2A}" srcId="{75F98581-B006-4E56-93E7-094FAA719A6B}" destId="{65B99BBC-913A-4384-89B9-9E1A296283E3}" srcOrd="0" destOrd="0" parTransId="{DA229DB0-D076-4575-85B7-EAD9FFCAE994}" sibTransId="{7D8DB609-CB78-4290-80A9-1FCED5041D47}"/>
    <dgm:cxn modelId="{87FEA15B-E8C9-4861-9D2D-AF7ECBE75206}" type="presOf" srcId="{701B8799-DC41-46AC-8538-7C105F2C7626}" destId="{0FFB5A0D-AC35-44CA-AA02-7C139CE05D9D}" srcOrd="0" destOrd="0" presId="urn:microsoft.com/office/officeart/2005/8/layout/chevron2"/>
    <dgm:cxn modelId="{0C381F1C-672F-476E-91CA-F1370E5904DB}" type="presOf" srcId="{664E845F-5C25-44F9-9B62-7140973B387A}" destId="{1378D317-6337-4683-893E-47902CA2E991}" srcOrd="0" destOrd="1" presId="urn:microsoft.com/office/officeart/2005/8/layout/chevron2"/>
    <dgm:cxn modelId="{1E104393-47C1-405C-B7F1-947FEEF51B8B}" type="presOf" srcId="{EAB9D9F6-7412-4A20-A10D-0FB3BE5819DB}" destId="{5B70ACA0-B50E-4743-B92E-AD074F9F2E02}" srcOrd="0" destOrd="0" presId="urn:microsoft.com/office/officeart/2005/8/layout/chevron2"/>
    <dgm:cxn modelId="{9525EE71-0094-4524-A99A-BA57CAE11061}" type="presOf" srcId="{65B99BBC-913A-4384-89B9-9E1A296283E3}" destId="{8BCD2885-45B2-405F-92FC-F10325709CC8}" srcOrd="0" destOrd="0" presId="urn:microsoft.com/office/officeart/2005/8/layout/chevron2"/>
    <dgm:cxn modelId="{7199303A-C713-4EBE-B99E-1A482312DDB6}" type="presOf" srcId="{6904937E-119D-4049-8D3B-967F0FD5D70B}" destId="{94B1ABD1-9776-4CFE-8E85-7F9F41D3085E}" srcOrd="0" destOrd="1" presId="urn:microsoft.com/office/officeart/2005/8/layout/chevron2"/>
    <dgm:cxn modelId="{477B2D3A-EEA5-4493-8FB2-01BC04445C96}" type="presOf" srcId="{FBE0A3FE-EF88-4F2E-9D29-F034C82E76A8}" destId="{71657CBE-0C48-4B63-B8B7-277E6BE1CE54}" srcOrd="0" destOrd="0" presId="urn:microsoft.com/office/officeart/2005/8/layout/chevron2"/>
    <dgm:cxn modelId="{ED604629-1D7C-4F9F-8D35-C1DA736D4EF5}" type="presOf" srcId="{75F98581-B006-4E56-93E7-094FAA719A6B}" destId="{943E85DA-B4B0-4FA0-A045-3769C848ED14}" srcOrd="0" destOrd="0" presId="urn:microsoft.com/office/officeart/2005/8/layout/chevron2"/>
    <dgm:cxn modelId="{CF657E43-F123-4ACB-B790-9047309C85D9}" type="presOf" srcId="{2C71CCBB-2B55-4E36-8D7D-BA89341F4016}" destId="{8BCD2885-45B2-405F-92FC-F10325709CC8}" srcOrd="0" destOrd="1" presId="urn:microsoft.com/office/officeart/2005/8/layout/chevron2"/>
    <dgm:cxn modelId="{2C4CAB74-3CCD-4200-9A76-207CD392CF43}" srcId="{EAB9D9F6-7412-4A20-A10D-0FB3BE5819DB}" destId="{75F98581-B006-4E56-93E7-094FAA719A6B}" srcOrd="0" destOrd="0" parTransId="{2163E90D-D4F6-45DE-8B64-B06D0ADF162D}" sibTransId="{671737D6-6622-4CA4-845B-CA0EAC55B8A0}"/>
    <dgm:cxn modelId="{FD096DD4-CF3D-4969-9436-E87D8E1BC130}" srcId="{EAB9D9F6-7412-4A20-A10D-0FB3BE5819DB}" destId="{FBE0A3FE-EF88-4F2E-9D29-F034C82E76A8}" srcOrd="2" destOrd="0" parTransId="{630212DD-21B8-44BF-8D8F-0F261D10AF40}" sibTransId="{4180A9D1-AFC9-41FB-A44A-2390249DB4A3}"/>
    <dgm:cxn modelId="{AF357C58-7AF8-408E-B350-63D8536B22E9}" srcId="{FBE0A3FE-EF88-4F2E-9D29-F034C82E76A8}" destId="{664E845F-5C25-44F9-9B62-7140973B387A}" srcOrd="1" destOrd="0" parTransId="{BB3C1916-3612-492A-BD92-9EEDB26094D4}" sibTransId="{DB19E412-88AB-40F0-BAF9-6714DFF0CCE5}"/>
    <dgm:cxn modelId="{64D1F3B2-3B58-448A-9A44-A23C325D1CD6}" srcId="{FBE0A3FE-EF88-4F2E-9D29-F034C82E76A8}" destId="{CF247AA2-DC5C-40D3-B295-EF84C4DE20ED}" srcOrd="0" destOrd="0" parTransId="{959BD532-E579-47B4-B598-C03F290E2D6F}" sibTransId="{B991F9E4-FBE4-4781-860A-1BBA04980994}"/>
    <dgm:cxn modelId="{DEE3C406-FF39-4DE7-A77E-C96CFD79127C}" srcId="{75F98581-B006-4E56-93E7-094FAA719A6B}" destId="{2C71CCBB-2B55-4E36-8D7D-BA89341F4016}" srcOrd="1" destOrd="0" parTransId="{68525C62-4EB4-4C3B-8F42-4373AC7D775A}" sibTransId="{730DA818-8D23-40A8-8ED3-7FA713B6C083}"/>
    <dgm:cxn modelId="{B2B1A02B-9731-4074-87EF-3451B1ECF8DE}" type="presOf" srcId="{05397816-5211-4B79-A67F-6F054CCB8704}" destId="{94B1ABD1-9776-4CFE-8E85-7F9F41D3085E}" srcOrd="0" destOrd="0" presId="urn:microsoft.com/office/officeart/2005/8/layout/chevron2"/>
    <dgm:cxn modelId="{7E9BF4FF-4658-4560-A8A8-4AC8AD95F6F2}" type="presParOf" srcId="{5B70ACA0-B50E-4743-B92E-AD074F9F2E02}" destId="{8CD26F25-A9E5-4785-BDBE-FFE0DB5500B2}" srcOrd="0" destOrd="0" presId="urn:microsoft.com/office/officeart/2005/8/layout/chevron2"/>
    <dgm:cxn modelId="{26EA2C6F-B714-4B6A-9C3E-FA6181A46468}" type="presParOf" srcId="{8CD26F25-A9E5-4785-BDBE-FFE0DB5500B2}" destId="{943E85DA-B4B0-4FA0-A045-3769C848ED14}" srcOrd="0" destOrd="0" presId="urn:microsoft.com/office/officeart/2005/8/layout/chevron2"/>
    <dgm:cxn modelId="{089102A2-CAE0-4988-868D-E483E254ADF4}" type="presParOf" srcId="{8CD26F25-A9E5-4785-BDBE-FFE0DB5500B2}" destId="{8BCD2885-45B2-405F-92FC-F10325709CC8}" srcOrd="1" destOrd="0" presId="urn:microsoft.com/office/officeart/2005/8/layout/chevron2"/>
    <dgm:cxn modelId="{61C26706-B2A5-41BE-B726-A89A46AC2702}" type="presParOf" srcId="{5B70ACA0-B50E-4743-B92E-AD074F9F2E02}" destId="{EB5C0930-4183-4FA0-A296-DB10ADC093CC}" srcOrd="1" destOrd="0" presId="urn:microsoft.com/office/officeart/2005/8/layout/chevron2"/>
    <dgm:cxn modelId="{3CE44DC7-2689-4933-81F7-58C386E76520}" type="presParOf" srcId="{5B70ACA0-B50E-4743-B92E-AD074F9F2E02}" destId="{4642A9FD-2F53-479E-86B4-DFF575AFF0B2}" srcOrd="2" destOrd="0" presId="urn:microsoft.com/office/officeart/2005/8/layout/chevron2"/>
    <dgm:cxn modelId="{B609A3F0-D39E-4688-B083-D626F4A0B751}" type="presParOf" srcId="{4642A9FD-2F53-479E-86B4-DFF575AFF0B2}" destId="{0FFB5A0D-AC35-44CA-AA02-7C139CE05D9D}" srcOrd="0" destOrd="0" presId="urn:microsoft.com/office/officeart/2005/8/layout/chevron2"/>
    <dgm:cxn modelId="{0BBFED12-3376-42BE-AB89-3EB4E20530C2}" type="presParOf" srcId="{4642A9FD-2F53-479E-86B4-DFF575AFF0B2}" destId="{94B1ABD1-9776-4CFE-8E85-7F9F41D3085E}" srcOrd="1" destOrd="0" presId="urn:microsoft.com/office/officeart/2005/8/layout/chevron2"/>
    <dgm:cxn modelId="{536FDB61-167B-4531-B0D6-CFF6FC3E88FD}" type="presParOf" srcId="{5B70ACA0-B50E-4743-B92E-AD074F9F2E02}" destId="{9D9049A2-CE35-4B83-9DF3-786282898FBD}" srcOrd="3" destOrd="0" presId="urn:microsoft.com/office/officeart/2005/8/layout/chevron2"/>
    <dgm:cxn modelId="{B961970C-22C7-4BA7-9896-A0BE737A039B}" type="presParOf" srcId="{5B70ACA0-B50E-4743-B92E-AD074F9F2E02}" destId="{5E553251-26E8-41C9-93B2-3C872D64277B}" srcOrd="4" destOrd="0" presId="urn:microsoft.com/office/officeart/2005/8/layout/chevron2"/>
    <dgm:cxn modelId="{3B0B9A65-FD6A-4032-93A5-DB158A022BEC}" type="presParOf" srcId="{5E553251-26E8-41C9-93B2-3C872D64277B}" destId="{71657CBE-0C48-4B63-B8B7-277E6BE1CE54}" srcOrd="0" destOrd="0" presId="urn:microsoft.com/office/officeart/2005/8/layout/chevron2"/>
    <dgm:cxn modelId="{515DDFC9-0A69-413F-98E0-E358641D3A6F}" type="presParOf" srcId="{5E553251-26E8-41C9-93B2-3C872D64277B}" destId="{1378D317-6337-4683-893E-47902CA2E99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180EBF-3311-42BD-B91F-34BD55F6D18C}" type="doc">
      <dgm:prSet loTypeId="urn:microsoft.com/office/officeart/2005/8/layout/radial1" loCatId="relationship" qsTypeId="urn:microsoft.com/office/officeart/2005/8/quickstyle/simple1" qsCatId="simple" csTypeId="urn:microsoft.com/office/officeart/2005/8/colors/accent3_5" csCatId="accent3" phldr="1"/>
      <dgm:spPr/>
      <dgm:t>
        <a:bodyPr/>
        <a:lstStyle/>
        <a:p>
          <a:endParaRPr lang="en-GB"/>
        </a:p>
      </dgm:t>
    </dgm:pt>
    <dgm:pt modelId="{FC10A2FC-A9A0-4C31-B64E-B5624C9107FC}">
      <dgm:prSet phldrT="[Text]"/>
      <dgm:spPr/>
      <dgm:t>
        <a:bodyPr/>
        <a:lstStyle/>
        <a:p>
          <a:r>
            <a:rPr lang="en-GB" dirty="0" smtClean="0"/>
            <a:t>PCI</a:t>
          </a:r>
          <a:endParaRPr lang="en-GB" dirty="0"/>
        </a:p>
      </dgm:t>
    </dgm:pt>
    <dgm:pt modelId="{AB75E8E1-4F11-4B78-B1C4-BDEE8F642D7B}" type="parTrans" cxnId="{F582D0EE-5094-471E-8F4A-1801ED45A077}">
      <dgm:prSet/>
      <dgm:spPr/>
      <dgm:t>
        <a:bodyPr/>
        <a:lstStyle/>
        <a:p>
          <a:endParaRPr lang="en-GB"/>
        </a:p>
      </dgm:t>
    </dgm:pt>
    <dgm:pt modelId="{A6F7E849-BF2B-44C9-9A1D-ADB8C9B1F44C}" type="sibTrans" cxnId="{F582D0EE-5094-471E-8F4A-1801ED45A077}">
      <dgm:prSet/>
      <dgm:spPr/>
      <dgm:t>
        <a:bodyPr/>
        <a:lstStyle/>
        <a:p>
          <a:endParaRPr lang="en-GB"/>
        </a:p>
      </dgm:t>
    </dgm:pt>
    <dgm:pt modelId="{337FAF05-724B-4ABF-8182-E8B26A69F573}">
      <dgm:prSet phldrT="[Text]"/>
      <dgm:spPr/>
      <dgm:t>
        <a:bodyPr/>
        <a:lstStyle/>
        <a:p>
          <a:r>
            <a:rPr lang="fr-FR" noProof="0" dirty="0" smtClean="0"/>
            <a:t>Droits de PI</a:t>
          </a:r>
          <a:endParaRPr lang="fr-FR" noProof="0" dirty="0"/>
        </a:p>
      </dgm:t>
    </dgm:pt>
    <dgm:pt modelId="{AD911C14-9E5E-4F6A-A4D3-0E4088A97B02}" type="parTrans" cxnId="{5513AB48-D98E-4E86-AEF3-6685A2CFA0C0}">
      <dgm:prSet/>
      <dgm:spPr/>
      <dgm:t>
        <a:bodyPr/>
        <a:lstStyle/>
        <a:p>
          <a:endParaRPr lang="en-GB"/>
        </a:p>
      </dgm:t>
    </dgm:pt>
    <dgm:pt modelId="{39C27E6F-D857-45AA-8E43-0048A5880EB2}" type="sibTrans" cxnId="{5513AB48-D98E-4E86-AEF3-6685A2CFA0C0}">
      <dgm:prSet/>
      <dgm:spPr/>
      <dgm:t>
        <a:bodyPr/>
        <a:lstStyle/>
        <a:p>
          <a:endParaRPr lang="en-GB"/>
        </a:p>
      </dgm:t>
    </dgm:pt>
    <dgm:pt modelId="{C0F23CE6-7678-4FC2-BB77-E618080829BB}">
      <dgm:prSet phldrT="[Text]"/>
      <dgm:spPr/>
      <dgm:t>
        <a:bodyPr/>
        <a:lstStyle/>
        <a:p>
          <a:r>
            <a:rPr lang="en-GB" dirty="0" smtClean="0"/>
            <a:t>Langue</a:t>
          </a:r>
          <a:endParaRPr lang="en-GB" dirty="0"/>
        </a:p>
      </dgm:t>
    </dgm:pt>
    <dgm:pt modelId="{F8B9E11E-2304-42D6-86A7-5DB36C7397B8}" type="parTrans" cxnId="{CEEB18EE-B737-4D90-A8DF-3B157FB5ECCC}">
      <dgm:prSet/>
      <dgm:spPr/>
      <dgm:t>
        <a:bodyPr/>
        <a:lstStyle/>
        <a:p>
          <a:endParaRPr lang="en-GB" dirty="0"/>
        </a:p>
      </dgm:t>
    </dgm:pt>
    <dgm:pt modelId="{717B89D7-7E2F-446A-A8EA-286B8ADD3555}" type="sibTrans" cxnId="{CEEB18EE-B737-4D90-A8DF-3B157FB5ECCC}">
      <dgm:prSet/>
      <dgm:spPr/>
      <dgm:t>
        <a:bodyPr/>
        <a:lstStyle/>
        <a:p>
          <a:endParaRPr lang="en-GB"/>
        </a:p>
      </dgm:t>
    </dgm:pt>
    <dgm:pt modelId="{9295E285-FE79-45D4-A96A-57789CBB0C47}">
      <dgm:prSet phldrT="[Text]"/>
      <dgm:spPr/>
      <dgm:t>
        <a:bodyPr/>
        <a:lstStyle/>
        <a:p>
          <a:r>
            <a:rPr lang="fr-FR" noProof="0" dirty="0" smtClean="0"/>
            <a:t>Tourisme</a:t>
          </a:r>
          <a:endParaRPr lang="fr-FR" noProof="0" dirty="0"/>
        </a:p>
      </dgm:t>
    </dgm:pt>
    <dgm:pt modelId="{02DA215F-45BE-40CC-B20B-7C6CE15E890E}" type="parTrans" cxnId="{3E6D2284-8035-4E77-B082-FF94D6AA8E1B}">
      <dgm:prSet/>
      <dgm:spPr/>
      <dgm:t>
        <a:bodyPr/>
        <a:lstStyle/>
        <a:p>
          <a:endParaRPr lang="en-GB"/>
        </a:p>
      </dgm:t>
    </dgm:pt>
    <dgm:pt modelId="{ED6E5CDF-41C0-4A53-92A8-81665F0D6616}" type="sibTrans" cxnId="{3E6D2284-8035-4E77-B082-FF94D6AA8E1B}">
      <dgm:prSet/>
      <dgm:spPr/>
      <dgm:t>
        <a:bodyPr/>
        <a:lstStyle/>
        <a:p>
          <a:endParaRPr lang="en-GB"/>
        </a:p>
      </dgm:t>
    </dgm:pt>
    <dgm:pt modelId="{A52874E4-500B-40BC-8BD3-FB3EE1E9737D}">
      <dgm:prSet phldrT="[Text]"/>
      <dgm:spPr/>
      <dgm:t>
        <a:bodyPr/>
        <a:lstStyle/>
        <a:p>
          <a:r>
            <a:rPr lang="fr-FR" noProof="0" dirty="0" smtClean="0"/>
            <a:t>Droits de l’homme</a:t>
          </a:r>
          <a:endParaRPr lang="fr-FR" noProof="0" dirty="0"/>
        </a:p>
      </dgm:t>
    </dgm:pt>
    <dgm:pt modelId="{8E98DE36-2ED8-434A-A1E5-23F3E083C994}" type="parTrans" cxnId="{6D801A08-3115-4B3C-94A4-DC9DB4B4970B}">
      <dgm:prSet/>
      <dgm:spPr/>
      <dgm:t>
        <a:bodyPr/>
        <a:lstStyle/>
        <a:p>
          <a:endParaRPr lang="en-GB"/>
        </a:p>
      </dgm:t>
    </dgm:pt>
    <dgm:pt modelId="{14122B2F-F4A8-45BD-B910-68610AB1F86C}" type="sibTrans" cxnId="{6D801A08-3115-4B3C-94A4-DC9DB4B4970B}">
      <dgm:prSet/>
      <dgm:spPr/>
      <dgm:t>
        <a:bodyPr/>
        <a:lstStyle/>
        <a:p>
          <a:endParaRPr lang="en-GB"/>
        </a:p>
      </dgm:t>
    </dgm:pt>
    <dgm:pt modelId="{2DBD5B0D-4580-4AD8-93E8-2D91A6F31DEF}">
      <dgm:prSet phldrT="[Text]"/>
      <dgm:spPr/>
      <dgm:t>
        <a:bodyPr/>
        <a:lstStyle/>
        <a:p>
          <a:r>
            <a:rPr lang="fr-FR" noProof="0" dirty="0" smtClean="0"/>
            <a:t>Développement durable</a:t>
          </a:r>
          <a:endParaRPr lang="fr-FR" noProof="0" dirty="0"/>
        </a:p>
      </dgm:t>
    </dgm:pt>
    <dgm:pt modelId="{2D6258BB-BF72-444B-92D8-C6836FF2C87C}" type="parTrans" cxnId="{2D7F9A49-B7AC-431B-838B-1D9B8642A06B}">
      <dgm:prSet/>
      <dgm:spPr/>
      <dgm:t>
        <a:bodyPr/>
        <a:lstStyle/>
        <a:p>
          <a:endParaRPr lang="en-GB"/>
        </a:p>
      </dgm:t>
    </dgm:pt>
    <dgm:pt modelId="{C0B6D360-A231-4947-88DE-4BC5A7845203}" type="sibTrans" cxnId="{2D7F9A49-B7AC-431B-838B-1D9B8642A06B}">
      <dgm:prSet/>
      <dgm:spPr/>
      <dgm:t>
        <a:bodyPr/>
        <a:lstStyle/>
        <a:p>
          <a:endParaRPr lang="en-GB"/>
        </a:p>
      </dgm:t>
    </dgm:pt>
    <dgm:pt modelId="{744D6769-542B-4CE0-90B8-A35837E0DF05}">
      <dgm:prSet phldrT="[Text]"/>
      <dgm:spPr/>
      <dgm:t>
        <a:bodyPr/>
        <a:lstStyle/>
        <a:p>
          <a:r>
            <a:rPr lang="fr-FR" noProof="0" dirty="0" smtClean="0"/>
            <a:t>Éducation</a:t>
          </a:r>
          <a:endParaRPr lang="fr-FR" noProof="0" dirty="0"/>
        </a:p>
      </dgm:t>
    </dgm:pt>
    <dgm:pt modelId="{9A985FAE-076B-4C4A-95C5-B63DE2649EF8}" type="parTrans" cxnId="{F789D2DE-A90A-46FB-BE52-CC2B7D5C0941}">
      <dgm:prSet/>
      <dgm:spPr/>
      <dgm:t>
        <a:bodyPr/>
        <a:lstStyle/>
        <a:p>
          <a:endParaRPr lang="en-GB" dirty="0"/>
        </a:p>
      </dgm:t>
    </dgm:pt>
    <dgm:pt modelId="{D181C825-FF87-4597-B353-5760789EE846}" type="sibTrans" cxnId="{F789D2DE-A90A-46FB-BE52-CC2B7D5C0941}">
      <dgm:prSet/>
      <dgm:spPr/>
      <dgm:t>
        <a:bodyPr/>
        <a:lstStyle/>
        <a:p>
          <a:endParaRPr lang="en-GB"/>
        </a:p>
      </dgm:t>
    </dgm:pt>
    <dgm:pt modelId="{3A6A7411-FFF0-4541-8E5E-7C92FE5F6679}">
      <dgm:prSet phldrT="[Text]"/>
      <dgm:spPr/>
      <dgm:t>
        <a:bodyPr/>
        <a:lstStyle/>
        <a:p>
          <a:r>
            <a:rPr lang="fr-FR" noProof="0" dirty="0" smtClean="0"/>
            <a:t>Sites et objets du patrimoine</a:t>
          </a:r>
          <a:endParaRPr lang="fr-FR" noProof="0" dirty="0"/>
        </a:p>
      </dgm:t>
    </dgm:pt>
    <dgm:pt modelId="{860EFF14-5323-4E37-BB86-7214F471C4B3}" type="parTrans" cxnId="{42E0AAA7-28C9-4698-9C48-765E7569B881}">
      <dgm:prSet/>
      <dgm:spPr/>
      <dgm:t>
        <a:bodyPr/>
        <a:lstStyle/>
        <a:p>
          <a:endParaRPr lang="en-GB" dirty="0"/>
        </a:p>
      </dgm:t>
    </dgm:pt>
    <dgm:pt modelId="{CC1C7F6F-5D2A-4C31-B609-B7AA5EA45259}" type="sibTrans" cxnId="{42E0AAA7-28C9-4698-9C48-765E7569B881}">
      <dgm:prSet/>
      <dgm:spPr/>
      <dgm:t>
        <a:bodyPr/>
        <a:lstStyle/>
        <a:p>
          <a:endParaRPr lang="en-GB"/>
        </a:p>
      </dgm:t>
    </dgm:pt>
    <dgm:pt modelId="{90DAF774-B9B8-40BA-8CAF-5DB3D04F3A5E}" type="pres">
      <dgm:prSet presAssocID="{00180EBF-3311-42BD-B91F-34BD55F6D18C}" presName="cycle" presStyleCnt="0">
        <dgm:presLayoutVars>
          <dgm:chMax val="1"/>
          <dgm:dir/>
          <dgm:animLvl val="ctr"/>
          <dgm:resizeHandles val="exact"/>
        </dgm:presLayoutVars>
      </dgm:prSet>
      <dgm:spPr/>
      <dgm:t>
        <a:bodyPr/>
        <a:lstStyle/>
        <a:p>
          <a:endParaRPr lang="en-GB"/>
        </a:p>
      </dgm:t>
    </dgm:pt>
    <dgm:pt modelId="{01EF7FDF-B740-4EB3-9A8E-92D58B1F4986}" type="pres">
      <dgm:prSet presAssocID="{FC10A2FC-A9A0-4C31-B64E-B5624C9107FC}" presName="centerShape" presStyleLbl="node0" presStyleIdx="0" presStyleCnt="1"/>
      <dgm:spPr/>
      <dgm:t>
        <a:bodyPr/>
        <a:lstStyle/>
        <a:p>
          <a:endParaRPr lang="en-GB"/>
        </a:p>
      </dgm:t>
    </dgm:pt>
    <dgm:pt modelId="{A2F54C96-35FE-4275-9F47-5C8409892C7D}" type="pres">
      <dgm:prSet presAssocID="{AD911C14-9E5E-4F6A-A4D3-0E4088A97B02}" presName="Name9" presStyleLbl="parChTrans1D2" presStyleIdx="0" presStyleCnt="7"/>
      <dgm:spPr/>
      <dgm:t>
        <a:bodyPr/>
        <a:lstStyle/>
        <a:p>
          <a:endParaRPr lang="en-GB"/>
        </a:p>
      </dgm:t>
    </dgm:pt>
    <dgm:pt modelId="{9A3D6118-1A5D-43C7-9B61-557776A916CE}" type="pres">
      <dgm:prSet presAssocID="{AD911C14-9E5E-4F6A-A4D3-0E4088A97B02}" presName="connTx" presStyleLbl="parChTrans1D2" presStyleIdx="0" presStyleCnt="7"/>
      <dgm:spPr/>
      <dgm:t>
        <a:bodyPr/>
        <a:lstStyle/>
        <a:p>
          <a:endParaRPr lang="en-GB"/>
        </a:p>
      </dgm:t>
    </dgm:pt>
    <dgm:pt modelId="{0A13CAD3-46EA-49AD-ACD0-A9A77C76C636}" type="pres">
      <dgm:prSet presAssocID="{337FAF05-724B-4ABF-8182-E8B26A69F573}" presName="node" presStyleLbl="node1" presStyleIdx="0" presStyleCnt="7" custRadScaleRad="100000" custRadScaleInc="1161">
        <dgm:presLayoutVars>
          <dgm:bulletEnabled val="1"/>
        </dgm:presLayoutVars>
      </dgm:prSet>
      <dgm:spPr/>
      <dgm:t>
        <a:bodyPr/>
        <a:lstStyle/>
        <a:p>
          <a:endParaRPr lang="en-GB"/>
        </a:p>
      </dgm:t>
    </dgm:pt>
    <dgm:pt modelId="{C7BC0F19-04A6-4F17-AEE3-DB3A00FE7085}" type="pres">
      <dgm:prSet presAssocID="{02DA215F-45BE-40CC-B20B-7C6CE15E890E}" presName="Name9" presStyleLbl="parChTrans1D2" presStyleIdx="1" presStyleCnt="7"/>
      <dgm:spPr/>
      <dgm:t>
        <a:bodyPr/>
        <a:lstStyle/>
        <a:p>
          <a:endParaRPr lang="en-GB"/>
        </a:p>
      </dgm:t>
    </dgm:pt>
    <dgm:pt modelId="{615B0175-5253-4FE8-9669-3285043A4783}" type="pres">
      <dgm:prSet presAssocID="{02DA215F-45BE-40CC-B20B-7C6CE15E890E}" presName="connTx" presStyleLbl="parChTrans1D2" presStyleIdx="1" presStyleCnt="7"/>
      <dgm:spPr/>
      <dgm:t>
        <a:bodyPr/>
        <a:lstStyle/>
        <a:p>
          <a:endParaRPr lang="en-GB"/>
        </a:p>
      </dgm:t>
    </dgm:pt>
    <dgm:pt modelId="{3EF79C0F-AC81-492B-A815-1A4C93FE8F02}" type="pres">
      <dgm:prSet presAssocID="{9295E285-FE79-45D4-A96A-57789CBB0C47}" presName="node" presStyleLbl="node1" presStyleIdx="1" presStyleCnt="7" custRadScaleRad="99676" custRadScaleInc="911">
        <dgm:presLayoutVars>
          <dgm:bulletEnabled val="1"/>
        </dgm:presLayoutVars>
      </dgm:prSet>
      <dgm:spPr/>
      <dgm:t>
        <a:bodyPr/>
        <a:lstStyle/>
        <a:p>
          <a:endParaRPr lang="en-GB"/>
        </a:p>
      </dgm:t>
    </dgm:pt>
    <dgm:pt modelId="{72C265D4-9D4D-4B75-BA4D-16B4FCCE42CD}" type="pres">
      <dgm:prSet presAssocID="{8E98DE36-2ED8-434A-A1E5-23F3E083C994}" presName="Name9" presStyleLbl="parChTrans1D2" presStyleIdx="2" presStyleCnt="7"/>
      <dgm:spPr/>
      <dgm:t>
        <a:bodyPr/>
        <a:lstStyle/>
        <a:p>
          <a:endParaRPr lang="en-GB"/>
        </a:p>
      </dgm:t>
    </dgm:pt>
    <dgm:pt modelId="{412A7AE1-40D8-4235-96A7-33AA6CC23B7A}" type="pres">
      <dgm:prSet presAssocID="{8E98DE36-2ED8-434A-A1E5-23F3E083C994}" presName="connTx" presStyleLbl="parChTrans1D2" presStyleIdx="2" presStyleCnt="7"/>
      <dgm:spPr/>
      <dgm:t>
        <a:bodyPr/>
        <a:lstStyle/>
        <a:p>
          <a:endParaRPr lang="en-GB"/>
        </a:p>
      </dgm:t>
    </dgm:pt>
    <dgm:pt modelId="{57A7C146-8789-49A2-A37B-148E8E625EC4}" type="pres">
      <dgm:prSet presAssocID="{A52874E4-500B-40BC-8BD3-FB3EE1E9737D}" presName="node" presStyleLbl="node1" presStyleIdx="2" presStyleCnt="7">
        <dgm:presLayoutVars>
          <dgm:bulletEnabled val="1"/>
        </dgm:presLayoutVars>
      </dgm:prSet>
      <dgm:spPr/>
      <dgm:t>
        <a:bodyPr/>
        <a:lstStyle/>
        <a:p>
          <a:endParaRPr lang="en-GB"/>
        </a:p>
      </dgm:t>
    </dgm:pt>
    <dgm:pt modelId="{0C3A992D-0391-4A5D-9AFB-2A3B2068973A}" type="pres">
      <dgm:prSet presAssocID="{2D6258BB-BF72-444B-92D8-C6836FF2C87C}" presName="Name9" presStyleLbl="parChTrans1D2" presStyleIdx="3" presStyleCnt="7"/>
      <dgm:spPr/>
      <dgm:t>
        <a:bodyPr/>
        <a:lstStyle/>
        <a:p>
          <a:endParaRPr lang="en-GB"/>
        </a:p>
      </dgm:t>
    </dgm:pt>
    <dgm:pt modelId="{129E2E0C-0A52-4BA3-8C14-96F51264E228}" type="pres">
      <dgm:prSet presAssocID="{2D6258BB-BF72-444B-92D8-C6836FF2C87C}" presName="connTx" presStyleLbl="parChTrans1D2" presStyleIdx="3" presStyleCnt="7"/>
      <dgm:spPr/>
      <dgm:t>
        <a:bodyPr/>
        <a:lstStyle/>
        <a:p>
          <a:endParaRPr lang="en-GB"/>
        </a:p>
      </dgm:t>
    </dgm:pt>
    <dgm:pt modelId="{751EFFD4-B178-41D6-8E19-9E029C05E10E}" type="pres">
      <dgm:prSet presAssocID="{2DBD5B0D-4580-4AD8-93E8-2D91A6F31DEF}" presName="node" presStyleLbl="node1" presStyleIdx="3" presStyleCnt="7">
        <dgm:presLayoutVars>
          <dgm:bulletEnabled val="1"/>
        </dgm:presLayoutVars>
      </dgm:prSet>
      <dgm:spPr/>
      <dgm:t>
        <a:bodyPr/>
        <a:lstStyle/>
        <a:p>
          <a:endParaRPr lang="en-GB"/>
        </a:p>
      </dgm:t>
    </dgm:pt>
    <dgm:pt modelId="{B4B7DA87-F4A6-4877-BEF0-359BECF913A1}" type="pres">
      <dgm:prSet presAssocID="{9A985FAE-076B-4C4A-95C5-B63DE2649EF8}" presName="Name9" presStyleLbl="parChTrans1D2" presStyleIdx="4" presStyleCnt="7"/>
      <dgm:spPr/>
      <dgm:t>
        <a:bodyPr/>
        <a:lstStyle/>
        <a:p>
          <a:endParaRPr lang="en-GB"/>
        </a:p>
      </dgm:t>
    </dgm:pt>
    <dgm:pt modelId="{C67FF8E7-5A99-42FB-B010-6E51E60437F9}" type="pres">
      <dgm:prSet presAssocID="{9A985FAE-076B-4C4A-95C5-B63DE2649EF8}" presName="connTx" presStyleLbl="parChTrans1D2" presStyleIdx="4" presStyleCnt="7"/>
      <dgm:spPr/>
      <dgm:t>
        <a:bodyPr/>
        <a:lstStyle/>
        <a:p>
          <a:endParaRPr lang="en-GB"/>
        </a:p>
      </dgm:t>
    </dgm:pt>
    <dgm:pt modelId="{D2B683BA-3611-421C-B01B-22941BB953C4}" type="pres">
      <dgm:prSet presAssocID="{744D6769-542B-4CE0-90B8-A35837E0DF05}" presName="node" presStyleLbl="node1" presStyleIdx="4" presStyleCnt="7">
        <dgm:presLayoutVars>
          <dgm:bulletEnabled val="1"/>
        </dgm:presLayoutVars>
      </dgm:prSet>
      <dgm:spPr/>
      <dgm:t>
        <a:bodyPr/>
        <a:lstStyle/>
        <a:p>
          <a:endParaRPr lang="en-GB"/>
        </a:p>
      </dgm:t>
    </dgm:pt>
    <dgm:pt modelId="{AADCE4A6-51FC-4941-A434-ACED8031F4C3}" type="pres">
      <dgm:prSet presAssocID="{860EFF14-5323-4E37-BB86-7214F471C4B3}" presName="Name9" presStyleLbl="parChTrans1D2" presStyleIdx="5" presStyleCnt="7"/>
      <dgm:spPr/>
      <dgm:t>
        <a:bodyPr/>
        <a:lstStyle/>
        <a:p>
          <a:endParaRPr lang="en-GB"/>
        </a:p>
      </dgm:t>
    </dgm:pt>
    <dgm:pt modelId="{D41BB250-5B52-450D-B1DB-FF64CC2719F6}" type="pres">
      <dgm:prSet presAssocID="{860EFF14-5323-4E37-BB86-7214F471C4B3}" presName="connTx" presStyleLbl="parChTrans1D2" presStyleIdx="5" presStyleCnt="7"/>
      <dgm:spPr/>
      <dgm:t>
        <a:bodyPr/>
        <a:lstStyle/>
        <a:p>
          <a:endParaRPr lang="en-GB"/>
        </a:p>
      </dgm:t>
    </dgm:pt>
    <dgm:pt modelId="{18BE0096-C0F0-4F3F-81D8-24E4DBA982E3}" type="pres">
      <dgm:prSet presAssocID="{3A6A7411-FFF0-4541-8E5E-7C92FE5F6679}" presName="node" presStyleLbl="node1" presStyleIdx="5" presStyleCnt="7" custRadScaleRad="102655" custRadScaleInc="-9174">
        <dgm:presLayoutVars>
          <dgm:bulletEnabled val="1"/>
        </dgm:presLayoutVars>
      </dgm:prSet>
      <dgm:spPr/>
      <dgm:t>
        <a:bodyPr/>
        <a:lstStyle/>
        <a:p>
          <a:endParaRPr lang="en-GB"/>
        </a:p>
      </dgm:t>
    </dgm:pt>
    <dgm:pt modelId="{74BC5AEE-522C-4D4E-B4BA-3385F82FF4C5}" type="pres">
      <dgm:prSet presAssocID="{F8B9E11E-2304-42D6-86A7-5DB36C7397B8}" presName="Name9" presStyleLbl="parChTrans1D2" presStyleIdx="6" presStyleCnt="7"/>
      <dgm:spPr/>
      <dgm:t>
        <a:bodyPr/>
        <a:lstStyle/>
        <a:p>
          <a:endParaRPr lang="en-GB"/>
        </a:p>
      </dgm:t>
    </dgm:pt>
    <dgm:pt modelId="{82DF3EF4-F76D-4B2E-9502-5BF1C7473970}" type="pres">
      <dgm:prSet presAssocID="{F8B9E11E-2304-42D6-86A7-5DB36C7397B8}" presName="connTx" presStyleLbl="parChTrans1D2" presStyleIdx="6" presStyleCnt="7"/>
      <dgm:spPr/>
      <dgm:t>
        <a:bodyPr/>
        <a:lstStyle/>
        <a:p>
          <a:endParaRPr lang="en-GB"/>
        </a:p>
      </dgm:t>
    </dgm:pt>
    <dgm:pt modelId="{9D140588-7708-485A-8B1C-181E374090CC}" type="pres">
      <dgm:prSet presAssocID="{C0F23CE6-7678-4FC2-BB77-E618080829BB}" presName="node" presStyleLbl="node1" presStyleIdx="6" presStyleCnt="7">
        <dgm:presLayoutVars>
          <dgm:bulletEnabled val="1"/>
        </dgm:presLayoutVars>
      </dgm:prSet>
      <dgm:spPr/>
      <dgm:t>
        <a:bodyPr/>
        <a:lstStyle/>
        <a:p>
          <a:endParaRPr lang="en-GB"/>
        </a:p>
      </dgm:t>
    </dgm:pt>
  </dgm:ptLst>
  <dgm:cxnLst>
    <dgm:cxn modelId="{DCE09A73-7ECF-4F75-8AAF-135AEA3072FA}" type="presOf" srcId="{8E98DE36-2ED8-434A-A1E5-23F3E083C994}" destId="{72C265D4-9D4D-4B75-BA4D-16B4FCCE42CD}" srcOrd="0" destOrd="0" presId="urn:microsoft.com/office/officeart/2005/8/layout/radial1"/>
    <dgm:cxn modelId="{A00F9496-6B17-4987-BDA7-B46867A56AC2}" type="presOf" srcId="{860EFF14-5323-4E37-BB86-7214F471C4B3}" destId="{AADCE4A6-51FC-4941-A434-ACED8031F4C3}" srcOrd="0" destOrd="0" presId="urn:microsoft.com/office/officeart/2005/8/layout/radial1"/>
    <dgm:cxn modelId="{CD0116A0-7E11-445F-8D9A-D8CA790DAF9E}" type="presOf" srcId="{8E98DE36-2ED8-434A-A1E5-23F3E083C994}" destId="{412A7AE1-40D8-4235-96A7-33AA6CC23B7A}" srcOrd="1" destOrd="0" presId="urn:microsoft.com/office/officeart/2005/8/layout/radial1"/>
    <dgm:cxn modelId="{CEEB18EE-B737-4D90-A8DF-3B157FB5ECCC}" srcId="{FC10A2FC-A9A0-4C31-B64E-B5624C9107FC}" destId="{C0F23CE6-7678-4FC2-BB77-E618080829BB}" srcOrd="6" destOrd="0" parTransId="{F8B9E11E-2304-42D6-86A7-5DB36C7397B8}" sibTransId="{717B89D7-7E2F-446A-A8EA-286B8ADD3555}"/>
    <dgm:cxn modelId="{33AB9DE0-0337-4ACE-9499-A76270CD4A70}" type="presOf" srcId="{2D6258BB-BF72-444B-92D8-C6836FF2C87C}" destId="{129E2E0C-0A52-4BA3-8C14-96F51264E228}" srcOrd="1" destOrd="0" presId="urn:microsoft.com/office/officeart/2005/8/layout/radial1"/>
    <dgm:cxn modelId="{4AE43288-8C76-4891-BD26-F1F28F53B724}" type="presOf" srcId="{2DBD5B0D-4580-4AD8-93E8-2D91A6F31DEF}" destId="{751EFFD4-B178-41D6-8E19-9E029C05E10E}" srcOrd="0" destOrd="0" presId="urn:microsoft.com/office/officeart/2005/8/layout/radial1"/>
    <dgm:cxn modelId="{D86A5B11-B228-4CFB-8514-D18F04AB9E6B}" type="presOf" srcId="{00180EBF-3311-42BD-B91F-34BD55F6D18C}" destId="{90DAF774-B9B8-40BA-8CAF-5DB3D04F3A5E}" srcOrd="0" destOrd="0" presId="urn:microsoft.com/office/officeart/2005/8/layout/radial1"/>
    <dgm:cxn modelId="{6D801A08-3115-4B3C-94A4-DC9DB4B4970B}" srcId="{FC10A2FC-A9A0-4C31-B64E-B5624C9107FC}" destId="{A52874E4-500B-40BC-8BD3-FB3EE1E9737D}" srcOrd="2" destOrd="0" parTransId="{8E98DE36-2ED8-434A-A1E5-23F3E083C994}" sibTransId="{14122B2F-F4A8-45BD-B910-68610AB1F86C}"/>
    <dgm:cxn modelId="{61CDAB84-622A-4D1F-A8BF-8B8FDD714A00}" type="presOf" srcId="{2D6258BB-BF72-444B-92D8-C6836FF2C87C}" destId="{0C3A992D-0391-4A5D-9AFB-2A3B2068973A}" srcOrd="0" destOrd="0" presId="urn:microsoft.com/office/officeart/2005/8/layout/radial1"/>
    <dgm:cxn modelId="{934F4BFB-8E0D-4290-B888-935ECEEC13B6}" type="presOf" srcId="{02DA215F-45BE-40CC-B20B-7C6CE15E890E}" destId="{C7BC0F19-04A6-4F17-AEE3-DB3A00FE7085}" srcOrd="0" destOrd="0" presId="urn:microsoft.com/office/officeart/2005/8/layout/radial1"/>
    <dgm:cxn modelId="{A8D73B17-7AE5-4A0D-9E2C-1C9E8D7D3C02}" type="presOf" srcId="{FC10A2FC-A9A0-4C31-B64E-B5624C9107FC}" destId="{01EF7FDF-B740-4EB3-9A8E-92D58B1F4986}" srcOrd="0" destOrd="0" presId="urn:microsoft.com/office/officeart/2005/8/layout/radial1"/>
    <dgm:cxn modelId="{191B2AF0-AC36-47CC-A324-C39B81D6AFD0}" type="presOf" srcId="{337FAF05-724B-4ABF-8182-E8B26A69F573}" destId="{0A13CAD3-46EA-49AD-ACD0-A9A77C76C636}" srcOrd="0" destOrd="0" presId="urn:microsoft.com/office/officeart/2005/8/layout/radial1"/>
    <dgm:cxn modelId="{2D7F9A49-B7AC-431B-838B-1D9B8642A06B}" srcId="{FC10A2FC-A9A0-4C31-B64E-B5624C9107FC}" destId="{2DBD5B0D-4580-4AD8-93E8-2D91A6F31DEF}" srcOrd="3" destOrd="0" parTransId="{2D6258BB-BF72-444B-92D8-C6836FF2C87C}" sibTransId="{C0B6D360-A231-4947-88DE-4BC5A7845203}"/>
    <dgm:cxn modelId="{F9B47CEE-F520-4503-B8E3-0A0659E61540}" type="presOf" srcId="{860EFF14-5323-4E37-BB86-7214F471C4B3}" destId="{D41BB250-5B52-450D-B1DB-FF64CC2719F6}" srcOrd="1" destOrd="0" presId="urn:microsoft.com/office/officeart/2005/8/layout/radial1"/>
    <dgm:cxn modelId="{08ABF566-302D-4B8F-9366-13D4E725C688}" type="presOf" srcId="{F8B9E11E-2304-42D6-86A7-5DB36C7397B8}" destId="{74BC5AEE-522C-4D4E-B4BA-3385F82FF4C5}" srcOrd="0" destOrd="0" presId="urn:microsoft.com/office/officeart/2005/8/layout/radial1"/>
    <dgm:cxn modelId="{1328A499-8E58-4902-8EFA-05D60FF1F067}" type="presOf" srcId="{AD911C14-9E5E-4F6A-A4D3-0E4088A97B02}" destId="{9A3D6118-1A5D-43C7-9B61-557776A916CE}" srcOrd="1" destOrd="0" presId="urn:microsoft.com/office/officeart/2005/8/layout/radial1"/>
    <dgm:cxn modelId="{1766F863-7C5A-4900-9C76-46C2AA823C08}" type="presOf" srcId="{AD911C14-9E5E-4F6A-A4D3-0E4088A97B02}" destId="{A2F54C96-35FE-4275-9F47-5C8409892C7D}" srcOrd="0" destOrd="0" presId="urn:microsoft.com/office/officeart/2005/8/layout/radial1"/>
    <dgm:cxn modelId="{42E0AAA7-28C9-4698-9C48-765E7569B881}" srcId="{FC10A2FC-A9A0-4C31-B64E-B5624C9107FC}" destId="{3A6A7411-FFF0-4541-8E5E-7C92FE5F6679}" srcOrd="5" destOrd="0" parTransId="{860EFF14-5323-4E37-BB86-7214F471C4B3}" sibTransId="{CC1C7F6F-5D2A-4C31-B609-B7AA5EA45259}"/>
    <dgm:cxn modelId="{BFCDA16A-B423-4F9C-9D0F-7A14BB9A0BCB}" type="presOf" srcId="{9A985FAE-076B-4C4A-95C5-B63DE2649EF8}" destId="{C67FF8E7-5A99-42FB-B010-6E51E60437F9}" srcOrd="1" destOrd="0" presId="urn:microsoft.com/office/officeart/2005/8/layout/radial1"/>
    <dgm:cxn modelId="{79E7C2B8-CE11-4083-9473-875E29DBB853}" type="presOf" srcId="{C0F23CE6-7678-4FC2-BB77-E618080829BB}" destId="{9D140588-7708-485A-8B1C-181E374090CC}" srcOrd="0" destOrd="0" presId="urn:microsoft.com/office/officeart/2005/8/layout/radial1"/>
    <dgm:cxn modelId="{3E6D2284-8035-4E77-B082-FF94D6AA8E1B}" srcId="{FC10A2FC-A9A0-4C31-B64E-B5624C9107FC}" destId="{9295E285-FE79-45D4-A96A-57789CBB0C47}" srcOrd="1" destOrd="0" parTransId="{02DA215F-45BE-40CC-B20B-7C6CE15E890E}" sibTransId="{ED6E5CDF-41C0-4A53-92A8-81665F0D6616}"/>
    <dgm:cxn modelId="{5513AB48-D98E-4E86-AEF3-6685A2CFA0C0}" srcId="{FC10A2FC-A9A0-4C31-B64E-B5624C9107FC}" destId="{337FAF05-724B-4ABF-8182-E8B26A69F573}" srcOrd="0" destOrd="0" parTransId="{AD911C14-9E5E-4F6A-A4D3-0E4088A97B02}" sibTransId="{39C27E6F-D857-45AA-8E43-0048A5880EB2}"/>
    <dgm:cxn modelId="{230F71E2-2660-4AF7-9853-3B05FE55A8C1}" type="presOf" srcId="{02DA215F-45BE-40CC-B20B-7C6CE15E890E}" destId="{615B0175-5253-4FE8-9669-3285043A4783}" srcOrd="1" destOrd="0" presId="urn:microsoft.com/office/officeart/2005/8/layout/radial1"/>
    <dgm:cxn modelId="{117CAD44-EBCF-40A8-9261-4C1113A008B6}" type="presOf" srcId="{F8B9E11E-2304-42D6-86A7-5DB36C7397B8}" destId="{82DF3EF4-F76D-4B2E-9502-5BF1C7473970}" srcOrd="1" destOrd="0" presId="urn:microsoft.com/office/officeart/2005/8/layout/radial1"/>
    <dgm:cxn modelId="{F789D2DE-A90A-46FB-BE52-CC2B7D5C0941}" srcId="{FC10A2FC-A9A0-4C31-B64E-B5624C9107FC}" destId="{744D6769-542B-4CE0-90B8-A35837E0DF05}" srcOrd="4" destOrd="0" parTransId="{9A985FAE-076B-4C4A-95C5-B63DE2649EF8}" sibTransId="{D181C825-FF87-4597-B353-5760789EE846}"/>
    <dgm:cxn modelId="{E1B83700-8C58-4082-81F5-2757465CFBA8}" type="presOf" srcId="{9A985FAE-076B-4C4A-95C5-B63DE2649EF8}" destId="{B4B7DA87-F4A6-4877-BEF0-359BECF913A1}" srcOrd="0" destOrd="0" presId="urn:microsoft.com/office/officeart/2005/8/layout/radial1"/>
    <dgm:cxn modelId="{824B17BA-3184-42F4-B2FF-E22FEABBB638}" type="presOf" srcId="{3A6A7411-FFF0-4541-8E5E-7C92FE5F6679}" destId="{18BE0096-C0F0-4F3F-81D8-24E4DBA982E3}" srcOrd="0" destOrd="0" presId="urn:microsoft.com/office/officeart/2005/8/layout/radial1"/>
    <dgm:cxn modelId="{D72050B1-0B4F-41ED-AAE4-A831A01EE2AF}" type="presOf" srcId="{A52874E4-500B-40BC-8BD3-FB3EE1E9737D}" destId="{57A7C146-8789-49A2-A37B-148E8E625EC4}" srcOrd="0" destOrd="0" presId="urn:microsoft.com/office/officeart/2005/8/layout/radial1"/>
    <dgm:cxn modelId="{F582D0EE-5094-471E-8F4A-1801ED45A077}" srcId="{00180EBF-3311-42BD-B91F-34BD55F6D18C}" destId="{FC10A2FC-A9A0-4C31-B64E-B5624C9107FC}" srcOrd="0" destOrd="0" parTransId="{AB75E8E1-4F11-4B78-B1C4-BDEE8F642D7B}" sibTransId="{A6F7E849-BF2B-44C9-9A1D-ADB8C9B1F44C}"/>
    <dgm:cxn modelId="{F2C7D086-877B-4FEC-A7DC-AB77FE43D9B8}" type="presOf" srcId="{744D6769-542B-4CE0-90B8-A35837E0DF05}" destId="{D2B683BA-3611-421C-B01B-22941BB953C4}" srcOrd="0" destOrd="0" presId="urn:microsoft.com/office/officeart/2005/8/layout/radial1"/>
    <dgm:cxn modelId="{4BB7D30C-5926-4BE5-8839-8FC132D3FE03}" type="presOf" srcId="{9295E285-FE79-45D4-A96A-57789CBB0C47}" destId="{3EF79C0F-AC81-492B-A815-1A4C93FE8F02}" srcOrd="0" destOrd="0" presId="urn:microsoft.com/office/officeart/2005/8/layout/radial1"/>
    <dgm:cxn modelId="{41EFA881-E4F7-4F11-9716-FED0CA3DF415}" type="presParOf" srcId="{90DAF774-B9B8-40BA-8CAF-5DB3D04F3A5E}" destId="{01EF7FDF-B740-4EB3-9A8E-92D58B1F4986}" srcOrd="0" destOrd="0" presId="urn:microsoft.com/office/officeart/2005/8/layout/radial1"/>
    <dgm:cxn modelId="{8F189586-D350-4291-9B44-029AFCB11898}" type="presParOf" srcId="{90DAF774-B9B8-40BA-8CAF-5DB3D04F3A5E}" destId="{A2F54C96-35FE-4275-9F47-5C8409892C7D}" srcOrd="1" destOrd="0" presId="urn:microsoft.com/office/officeart/2005/8/layout/radial1"/>
    <dgm:cxn modelId="{35DC4A35-5A4C-4FE1-A91B-1A7F7F6D5DDF}" type="presParOf" srcId="{A2F54C96-35FE-4275-9F47-5C8409892C7D}" destId="{9A3D6118-1A5D-43C7-9B61-557776A916CE}" srcOrd="0" destOrd="0" presId="urn:microsoft.com/office/officeart/2005/8/layout/radial1"/>
    <dgm:cxn modelId="{547ECD60-50E7-431E-92A2-6B624095A514}" type="presParOf" srcId="{90DAF774-B9B8-40BA-8CAF-5DB3D04F3A5E}" destId="{0A13CAD3-46EA-49AD-ACD0-A9A77C76C636}" srcOrd="2" destOrd="0" presId="urn:microsoft.com/office/officeart/2005/8/layout/radial1"/>
    <dgm:cxn modelId="{16174001-CE64-4E2B-83E5-45854241DBC7}" type="presParOf" srcId="{90DAF774-B9B8-40BA-8CAF-5DB3D04F3A5E}" destId="{C7BC0F19-04A6-4F17-AEE3-DB3A00FE7085}" srcOrd="3" destOrd="0" presId="urn:microsoft.com/office/officeart/2005/8/layout/radial1"/>
    <dgm:cxn modelId="{08B516DC-5983-4F47-AC62-635D3C9738D3}" type="presParOf" srcId="{C7BC0F19-04A6-4F17-AEE3-DB3A00FE7085}" destId="{615B0175-5253-4FE8-9669-3285043A4783}" srcOrd="0" destOrd="0" presId="urn:microsoft.com/office/officeart/2005/8/layout/radial1"/>
    <dgm:cxn modelId="{D1832828-2577-4B30-9B6B-78371B006506}" type="presParOf" srcId="{90DAF774-B9B8-40BA-8CAF-5DB3D04F3A5E}" destId="{3EF79C0F-AC81-492B-A815-1A4C93FE8F02}" srcOrd="4" destOrd="0" presId="urn:microsoft.com/office/officeart/2005/8/layout/radial1"/>
    <dgm:cxn modelId="{635E4623-202E-482C-938A-DA996743CC70}" type="presParOf" srcId="{90DAF774-B9B8-40BA-8CAF-5DB3D04F3A5E}" destId="{72C265D4-9D4D-4B75-BA4D-16B4FCCE42CD}" srcOrd="5" destOrd="0" presId="urn:microsoft.com/office/officeart/2005/8/layout/radial1"/>
    <dgm:cxn modelId="{D7D1EDC8-8EF9-4AD9-82D7-3ED93B7192F0}" type="presParOf" srcId="{72C265D4-9D4D-4B75-BA4D-16B4FCCE42CD}" destId="{412A7AE1-40D8-4235-96A7-33AA6CC23B7A}" srcOrd="0" destOrd="0" presId="urn:microsoft.com/office/officeart/2005/8/layout/radial1"/>
    <dgm:cxn modelId="{A86AE74B-AA1A-4838-8B9B-8FA2B098C388}" type="presParOf" srcId="{90DAF774-B9B8-40BA-8CAF-5DB3D04F3A5E}" destId="{57A7C146-8789-49A2-A37B-148E8E625EC4}" srcOrd="6" destOrd="0" presId="urn:microsoft.com/office/officeart/2005/8/layout/radial1"/>
    <dgm:cxn modelId="{1D40B9BC-AA8F-49AC-B624-D27588B2DC6E}" type="presParOf" srcId="{90DAF774-B9B8-40BA-8CAF-5DB3D04F3A5E}" destId="{0C3A992D-0391-4A5D-9AFB-2A3B2068973A}" srcOrd="7" destOrd="0" presId="urn:microsoft.com/office/officeart/2005/8/layout/radial1"/>
    <dgm:cxn modelId="{B51B9CF1-4112-4DB1-B979-15F89A239A5A}" type="presParOf" srcId="{0C3A992D-0391-4A5D-9AFB-2A3B2068973A}" destId="{129E2E0C-0A52-4BA3-8C14-96F51264E228}" srcOrd="0" destOrd="0" presId="urn:microsoft.com/office/officeart/2005/8/layout/radial1"/>
    <dgm:cxn modelId="{3B7315DB-6557-4878-A1E3-F92BC00F3F3B}" type="presParOf" srcId="{90DAF774-B9B8-40BA-8CAF-5DB3D04F3A5E}" destId="{751EFFD4-B178-41D6-8E19-9E029C05E10E}" srcOrd="8" destOrd="0" presId="urn:microsoft.com/office/officeart/2005/8/layout/radial1"/>
    <dgm:cxn modelId="{60C47EA5-4655-48EC-B237-FE5FDFD6C34E}" type="presParOf" srcId="{90DAF774-B9B8-40BA-8CAF-5DB3D04F3A5E}" destId="{B4B7DA87-F4A6-4877-BEF0-359BECF913A1}" srcOrd="9" destOrd="0" presId="urn:microsoft.com/office/officeart/2005/8/layout/radial1"/>
    <dgm:cxn modelId="{0F17C514-5998-4022-9588-0CEF81BD4F6C}" type="presParOf" srcId="{B4B7DA87-F4A6-4877-BEF0-359BECF913A1}" destId="{C67FF8E7-5A99-42FB-B010-6E51E60437F9}" srcOrd="0" destOrd="0" presId="urn:microsoft.com/office/officeart/2005/8/layout/radial1"/>
    <dgm:cxn modelId="{480659C7-2832-4C34-994D-DDE28BC56587}" type="presParOf" srcId="{90DAF774-B9B8-40BA-8CAF-5DB3D04F3A5E}" destId="{D2B683BA-3611-421C-B01B-22941BB953C4}" srcOrd="10" destOrd="0" presId="urn:microsoft.com/office/officeart/2005/8/layout/radial1"/>
    <dgm:cxn modelId="{32E5A7A8-0886-4B80-82A2-FBDDD46CC7F8}" type="presParOf" srcId="{90DAF774-B9B8-40BA-8CAF-5DB3D04F3A5E}" destId="{AADCE4A6-51FC-4941-A434-ACED8031F4C3}" srcOrd="11" destOrd="0" presId="urn:microsoft.com/office/officeart/2005/8/layout/radial1"/>
    <dgm:cxn modelId="{92A6A944-92F1-42E5-95A2-126A5C47ACC6}" type="presParOf" srcId="{AADCE4A6-51FC-4941-A434-ACED8031F4C3}" destId="{D41BB250-5B52-450D-B1DB-FF64CC2719F6}" srcOrd="0" destOrd="0" presId="urn:microsoft.com/office/officeart/2005/8/layout/radial1"/>
    <dgm:cxn modelId="{2906238B-DB16-41E4-9344-588524272A96}" type="presParOf" srcId="{90DAF774-B9B8-40BA-8CAF-5DB3D04F3A5E}" destId="{18BE0096-C0F0-4F3F-81D8-24E4DBA982E3}" srcOrd="12" destOrd="0" presId="urn:microsoft.com/office/officeart/2005/8/layout/radial1"/>
    <dgm:cxn modelId="{A25F5979-D604-4B88-AEB7-8DCC67BC19C2}" type="presParOf" srcId="{90DAF774-B9B8-40BA-8CAF-5DB3D04F3A5E}" destId="{74BC5AEE-522C-4D4E-B4BA-3385F82FF4C5}" srcOrd="13" destOrd="0" presId="urn:microsoft.com/office/officeart/2005/8/layout/radial1"/>
    <dgm:cxn modelId="{422A0FB7-B9C8-4A72-934B-EE9D581761B4}" type="presParOf" srcId="{74BC5AEE-522C-4D4E-B4BA-3385F82FF4C5}" destId="{82DF3EF4-F76D-4B2E-9502-5BF1C7473970}" srcOrd="0" destOrd="0" presId="urn:microsoft.com/office/officeart/2005/8/layout/radial1"/>
    <dgm:cxn modelId="{9128E393-20DC-440E-9FDC-4788C2A1AE44}" type="presParOf" srcId="{90DAF774-B9B8-40BA-8CAF-5DB3D04F3A5E}" destId="{9D140588-7708-485A-8B1C-181E374090CC}"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B8AF6F-D1FD-4D69-8F60-30D1C28E240B}" type="doc">
      <dgm:prSet loTypeId="urn:microsoft.com/office/officeart/2005/8/layout/rings+Icon#1" loCatId="officeonline" qsTypeId="urn:microsoft.com/office/officeart/2005/8/quickstyle/simple1" qsCatId="simple" csTypeId="urn:microsoft.com/office/officeart/2005/8/colors/colorful5" csCatId="colorful" phldr="1"/>
      <dgm:spPr/>
    </dgm:pt>
    <dgm:pt modelId="{32ACE288-A04A-43A2-B144-AF0B024C8583}">
      <dgm:prSet phldrT="[Text]"/>
      <dgm:spPr>
        <a:solidFill>
          <a:srgbClr val="00B0F0">
            <a:alpha val="50000"/>
          </a:srgbClr>
        </a:solidFill>
      </dgm:spPr>
      <dgm:t>
        <a:bodyPr/>
        <a:lstStyle/>
        <a:p>
          <a:r>
            <a:rPr lang="en-GB" dirty="0" err="1" smtClean="0"/>
            <a:t>Lieux</a:t>
          </a:r>
          <a:endParaRPr lang="en-GB" dirty="0"/>
        </a:p>
      </dgm:t>
    </dgm:pt>
    <dgm:pt modelId="{20DDBB68-C72C-4AA4-B06A-A0751A855F89}" type="parTrans" cxnId="{2B610257-E177-4CAD-A28C-FADA714D5555}">
      <dgm:prSet/>
      <dgm:spPr/>
      <dgm:t>
        <a:bodyPr/>
        <a:lstStyle/>
        <a:p>
          <a:endParaRPr lang="en-GB"/>
        </a:p>
      </dgm:t>
    </dgm:pt>
    <dgm:pt modelId="{DBFF85E6-4BBA-47A3-BC9B-E64D408E9BAC}" type="sibTrans" cxnId="{2B610257-E177-4CAD-A28C-FADA714D5555}">
      <dgm:prSet/>
      <dgm:spPr/>
      <dgm:t>
        <a:bodyPr/>
        <a:lstStyle/>
        <a:p>
          <a:endParaRPr lang="en-GB"/>
        </a:p>
      </dgm:t>
    </dgm:pt>
    <dgm:pt modelId="{4FAAA407-078C-4864-BE51-018C74036697}">
      <dgm:prSet phldrT="[Text]"/>
      <dgm:spPr>
        <a:solidFill>
          <a:srgbClr val="FFFF00">
            <a:alpha val="50000"/>
          </a:srgbClr>
        </a:solidFill>
      </dgm:spPr>
      <dgm:t>
        <a:bodyPr/>
        <a:lstStyle/>
        <a:p>
          <a:r>
            <a:rPr lang="en-GB" dirty="0" err="1" smtClean="0"/>
            <a:t>Pratiques</a:t>
          </a:r>
          <a:r>
            <a:rPr lang="en-GB" dirty="0" smtClean="0"/>
            <a:t> </a:t>
          </a:r>
          <a:endParaRPr lang="en-GB" dirty="0"/>
        </a:p>
      </dgm:t>
    </dgm:pt>
    <dgm:pt modelId="{6CFFD718-466B-40FE-B037-D69780057392}" type="parTrans" cxnId="{438BEC3B-5EDE-46DE-A943-F44ACCFB8C07}">
      <dgm:prSet/>
      <dgm:spPr/>
      <dgm:t>
        <a:bodyPr/>
        <a:lstStyle/>
        <a:p>
          <a:endParaRPr lang="en-GB"/>
        </a:p>
      </dgm:t>
    </dgm:pt>
    <dgm:pt modelId="{BF2CD7AF-8788-4B82-B865-F1BA249A80F9}" type="sibTrans" cxnId="{438BEC3B-5EDE-46DE-A943-F44ACCFB8C07}">
      <dgm:prSet/>
      <dgm:spPr/>
      <dgm:t>
        <a:bodyPr/>
        <a:lstStyle/>
        <a:p>
          <a:endParaRPr lang="en-GB"/>
        </a:p>
      </dgm:t>
    </dgm:pt>
    <dgm:pt modelId="{60A27BBA-9833-4C19-907D-D86A0933CB23}">
      <dgm:prSet phldrT="[Text]"/>
      <dgm:spPr>
        <a:solidFill>
          <a:srgbClr val="92D050">
            <a:alpha val="50000"/>
          </a:srgbClr>
        </a:solidFill>
      </dgm:spPr>
      <dgm:t>
        <a:bodyPr/>
        <a:lstStyle/>
        <a:p>
          <a:r>
            <a:rPr lang="en-GB" dirty="0" err="1" smtClean="0"/>
            <a:t>Objets</a:t>
          </a:r>
          <a:endParaRPr lang="en-GB" dirty="0"/>
        </a:p>
      </dgm:t>
    </dgm:pt>
    <dgm:pt modelId="{EBE0BF5D-5443-4E0A-8489-8824F8921AD6}" type="parTrans" cxnId="{89D65B42-DC2B-454A-8F40-8FC70AFECBB7}">
      <dgm:prSet/>
      <dgm:spPr/>
      <dgm:t>
        <a:bodyPr/>
        <a:lstStyle/>
        <a:p>
          <a:endParaRPr lang="en-GB"/>
        </a:p>
      </dgm:t>
    </dgm:pt>
    <dgm:pt modelId="{6F46CF9E-8862-4DE3-BB9B-81C134873C4E}" type="sibTrans" cxnId="{89D65B42-DC2B-454A-8F40-8FC70AFECBB7}">
      <dgm:prSet/>
      <dgm:spPr/>
      <dgm:t>
        <a:bodyPr/>
        <a:lstStyle/>
        <a:p>
          <a:endParaRPr lang="en-GB"/>
        </a:p>
      </dgm:t>
    </dgm:pt>
    <dgm:pt modelId="{8306D08F-A88F-4D33-B152-C0574116682C}" type="pres">
      <dgm:prSet presAssocID="{A1B8AF6F-D1FD-4D69-8F60-30D1C28E240B}" presName="Name0" presStyleCnt="0">
        <dgm:presLayoutVars>
          <dgm:chMax val="7"/>
          <dgm:dir/>
          <dgm:resizeHandles val="exact"/>
        </dgm:presLayoutVars>
      </dgm:prSet>
      <dgm:spPr/>
    </dgm:pt>
    <dgm:pt modelId="{9DBECA6A-45EA-4743-9270-23132A4E3B2A}" type="pres">
      <dgm:prSet presAssocID="{A1B8AF6F-D1FD-4D69-8F60-30D1C28E240B}" presName="ellipse1" presStyleLbl="vennNode1" presStyleIdx="0" presStyleCnt="3" custLinFactNeighborX="27420" custLinFactNeighborY="4749">
        <dgm:presLayoutVars>
          <dgm:bulletEnabled val="1"/>
        </dgm:presLayoutVars>
      </dgm:prSet>
      <dgm:spPr/>
      <dgm:t>
        <a:bodyPr/>
        <a:lstStyle/>
        <a:p>
          <a:endParaRPr lang="en-GB"/>
        </a:p>
      </dgm:t>
    </dgm:pt>
    <dgm:pt modelId="{B0221DFF-4329-4EE6-A6BA-766DEF3CBAAA}" type="pres">
      <dgm:prSet presAssocID="{A1B8AF6F-D1FD-4D69-8F60-30D1C28E240B}" presName="ellipse2" presStyleLbl="vennNode1" presStyleIdx="1" presStyleCnt="3" custLinFactNeighborX="11357" custLinFactNeighborY="-7470">
        <dgm:presLayoutVars>
          <dgm:bulletEnabled val="1"/>
        </dgm:presLayoutVars>
      </dgm:prSet>
      <dgm:spPr/>
      <dgm:t>
        <a:bodyPr/>
        <a:lstStyle/>
        <a:p>
          <a:endParaRPr lang="en-GB"/>
        </a:p>
      </dgm:t>
    </dgm:pt>
    <dgm:pt modelId="{DF2DFA9D-E0BD-44A4-AD77-220C86D3974E}" type="pres">
      <dgm:prSet presAssocID="{A1B8AF6F-D1FD-4D69-8F60-30D1C28E240B}" presName="ellipse3" presStyleLbl="vennNode1" presStyleIdx="2" presStyleCnt="3" custLinFactNeighborX="803" custLinFactNeighborY="-698">
        <dgm:presLayoutVars>
          <dgm:bulletEnabled val="1"/>
        </dgm:presLayoutVars>
      </dgm:prSet>
      <dgm:spPr/>
      <dgm:t>
        <a:bodyPr/>
        <a:lstStyle/>
        <a:p>
          <a:endParaRPr lang="en-GB"/>
        </a:p>
      </dgm:t>
    </dgm:pt>
  </dgm:ptLst>
  <dgm:cxnLst>
    <dgm:cxn modelId="{89D65B42-DC2B-454A-8F40-8FC70AFECBB7}" srcId="{A1B8AF6F-D1FD-4D69-8F60-30D1C28E240B}" destId="{60A27BBA-9833-4C19-907D-D86A0933CB23}" srcOrd="2" destOrd="0" parTransId="{EBE0BF5D-5443-4E0A-8489-8824F8921AD6}" sibTransId="{6F46CF9E-8862-4DE3-BB9B-81C134873C4E}"/>
    <dgm:cxn modelId="{A6DAF9AF-3791-40A8-9DC8-66BC45914BE7}" type="presOf" srcId="{A1B8AF6F-D1FD-4D69-8F60-30D1C28E240B}" destId="{8306D08F-A88F-4D33-B152-C0574116682C}" srcOrd="0" destOrd="0" presId="urn:microsoft.com/office/officeart/2005/8/layout/rings+Icon#1"/>
    <dgm:cxn modelId="{2B610257-E177-4CAD-A28C-FADA714D5555}" srcId="{A1B8AF6F-D1FD-4D69-8F60-30D1C28E240B}" destId="{32ACE288-A04A-43A2-B144-AF0B024C8583}" srcOrd="0" destOrd="0" parTransId="{20DDBB68-C72C-4AA4-B06A-A0751A855F89}" sibTransId="{DBFF85E6-4BBA-47A3-BC9B-E64D408E9BAC}"/>
    <dgm:cxn modelId="{438BEC3B-5EDE-46DE-A943-F44ACCFB8C07}" srcId="{A1B8AF6F-D1FD-4D69-8F60-30D1C28E240B}" destId="{4FAAA407-078C-4864-BE51-018C74036697}" srcOrd="1" destOrd="0" parTransId="{6CFFD718-466B-40FE-B037-D69780057392}" sibTransId="{BF2CD7AF-8788-4B82-B865-F1BA249A80F9}"/>
    <dgm:cxn modelId="{E81DC815-49C9-4659-B8C8-DD9700A69620}" type="presOf" srcId="{32ACE288-A04A-43A2-B144-AF0B024C8583}" destId="{9DBECA6A-45EA-4743-9270-23132A4E3B2A}" srcOrd="0" destOrd="0" presId="urn:microsoft.com/office/officeart/2005/8/layout/rings+Icon#1"/>
    <dgm:cxn modelId="{49ED524C-7F6D-44AD-9D14-9191C7F20B44}" type="presOf" srcId="{4FAAA407-078C-4864-BE51-018C74036697}" destId="{B0221DFF-4329-4EE6-A6BA-766DEF3CBAAA}" srcOrd="0" destOrd="0" presId="urn:microsoft.com/office/officeart/2005/8/layout/rings+Icon#1"/>
    <dgm:cxn modelId="{FCECBAE8-AF10-4468-85DD-548C40CBF524}" type="presOf" srcId="{60A27BBA-9833-4C19-907D-D86A0933CB23}" destId="{DF2DFA9D-E0BD-44A4-AD77-220C86D3974E}" srcOrd="0" destOrd="0" presId="urn:microsoft.com/office/officeart/2005/8/layout/rings+Icon#1"/>
    <dgm:cxn modelId="{D77C205B-7E82-4476-B936-6A3FE9522CAF}" type="presParOf" srcId="{8306D08F-A88F-4D33-B152-C0574116682C}" destId="{9DBECA6A-45EA-4743-9270-23132A4E3B2A}" srcOrd="0" destOrd="0" presId="urn:microsoft.com/office/officeart/2005/8/layout/rings+Icon#1"/>
    <dgm:cxn modelId="{10AA5A1A-485C-45A0-AEF3-63F107555F58}" type="presParOf" srcId="{8306D08F-A88F-4D33-B152-C0574116682C}" destId="{B0221DFF-4329-4EE6-A6BA-766DEF3CBAAA}" srcOrd="1" destOrd="0" presId="urn:microsoft.com/office/officeart/2005/8/layout/rings+Icon#1"/>
    <dgm:cxn modelId="{E43483F1-52B5-4F64-A5A2-58AF9C168820}" type="presParOf" srcId="{8306D08F-A88F-4D33-B152-C0574116682C}" destId="{DF2DFA9D-E0BD-44A4-AD77-220C86D3974E}" srcOrd="2" destOrd="0" presId="urn:microsoft.com/office/officeart/2005/8/layout/rings+Ic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82DD09-354C-436C-A3DA-46E2A8D285F9}" type="doc">
      <dgm:prSet loTypeId="urn:microsoft.com/office/officeart/2005/8/layout/funnel1" loCatId="process" qsTypeId="urn:microsoft.com/office/officeart/2005/8/quickstyle/simple1" qsCatId="simple" csTypeId="urn:microsoft.com/office/officeart/2005/8/colors/accent3_3" csCatId="accent3" phldr="1"/>
      <dgm:spPr/>
      <dgm:t>
        <a:bodyPr/>
        <a:lstStyle/>
        <a:p>
          <a:endParaRPr lang="en-GB"/>
        </a:p>
      </dgm:t>
    </dgm:pt>
    <dgm:pt modelId="{59216297-DA7F-45A8-8CDF-5BA4E0D7F653}">
      <dgm:prSet phldrT="[Text]"/>
      <dgm:spPr/>
      <dgm:t>
        <a:bodyPr/>
        <a:lstStyle/>
        <a:p>
          <a:r>
            <a:rPr lang="en-GB" dirty="0" err="1" smtClean="0"/>
            <a:t>Enjeux</a:t>
          </a:r>
          <a:r>
            <a:rPr lang="en-GB" dirty="0" smtClean="0"/>
            <a:t> de la </a:t>
          </a:r>
          <a:r>
            <a:rPr lang="en-GB" dirty="0" err="1" smtClean="0"/>
            <a:t>sauvegarde</a:t>
          </a:r>
          <a:r>
            <a:rPr lang="en-GB" dirty="0" smtClean="0"/>
            <a:t> du PCI</a:t>
          </a:r>
          <a:endParaRPr lang="en-GB" dirty="0"/>
        </a:p>
      </dgm:t>
    </dgm:pt>
    <dgm:pt modelId="{1DF85066-1AAC-496C-9802-57A8374B7C69}" type="parTrans" cxnId="{E6E3A947-A0DF-4700-9EA6-FE89939497EC}">
      <dgm:prSet/>
      <dgm:spPr/>
      <dgm:t>
        <a:bodyPr/>
        <a:lstStyle/>
        <a:p>
          <a:endParaRPr lang="en-GB"/>
        </a:p>
      </dgm:t>
    </dgm:pt>
    <dgm:pt modelId="{CCDDD42A-D876-4D9C-B13E-C29BDA8E7864}" type="sibTrans" cxnId="{E6E3A947-A0DF-4700-9EA6-FE89939497EC}">
      <dgm:prSet/>
      <dgm:spPr/>
      <dgm:t>
        <a:bodyPr/>
        <a:lstStyle/>
        <a:p>
          <a:endParaRPr lang="en-GB"/>
        </a:p>
      </dgm:t>
    </dgm:pt>
    <dgm:pt modelId="{4487B314-9319-4493-BB5B-497CE9529B28}">
      <dgm:prSet phldrT="[Text]"/>
      <dgm:spPr/>
      <dgm:t>
        <a:bodyPr/>
        <a:lstStyle/>
        <a:p>
          <a:r>
            <a:rPr lang="en-GB" dirty="0" smtClean="0"/>
            <a:t>Institutions et </a:t>
          </a:r>
          <a:r>
            <a:rPr lang="en-GB" dirty="0" err="1" smtClean="0"/>
            <a:t>politiques</a:t>
          </a:r>
          <a:r>
            <a:rPr lang="en-GB" dirty="0" smtClean="0"/>
            <a:t> </a:t>
          </a:r>
          <a:r>
            <a:rPr lang="en-GB" dirty="0" err="1" smtClean="0"/>
            <a:t>existantes</a:t>
          </a:r>
          <a:endParaRPr lang="en-GB" dirty="0"/>
        </a:p>
      </dgm:t>
    </dgm:pt>
    <dgm:pt modelId="{9534F75B-8E03-4601-A52F-BE6D00E283AB}" type="parTrans" cxnId="{496CEEB2-6473-44CC-AAE4-2D59D03BED7A}">
      <dgm:prSet/>
      <dgm:spPr/>
      <dgm:t>
        <a:bodyPr/>
        <a:lstStyle/>
        <a:p>
          <a:endParaRPr lang="en-GB"/>
        </a:p>
      </dgm:t>
    </dgm:pt>
    <dgm:pt modelId="{46ABBEB2-2409-474E-972F-1189D299AE70}" type="sibTrans" cxnId="{496CEEB2-6473-44CC-AAE4-2D59D03BED7A}">
      <dgm:prSet/>
      <dgm:spPr/>
      <dgm:t>
        <a:bodyPr/>
        <a:lstStyle/>
        <a:p>
          <a:endParaRPr lang="en-GB"/>
        </a:p>
      </dgm:t>
    </dgm:pt>
    <dgm:pt modelId="{0695401F-E003-4E64-940E-72D55DB70126}">
      <dgm:prSet phldrT="[Text]"/>
      <dgm:spPr/>
      <dgm:t>
        <a:bodyPr/>
        <a:lstStyle/>
        <a:p>
          <a:r>
            <a:rPr lang="en-GB" dirty="0" err="1" smtClean="0"/>
            <a:t>Objectifs</a:t>
          </a:r>
          <a:r>
            <a:rPr lang="en-GB" dirty="0" smtClean="0"/>
            <a:t> des </a:t>
          </a:r>
          <a:r>
            <a:rPr lang="en-GB" dirty="0" err="1" smtClean="0"/>
            <a:t>politiques</a:t>
          </a:r>
          <a:endParaRPr lang="en-GB" dirty="0"/>
        </a:p>
      </dgm:t>
    </dgm:pt>
    <dgm:pt modelId="{D1424DED-5579-4F10-ABF5-B3808D057BE8}" type="parTrans" cxnId="{98FA3DDE-6825-47B5-9394-D1C090EEF7FC}">
      <dgm:prSet/>
      <dgm:spPr/>
      <dgm:t>
        <a:bodyPr/>
        <a:lstStyle/>
        <a:p>
          <a:endParaRPr lang="en-GB"/>
        </a:p>
      </dgm:t>
    </dgm:pt>
    <dgm:pt modelId="{6B8A1C6E-55FC-4D7D-8A3A-27613006CD00}" type="sibTrans" cxnId="{98FA3DDE-6825-47B5-9394-D1C090EEF7FC}">
      <dgm:prSet/>
      <dgm:spPr/>
      <dgm:t>
        <a:bodyPr/>
        <a:lstStyle/>
        <a:p>
          <a:endParaRPr lang="en-GB"/>
        </a:p>
      </dgm:t>
    </dgm:pt>
    <dgm:pt modelId="{4EA41C78-4C33-4564-A20D-BC091C6B7A33}">
      <dgm:prSet phldrT="[Text]" custT="1"/>
      <dgm:spPr/>
      <dgm:t>
        <a:bodyPr/>
        <a:lstStyle/>
        <a:p>
          <a:r>
            <a:rPr lang="en-GB" sz="3500" dirty="0" err="1" smtClean="0"/>
            <a:t>Politiques</a:t>
          </a:r>
          <a:r>
            <a:rPr lang="en-GB" sz="3500" dirty="0" smtClean="0"/>
            <a:t> </a:t>
          </a:r>
          <a:r>
            <a:rPr lang="en-GB" sz="3500" dirty="0" err="1" smtClean="0"/>
            <a:t>en</a:t>
          </a:r>
          <a:r>
            <a:rPr lang="en-GB" sz="3500" dirty="0" smtClean="0"/>
            <a:t>  </a:t>
          </a:r>
          <a:r>
            <a:rPr lang="en-GB" sz="3500" dirty="0" err="1" smtClean="0"/>
            <a:t>matière</a:t>
          </a:r>
          <a:r>
            <a:rPr lang="en-GB" sz="3500" dirty="0" smtClean="0"/>
            <a:t> de PCI</a:t>
          </a:r>
          <a:endParaRPr lang="en-GB" sz="3500" dirty="0"/>
        </a:p>
      </dgm:t>
    </dgm:pt>
    <dgm:pt modelId="{0708DF56-570B-4D37-B2F8-9DF808C66C36}" type="parTrans" cxnId="{D462B599-CEE9-4786-8D15-DE258C232380}">
      <dgm:prSet/>
      <dgm:spPr/>
      <dgm:t>
        <a:bodyPr/>
        <a:lstStyle/>
        <a:p>
          <a:endParaRPr lang="en-GB"/>
        </a:p>
      </dgm:t>
    </dgm:pt>
    <dgm:pt modelId="{D53A5FC5-75A5-449A-A47F-C32D5A9326C3}" type="sibTrans" cxnId="{D462B599-CEE9-4786-8D15-DE258C232380}">
      <dgm:prSet/>
      <dgm:spPr/>
      <dgm:t>
        <a:bodyPr/>
        <a:lstStyle/>
        <a:p>
          <a:endParaRPr lang="en-GB"/>
        </a:p>
      </dgm:t>
    </dgm:pt>
    <dgm:pt modelId="{D046601C-C368-4B0C-8DC9-23D0C11B92BE}">
      <dgm:prSet phldrT="[Text]" custLinFactNeighborX="4444" custLinFactNeighborY="-11510"/>
      <dgm:spPr/>
      <dgm:t>
        <a:bodyPr/>
        <a:lstStyle/>
        <a:p>
          <a:endParaRPr lang="en-GB" dirty="0"/>
        </a:p>
      </dgm:t>
    </dgm:pt>
    <dgm:pt modelId="{8ADCA725-9193-4E1C-B425-1D3F3B64CEE0}" type="parTrans" cxnId="{017235B2-0969-4FC2-B376-E7238A0DA945}">
      <dgm:prSet/>
      <dgm:spPr/>
      <dgm:t>
        <a:bodyPr/>
        <a:lstStyle/>
        <a:p>
          <a:endParaRPr lang="en-GB"/>
        </a:p>
      </dgm:t>
    </dgm:pt>
    <dgm:pt modelId="{89E7C256-DEEF-4DB8-9035-E4FD601A1BEB}" type="sibTrans" cxnId="{017235B2-0969-4FC2-B376-E7238A0DA945}">
      <dgm:prSet/>
      <dgm:spPr/>
      <dgm:t>
        <a:bodyPr/>
        <a:lstStyle/>
        <a:p>
          <a:endParaRPr lang="en-GB"/>
        </a:p>
      </dgm:t>
    </dgm:pt>
    <dgm:pt modelId="{F77B37F5-9394-4ECC-9D01-606871D79B6B}" type="pres">
      <dgm:prSet presAssocID="{8F82DD09-354C-436C-A3DA-46E2A8D285F9}" presName="Name0" presStyleCnt="0">
        <dgm:presLayoutVars>
          <dgm:chMax val="4"/>
          <dgm:resizeHandles val="exact"/>
        </dgm:presLayoutVars>
      </dgm:prSet>
      <dgm:spPr/>
      <dgm:t>
        <a:bodyPr/>
        <a:lstStyle/>
        <a:p>
          <a:endParaRPr lang="en-GB"/>
        </a:p>
      </dgm:t>
    </dgm:pt>
    <dgm:pt modelId="{D9DF40AC-3427-4121-96C7-95021EC30D18}" type="pres">
      <dgm:prSet presAssocID="{8F82DD09-354C-436C-A3DA-46E2A8D285F9}" presName="ellipse" presStyleLbl="trBgShp" presStyleIdx="0" presStyleCnt="1"/>
      <dgm:spPr/>
      <dgm:t>
        <a:bodyPr/>
        <a:lstStyle/>
        <a:p>
          <a:endParaRPr lang="en-GB"/>
        </a:p>
      </dgm:t>
    </dgm:pt>
    <dgm:pt modelId="{5E52C46E-61FB-4CD5-986D-660757D7107C}" type="pres">
      <dgm:prSet presAssocID="{8F82DD09-354C-436C-A3DA-46E2A8D285F9}" presName="arrow1" presStyleLbl="fgShp" presStyleIdx="0" presStyleCnt="1" custLinFactNeighborX="-3976" custLinFactNeighborY="30308"/>
      <dgm:spPr/>
      <dgm:t>
        <a:bodyPr/>
        <a:lstStyle/>
        <a:p>
          <a:endParaRPr lang="en-GB"/>
        </a:p>
      </dgm:t>
    </dgm:pt>
    <dgm:pt modelId="{7D086A25-C3F1-4DB7-9394-228665B24D6E}" type="pres">
      <dgm:prSet presAssocID="{8F82DD09-354C-436C-A3DA-46E2A8D285F9}" presName="rectangle" presStyleLbl="revTx" presStyleIdx="0" presStyleCnt="1" custLinFactNeighborX="388" custLinFactNeighborY="80664">
        <dgm:presLayoutVars>
          <dgm:bulletEnabled val="1"/>
        </dgm:presLayoutVars>
      </dgm:prSet>
      <dgm:spPr/>
      <dgm:t>
        <a:bodyPr/>
        <a:lstStyle/>
        <a:p>
          <a:endParaRPr lang="en-GB"/>
        </a:p>
      </dgm:t>
    </dgm:pt>
    <dgm:pt modelId="{F6A81D8B-C533-4C63-A1F8-506744F052CB}" type="pres">
      <dgm:prSet presAssocID="{4487B314-9319-4493-BB5B-497CE9529B28}" presName="item1" presStyleLbl="node1" presStyleIdx="0" presStyleCnt="3">
        <dgm:presLayoutVars>
          <dgm:bulletEnabled val="1"/>
        </dgm:presLayoutVars>
      </dgm:prSet>
      <dgm:spPr/>
      <dgm:t>
        <a:bodyPr/>
        <a:lstStyle/>
        <a:p>
          <a:endParaRPr lang="en-GB"/>
        </a:p>
      </dgm:t>
    </dgm:pt>
    <dgm:pt modelId="{F2EDFDF5-921F-4745-B9D7-4EE6316277C6}" type="pres">
      <dgm:prSet presAssocID="{0695401F-E003-4E64-940E-72D55DB70126}" presName="item2" presStyleLbl="node1" presStyleIdx="1" presStyleCnt="3" custLinFactNeighborX="4444" custLinFactNeighborY="-11510">
        <dgm:presLayoutVars>
          <dgm:bulletEnabled val="1"/>
        </dgm:presLayoutVars>
      </dgm:prSet>
      <dgm:spPr/>
      <dgm:t>
        <a:bodyPr/>
        <a:lstStyle/>
        <a:p>
          <a:endParaRPr lang="en-GB"/>
        </a:p>
      </dgm:t>
    </dgm:pt>
    <dgm:pt modelId="{DA108F3C-B6C7-4F7F-815D-DD5D4B4BC6FB}" type="pres">
      <dgm:prSet presAssocID="{4EA41C78-4C33-4564-A20D-BC091C6B7A33}" presName="item3" presStyleLbl="node1" presStyleIdx="2" presStyleCnt="3">
        <dgm:presLayoutVars>
          <dgm:bulletEnabled val="1"/>
        </dgm:presLayoutVars>
      </dgm:prSet>
      <dgm:spPr/>
      <dgm:t>
        <a:bodyPr/>
        <a:lstStyle/>
        <a:p>
          <a:endParaRPr lang="fr-FR"/>
        </a:p>
      </dgm:t>
    </dgm:pt>
    <dgm:pt modelId="{2647E1E7-BC06-49A9-80F6-8488AED6A133}" type="pres">
      <dgm:prSet presAssocID="{8F82DD09-354C-436C-A3DA-46E2A8D285F9}" presName="funnel" presStyleLbl="trAlignAcc1" presStyleIdx="0" presStyleCnt="1" custScaleX="153898" custScaleY="122070"/>
      <dgm:spPr/>
      <dgm:t>
        <a:bodyPr/>
        <a:lstStyle/>
        <a:p>
          <a:endParaRPr lang="en-GB"/>
        </a:p>
      </dgm:t>
    </dgm:pt>
  </dgm:ptLst>
  <dgm:cxnLst>
    <dgm:cxn modelId="{025C36DD-DE02-4259-9FE4-2B9D3F155E89}" type="presOf" srcId="{4EA41C78-4C33-4564-A20D-BC091C6B7A33}" destId="{7D086A25-C3F1-4DB7-9394-228665B24D6E}" srcOrd="0" destOrd="0" presId="urn:microsoft.com/office/officeart/2005/8/layout/funnel1"/>
    <dgm:cxn modelId="{90263687-1A38-43E0-A184-73E421EFC269}" type="presOf" srcId="{4487B314-9319-4493-BB5B-497CE9529B28}" destId="{F2EDFDF5-921F-4745-B9D7-4EE6316277C6}" srcOrd="0" destOrd="0" presId="urn:microsoft.com/office/officeart/2005/8/layout/funnel1"/>
    <dgm:cxn modelId="{98FA3DDE-6825-47B5-9394-D1C090EEF7FC}" srcId="{8F82DD09-354C-436C-A3DA-46E2A8D285F9}" destId="{0695401F-E003-4E64-940E-72D55DB70126}" srcOrd="2" destOrd="0" parTransId="{D1424DED-5579-4F10-ABF5-B3808D057BE8}" sibTransId="{6B8A1C6E-55FC-4D7D-8A3A-27613006CD00}"/>
    <dgm:cxn modelId="{18A5780C-1B68-422B-992C-F6A12A8CF36F}" type="presOf" srcId="{0695401F-E003-4E64-940E-72D55DB70126}" destId="{F6A81D8B-C533-4C63-A1F8-506744F052CB}" srcOrd="0" destOrd="0" presId="urn:microsoft.com/office/officeart/2005/8/layout/funnel1"/>
    <dgm:cxn modelId="{E1E0FB2C-984F-46AF-B1D6-7A85EE1F41E4}" type="presOf" srcId="{59216297-DA7F-45A8-8CDF-5BA4E0D7F653}" destId="{DA108F3C-B6C7-4F7F-815D-DD5D4B4BC6FB}" srcOrd="0" destOrd="0" presId="urn:microsoft.com/office/officeart/2005/8/layout/funnel1"/>
    <dgm:cxn modelId="{496CEEB2-6473-44CC-AAE4-2D59D03BED7A}" srcId="{8F82DD09-354C-436C-A3DA-46E2A8D285F9}" destId="{4487B314-9319-4493-BB5B-497CE9529B28}" srcOrd="1" destOrd="0" parTransId="{9534F75B-8E03-4601-A52F-BE6D00E283AB}" sibTransId="{46ABBEB2-2409-474E-972F-1189D299AE70}"/>
    <dgm:cxn modelId="{E6E3A947-A0DF-4700-9EA6-FE89939497EC}" srcId="{8F82DD09-354C-436C-A3DA-46E2A8D285F9}" destId="{59216297-DA7F-45A8-8CDF-5BA4E0D7F653}" srcOrd="0" destOrd="0" parTransId="{1DF85066-1AAC-496C-9802-57A8374B7C69}" sibTransId="{CCDDD42A-D876-4D9C-B13E-C29BDA8E7864}"/>
    <dgm:cxn modelId="{D462B599-CEE9-4786-8D15-DE258C232380}" srcId="{8F82DD09-354C-436C-A3DA-46E2A8D285F9}" destId="{4EA41C78-4C33-4564-A20D-BC091C6B7A33}" srcOrd="3" destOrd="0" parTransId="{0708DF56-570B-4D37-B2F8-9DF808C66C36}" sibTransId="{D53A5FC5-75A5-449A-A47F-C32D5A9326C3}"/>
    <dgm:cxn modelId="{92D75C69-0F8D-46CA-AF8D-0465F2B136CC}" type="presOf" srcId="{8F82DD09-354C-436C-A3DA-46E2A8D285F9}" destId="{F77B37F5-9394-4ECC-9D01-606871D79B6B}" srcOrd="0" destOrd="0" presId="urn:microsoft.com/office/officeart/2005/8/layout/funnel1"/>
    <dgm:cxn modelId="{017235B2-0969-4FC2-B376-E7238A0DA945}" srcId="{8F82DD09-354C-436C-A3DA-46E2A8D285F9}" destId="{D046601C-C368-4B0C-8DC9-23D0C11B92BE}" srcOrd="4" destOrd="0" parTransId="{8ADCA725-9193-4E1C-B425-1D3F3B64CEE0}" sibTransId="{89E7C256-DEEF-4DB8-9035-E4FD601A1BEB}"/>
    <dgm:cxn modelId="{BC6558DB-C20B-4836-8CAA-23EC0FE888C4}" type="presParOf" srcId="{F77B37F5-9394-4ECC-9D01-606871D79B6B}" destId="{D9DF40AC-3427-4121-96C7-95021EC30D18}" srcOrd="0" destOrd="0" presId="urn:microsoft.com/office/officeart/2005/8/layout/funnel1"/>
    <dgm:cxn modelId="{59C6DE47-07DF-449D-B668-1EBD4A16CAEB}" type="presParOf" srcId="{F77B37F5-9394-4ECC-9D01-606871D79B6B}" destId="{5E52C46E-61FB-4CD5-986D-660757D7107C}" srcOrd="1" destOrd="0" presId="urn:microsoft.com/office/officeart/2005/8/layout/funnel1"/>
    <dgm:cxn modelId="{058C7ECC-1A88-446A-9CA6-6D7775A8BCE1}" type="presParOf" srcId="{F77B37F5-9394-4ECC-9D01-606871D79B6B}" destId="{7D086A25-C3F1-4DB7-9394-228665B24D6E}" srcOrd="2" destOrd="0" presId="urn:microsoft.com/office/officeart/2005/8/layout/funnel1"/>
    <dgm:cxn modelId="{4DEA3B2B-4B1F-4794-A9F7-0F38D160EEBF}" type="presParOf" srcId="{F77B37F5-9394-4ECC-9D01-606871D79B6B}" destId="{F6A81D8B-C533-4C63-A1F8-506744F052CB}" srcOrd="3" destOrd="0" presId="urn:microsoft.com/office/officeart/2005/8/layout/funnel1"/>
    <dgm:cxn modelId="{1EF06A7F-0A03-448C-AB3F-DB9C823DB640}" type="presParOf" srcId="{F77B37F5-9394-4ECC-9D01-606871D79B6B}" destId="{F2EDFDF5-921F-4745-B9D7-4EE6316277C6}" srcOrd="4" destOrd="0" presId="urn:microsoft.com/office/officeart/2005/8/layout/funnel1"/>
    <dgm:cxn modelId="{E90F0B2B-749C-46CF-9C8A-8085AE8217B9}" type="presParOf" srcId="{F77B37F5-9394-4ECC-9D01-606871D79B6B}" destId="{DA108F3C-B6C7-4F7F-815D-DD5D4B4BC6FB}" srcOrd="5" destOrd="0" presId="urn:microsoft.com/office/officeart/2005/8/layout/funnel1"/>
    <dgm:cxn modelId="{F9659BD4-FFCE-4B7A-A5B9-5E0764BC5D52}" type="presParOf" srcId="{F77B37F5-9394-4ECC-9D01-606871D79B6B}" destId="{2647E1E7-BC06-49A9-80F6-8488AED6A133}"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75B23A-B91E-4305-9079-23728E16DCC6}"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GB"/>
        </a:p>
      </dgm:t>
    </dgm:pt>
    <dgm:pt modelId="{69FCFFC6-7097-4241-B6A6-936A5CDFB835}">
      <dgm:prSet phldrT="[Text]"/>
      <dgm:spPr/>
      <dgm:t>
        <a:bodyPr/>
        <a:lstStyle/>
        <a:p>
          <a:r>
            <a:rPr lang="fr-FR" noProof="0" dirty="0" smtClean="0"/>
            <a:t>Organismes publics</a:t>
          </a:r>
          <a:endParaRPr lang="fr-FR" noProof="0" dirty="0"/>
        </a:p>
      </dgm:t>
    </dgm:pt>
    <dgm:pt modelId="{8F85EF7D-8266-422A-A701-9E2C41937E0B}" type="parTrans" cxnId="{6B1940E6-590E-4E65-B8C1-03669C3AAE8F}">
      <dgm:prSet/>
      <dgm:spPr/>
      <dgm:t>
        <a:bodyPr/>
        <a:lstStyle/>
        <a:p>
          <a:endParaRPr lang="en-GB"/>
        </a:p>
      </dgm:t>
    </dgm:pt>
    <dgm:pt modelId="{D1AB3A85-9A23-4291-A29E-220DFC76E9B4}" type="sibTrans" cxnId="{6B1940E6-590E-4E65-B8C1-03669C3AAE8F}">
      <dgm:prSet/>
      <dgm:spPr/>
      <dgm:t>
        <a:bodyPr/>
        <a:lstStyle/>
        <a:p>
          <a:endParaRPr lang="en-GB"/>
        </a:p>
      </dgm:t>
    </dgm:pt>
    <dgm:pt modelId="{5C53D8F3-5D5C-4E60-A2FC-514404F61046}">
      <dgm:prSet phldrT="[Text]"/>
      <dgm:spPr/>
      <dgm:t>
        <a:bodyPr/>
        <a:lstStyle/>
        <a:p>
          <a:r>
            <a:rPr lang="fr-FR" noProof="0" dirty="0" smtClean="0"/>
            <a:t>Communautés, groupes, etc.</a:t>
          </a:r>
          <a:endParaRPr lang="fr-FR" noProof="0" dirty="0"/>
        </a:p>
      </dgm:t>
    </dgm:pt>
    <dgm:pt modelId="{091E6DFF-9A21-48EF-9B84-7FFC78056F10}" type="parTrans" cxnId="{75F35F9C-E6B3-405E-830F-A8E484029FA5}">
      <dgm:prSet/>
      <dgm:spPr/>
      <dgm:t>
        <a:bodyPr/>
        <a:lstStyle/>
        <a:p>
          <a:endParaRPr lang="en-GB"/>
        </a:p>
      </dgm:t>
    </dgm:pt>
    <dgm:pt modelId="{1B8CFCAD-D8CD-46A3-B2BF-B9A6C3A71684}" type="sibTrans" cxnId="{75F35F9C-E6B3-405E-830F-A8E484029FA5}">
      <dgm:prSet/>
      <dgm:spPr/>
      <dgm:t>
        <a:bodyPr/>
        <a:lstStyle/>
        <a:p>
          <a:endParaRPr lang="en-GB"/>
        </a:p>
      </dgm:t>
    </dgm:pt>
    <dgm:pt modelId="{EF2A29E7-8FEA-48E1-9032-ACE9168CE1BA}">
      <dgm:prSet phldrT="[Text]"/>
      <dgm:spPr/>
      <dgm:t>
        <a:bodyPr/>
        <a:lstStyle/>
        <a:p>
          <a:endParaRPr lang="en-GB" dirty="0"/>
        </a:p>
      </dgm:t>
    </dgm:pt>
    <dgm:pt modelId="{57F79CEC-86AD-46B5-899A-A1B9325053B6}" type="parTrans" cxnId="{5B01A033-C4E6-47DF-9F3A-3DCDD404605B}">
      <dgm:prSet/>
      <dgm:spPr/>
      <dgm:t>
        <a:bodyPr/>
        <a:lstStyle/>
        <a:p>
          <a:endParaRPr lang="en-GB"/>
        </a:p>
      </dgm:t>
    </dgm:pt>
    <dgm:pt modelId="{861923F6-E7F8-4F1D-A068-DCC4ED7C6CB2}" type="sibTrans" cxnId="{5B01A033-C4E6-47DF-9F3A-3DCDD404605B}">
      <dgm:prSet/>
      <dgm:spPr/>
      <dgm:t>
        <a:bodyPr/>
        <a:lstStyle/>
        <a:p>
          <a:endParaRPr lang="en-GB"/>
        </a:p>
      </dgm:t>
    </dgm:pt>
    <dgm:pt modelId="{574C3BE4-8281-478A-87F3-11DEF618FD5E}">
      <dgm:prSet phldrT="[Text]"/>
      <dgm:spPr/>
      <dgm:t>
        <a:bodyPr/>
        <a:lstStyle/>
        <a:p>
          <a:r>
            <a:rPr lang="fr-FR" noProof="0" dirty="0" smtClean="0"/>
            <a:t>Secteur privé</a:t>
          </a:r>
          <a:endParaRPr lang="fr-FR" noProof="0" dirty="0"/>
        </a:p>
      </dgm:t>
    </dgm:pt>
    <dgm:pt modelId="{8C730B47-7930-4F57-9A46-A0F2B1D46EC8}" type="parTrans" cxnId="{AA15AF23-D3BD-4E02-AF19-92077D8CD8E5}">
      <dgm:prSet/>
      <dgm:spPr/>
      <dgm:t>
        <a:bodyPr/>
        <a:lstStyle/>
        <a:p>
          <a:endParaRPr lang="en-GB"/>
        </a:p>
      </dgm:t>
    </dgm:pt>
    <dgm:pt modelId="{C21CA1E6-452C-4035-BC8B-E80676A89595}" type="sibTrans" cxnId="{AA15AF23-D3BD-4E02-AF19-92077D8CD8E5}">
      <dgm:prSet/>
      <dgm:spPr/>
      <dgm:t>
        <a:bodyPr/>
        <a:lstStyle/>
        <a:p>
          <a:endParaRPr lang="en-GB"/>
        </a:p>
      </dgm:t>
    </dgm:pt>
    <dgm:pt modelId="{82CE77D8-66C0-4553-9F17-45E2B26451C0}">
      <dgm:prSet phldrT="[Text]"/>
      <dgm:spPr/>
      <dgm:t>
        <a:bodyPr/>
        <a:lstStyle/>
        <a:p>
          <a:r>
            <a:rPr lang="fr-FR" noProof="0" dirty="0" smtClean="0"/>
            <a:t>Chercheurs, ONG, professionnels du patrimoine</a:t>
          </a:r>
          <a:endParaRPr lang="fr-FR" noProof="0" dirty="0"/>
        </a:p>
      </dgm:t>
    </dgm:pt>
    <dgm:pt modelId="{FF549B50-4B41-416B-9F8B-BE6FBF932395}" type="parTrans" cxnId="{9BFEEB34-BB44-40F7-A725-048E7F48538F}">
      <dgm:prSet/>
      <dgm:spPr/>
      <dgm:t>
        <a:bodyPr/>
        <a:lstStyle/>
        <a:p>
          <a:endParaRPr lang="en-GB"/>
        </a:p>
      </dgm:t>
    </dgm:pt>
    <dgm:pt modelId="{9F803CFB-0043-4BE0-A913-DFCE02535A60}" type="sibTrans" cxnId="{9BFEEB34-BB44-40F7-A725-048E7F48538F}">
      <dgm:prSet/>
      <dgm:spPr/>
      <dgm:t>
        <a:bodyPr/>
        <a:lstStyle/>
        <a:p>
          <a:endParaRPr lang="en-GB"/>
        </a:p>
      </dgm:t>
    </dgm:pt>
    <dgm:pt modelId="{BF989217-B461-4E9F-8C28-5FE826A12798}" type="pres">
      <dgm:prSet presAssocID="{DF75B23A-B91E-4305-9079-23728E16DCC6}" presName="cycle" presStyleCnt="0">
        <dgm:presLayoutVars>
          <dgm:dir/>
          <dgm:resizeHandles val="exact"/>
        </dgm:presLayoutVars>
      </dgm:prSet>
      <dgm:spPr/>
      <dgm:t>
        <a:bodyPr/>
        <a:lstStyle/>
        <a:p>
          <a:endParaRPr lang="en-GB"/>
        </a:p>
      </dgm:t>
    </dgm:pt>
    <dgm:pt modelId="{F882C333-07AB-45E9-8E8A-53F1D5F87052}" type="pres">
      <dgm:prSet presAssocID="{69FCFFC6-7097-4241-B6A6-936A5CDFB835}" presName="node" presStyleLbl="node1" presStyleIdx="0" presStyleCnt="5" custRadScaleRad="87500" custRadScaleInc="-346611">
        <dgm:presLayoutVars>
          <dgm:bulletEnabled val="1"/>
        </dgm:presLayoutVars>
      </dgm:prSet>
      <dgm:spPr/>
      <dgm:t>
        <a:bodyPr/>
        <a:lstStyle/>
        <a:p>
          <a:endParaRPr lang="en-GB"/>
        </a:p>
      </dgm:t>
    </dgm:pt>
    <dgm:pt modelId="{32B6BA4A-4191-4FD7-BDD2-A6B1B7C84B55}" type="pres">
      <dgm:prSet presAssocID="{69FCFFC6-7097-4241-B6A6-936A5CDFB835}" presName="spNode" presStyleCnt="0"/>
      <dgm:spPr/>
      <dgm:t>
        <a:bodyPr/>
        <a:lstStyle/>
        <a:p>
          <a:endParaRPr lang="en-GB"/>
        </a:p>
      </dgm:t>
    </dgm:pt>
    <dgm:pt modelId="{4617AF31-0C3F-4919-A3FD-CB0DE07628D0}" type="pres">
      <dgm:prSet presAssocID="{D1AB3A85-9A23-4291-A29E-220DFC76E9B4}" presName="sibTrans" presStyleLbl="sibTrans1D1" presStyleIdx="0" presStyleCnt="5"/>
      <dgm:spPr/>
      <dgm:t>
        <a:bodyPr/>
        <a:lstStyle/>
        <a:p>
          <a:endParaRPr lang="en-GB"/>
        </a:p>
      </dgm:t>
    </dgm:pt>
    <dgm:pt modelId="{1A4018EC-7F70-46E6-BE76-98C1D31A3208}" type="pres">
      <dgm:prSet presAssocID="{5C53D8F3-5D5C-4E60-A2FC-514404F61046}" presName="node" presStyleLbl="node1" presStyleIdx="1" presStyleCnt="5" custRadScaleRad="94130" custRadScaleInc="78053">
        <dgm:presLayoutVars>
          <dgm:bulletEnabled val="1"/>
        </dgm:presLayoutVars>
      </dgm:prSet>
      <dgm:spPr/>
      <dgm:t>
        <a:bodyPr/>
        <a:lstStyle/>
        <a:p>
          <a:endParaRPr lang="en-GB"/>
        </a:p>
      </dgm:t>
    </dgm:pt>
    <dgm:pt modelId="{89747284-C523-4C36-92BE-EFF381233F4B}" type="pres">
      <dgm:prSet presAssocID="{5C53D8F3-5D5C-4E60-A2FC-514404F61046}" presName="spNode" presStyleCnt="0"/>
      <dgm:spPr/>
      <dgm:t>
        <a:bodyPr/>
        <a:lstStyle/>
        <a:p>
          <a:endParaRPr lang="en-GB"/>
        </a:p>
      </dgm:t>
    </dgm:pt>
    <dgm:pt modelId="{62A14E69-1714-4508-8EC8-E5BFCCD0DBE2}" type="pres">
      <dgm:prSet presAssocID="{1B8CFCAD-D8CD-46A3-B2BF-B9A6C3A71684}" presName="sibTrans" presStyleLbl="sibTrans1D1" presStyleIdx="1" presStyleCnt="5"/>
      <dgm:spPr/>
      <dgm:t>
        <a:bodyPr/>
        <a:lstStyle/>
        <a:p>
          <a:endParaRPr lang="en-GB"/>
        </a:p>
      </dgm:t>
    </dgm:pt>
    <dgm:pt modelId="{4FB7F779-32C0-457A-9C83-0499BF2B4B17}" type="pres">
      <dgm:prSet presAssocID="{EF2A29E7-8FEA-48E1-9032-ACE9168CE1BA}" presName="node" presStyleLbl="node1" presStyleIdx="2" presStyleCnt="5" custRadScaleRad="108073" custRadScaleInc="-102352">
        <dgm:presLayoutVars>
          <dgm:bulletEnabled val="1"/>
        </dgm:presLayoutVars>
      </dgm:prSet>
      <dgm:spPr/>
      <dgm:t>
        <a:bodyPr/>
        <a:lstStyle/>
        <a:p>
          <a:endParaRPr lang="en-GB"/>
        </a:p>
      </dgm:t>
    </dgm:pt>
    <dgm:pt modelId="{1623357B-834F-4FC0-AD72-6909D73017E4}" type="pres">
      <dgm:prSet presAssocID="{EF2A29E7-8FEA-48E1-9032-ACE9168CE1BA}" presName="spNode" presStyleCnt="0"/>
      <dgm:spPr/>
      <dgm:t>
        <a:bodyPr/>
        <a:lstStyle/>
        <a:p>
          <a:endParaRPr lang="en-GB"/>
        </a:p>
      </dgm:t>
    </dgm:pt>
    <dgm:pt modelId="{44FC6B31-4983-45ED-AF36-F2B59F1D1F12}" type="pres">
      <dgm:prSet presAssocID="{861923F6-E7F8-4F1D-A068-DCC4ED7C6CB2}" presName="sibTrans" presStyleLbl="sibTrans1D1" presStyleIdx="2" presStyleCnt="5"/>
      <dgm:spPr/>
      <dgm:t>
        <a:bodyPr/>
        <a:lstStyle/>
        <a:p>
          <a:endParaRPr lang="en-GB"/>
        </a:p>
      </dgm:t>
    </dgm:pt>
    <dgm:pt modelId="{9420E012-901F-4CBB-8F40-8D4B1A8037B7}" type="pres">
      <dgm:prSet presAssocID="{574C3BE4-8281-478A-87F3-11DEF618FD5E}" presName="node" presStyleLbl="node1" presStyleIdx="3" presStyleCnt="5" custRadScaleRad="91699" custRadScaleInc="-18498">
        <dgm:presLayoutVars>
          <dgm:bulletEnabled val="1"/>
        </dgm:presLayoutVars>
      </dgm:prSet>
      <dgm:spPr/>
      <dgm:t>
        <a:bodyPr/>
        <a:lstStyle/>
        <a:p>
          <a:endParaRPr lang="en-GB"/>
        </a:p>
      </dgm:t>
    </dgm:pt>
    <dgm:pt modelId="{B7FEAFB0-4709-4CCA-9485-6DF6B7919C80}" type="pres">
      <dgm:prSet presAssocID="{574C3BE4-8281-478A-87F3-11DEF618FD5E}" presName="spNode" presStyleCnt="0"/>
      <dgm:spPr/>
      <dgm:t>
        <a:bodyPr/>
        <a:lstStyle/>
        <a:p>
          <a:endParaRPr lang="en-GB"/>
        </a:p>
      </dgm:t>
    </dgm:pt>
    <dgm:pt modelId="{5ACBA012-F2FE-4FB2-8F58-97BE164F3417}" type="pres">
      <dgm:prSet presAssocID="{C21CA1E6-452C-4035-BC8B-E80676A89595}" presName="sibTrans" presStyleLbl="sibTrans1D1" presStyleIdx="3" presStyleCnt="5"/>
      <dgm:spPr/>
      <dgm:t>
        <a:bodyPr/>
        <a:lstStyle/>
        <a:p>
          <a:endParaRPr lang="en-GB"/>
        </a:p>
      </dgm:t>
    </dgm:pt>
    <dgm:pt modelId="{A2801AF4-2095-4133-BAF1-02579B597D81}" type="pres">
      <dgm:prSet presAssocID="{82CE77D8-66C0-4553-9F17-45E2B26451C0}" presName="node" presStyleLbl="node1" presStyleIdx="4" presStyleCnt="5" custRadScaleRad="63253" custRadScaleInc="402858">
        <dgm:presLayoutVars>
          <dgm:bulletEnabled val="1"/>
        </dgm:presLayoutVars>
      </dgm:prSet>
      <dgm:spPr/>
      <dgm:t>
        <a:bodyPr/>
        <a:lstStyle/>
        <a:p>
          <a:endParaRPr lang="en-GB"/>
        </a:p>
      </dgm:t>
    </dgm:pt>
    <dgm:pt modelId="{E9F8FE4D-3C57-418F-BD99-BA09818ED0DF}" type="pres">
      <dgm:prSet presAssocID="{82CE77D8-66C0-4553-9F17-45E2B26451C0}" presName="spNode" presStyleCnt="0"/>
      <dgm:spPr/>
      <dgm:t>
        <a:bodyPr/>
        <a:lstStyle/>
        <a:p>
          <a:endParaRPr lang="en-GB"/>
        </a:p>
      </dgm:t>
    </dgm:pt>
    <dgm:pt modelId="{C5439E25-B185-4699-91E3-633F70E330D7}" type="pres">
      <dgm:prSet presAssocID="{9F803CFB-0043-4BE0-A913-DFCE02535A60}" presName="sibTrans" presStyleLbl="sibTrans1D1" presStyleIdx="4" presStyleCnt="5"/>
      <dgm:spPr/>
      <dgm:t>
        <a:bodyPr/>
        <a:lstStyle/>
        <a:p>
          <a:endParaRPr lang="en-GB"/>
        </a:p>
      </dgm:t>
    </dgm:pt>
  </dgm:ptLst>
  <dgm:cxnLst>
    <dgm:cxn modelId="{AA15AF23-D3BD-4E02-AF19-92077D8CD8E5}" srcId="{DF75B23A-B91E-4305-9079-23728E16DCC6}" destId="{574C3BE4-8281-478A-87F3-11DEF618FD5E}" srcOrd="3" destOrd="0" parTransId="{8C730B47-7930-4F57-9A46-A0F2B1D46EC8}" sibTransId="{C21CA1E6-452C-4035-BC8B-E80676A89595}"/>
    <dgm:cxn modelId="{75F35F9C-E6B3-405E-830F-A8E484029FA5}" srcId="{DF75B23A-B91E-4305-9079-23728E16DCC6}" destId="{5C53D8F3-5D5C-4E60-A2FC-514404F61046}" srcOrd="1" destOrd="0" parTransId="{091E6DFF-9A21-48EF-9B84-7FFC78056F10}" sibTransId="{1B8CFCAD-D8CD-46A3-B2BF-B9A6C3A71684}"/>
    <dgm:cxn modelId="{9BFEEB34-BB44-40F7-A725-048E7F48538F}" srcId="{DF75B23A-B91E-4305-9079-23728E16DCC6}" destId="{82CE77D8-66C0-4553-9F17-45E2B26451C0}" srcOrd="4" destOrd="0" parTransId="{FF549B50-4B41-416B-9F8B-BE6FBF932395}" sibTransId="{9F803CFB-0043-4BE0-A913-DFCE02535A60}"/>
    <dgm:cxn modelId="{B38D53B9-6FC9-46F1-B719-F6EDBBA3DFCB}" type="presOf" srcId="{574C3BE4-8281-478A-87F3-11DEF618FD5E}" destId="{9420E012-901F-4CBB-8F40-8D4B1A8037B7}" srcOrd="0" destOrd="0" presId="urn:microsoft.com/office/officeart/2005/8/layout/cycle6"/>
    <dgm:cxn modelId="{A8346EF9-13AB-4375-8A71-80D0AC4AD82E}" type="presOf" srcId="{1B8CFCAD-D8CD-46A3-B2BF-B9A6C3A71684}" destId="{62A14E69-1714-4508-8EC8-E5BFCCD0DBE2}" srcOrd="0" destOrd="0" presId="urn:microsoft.com/office/officeart/2005/8/layout/cycle6"/>
    <dgm:cxn modelId="{1B692C1C-4310-4B74-829F-B4D137419649}" type="presOf" srcId="{861923F6-E7F8-4F1D-A068-DCC4ED7C6CB2}" destId="{44FC6B31-4983-45ED-AF36-F2B59F1D1F12}" srcOrd="0" destOrd="0" presId="urn:microsoft.com/office/officeart/2005/8/layout/cycle6"/>
    <dgm:cxn modelId="{CC9D7052-6D14-496C-876B-5012AA4DE31D}" type="presOf" srcId="{EF2A29E7-8FEA-48E1-9032-ACE9168CE1BA}" destId="{4FB7F779-32C0-457A-9C83-0499BF2B4B17}" srcOrd="0" destOrd="0" presId="urn:microsoft.com/office/officeart/2005/8/layout/cycle6"/>
    <dgm:cxn modelId="{6098F2E7-4E48-428C-B008-F64CB613F9B6}" type="presOf" srcId="{5C53D8F3-5D5C-4E60-A2FC-514404F61046}" destId="{1A4018EC-7F70-46E6-BE76-98C1D31A3208}" srcOrd="0" destOrd="0" presId="urn:microsoft.com/office/officeart/2005/8/layout/cycle6"/>
    <dgm:cxn modelId="{F3BB9C14-CF9F-42D4-BF05-EC3900B1FA1B}" type="presOf" srcId="{9F803CFB-0043-4BE0-A913-DFCE02535A60}" destId="{C5439E25-B185-4699-91E3-633F70E330D7}" srcOrd="0" destOrd="0" presId="urn:microsoft.com/office/officeart/2005/8/layout/cycle6"/>
    <dgm:cxn modelId="{D71968AD-698A-474C-AD15-41CE2D6CB54E}" type="presOf" srcId="{D1AB3A85-9A23-4291-A29E-220DFC76E9B4}" destId="{4617AF31-0C3F-4919-A3FD-CB0DE07628D0}" srcOrd="0" destOrd="0" presId="urn:microsoft.com/office/officeart/2005/8/layout/cycle6"/>
    <dgm:cxn modelId="{3946C1F4-717A-4591-BA8F-6EAA1F16BE1A}" type="presOf" srcId="{DF75B23A-B91E-4305-9079-23728E16DCC6}" destId="{BF989217-B461-4E9F-8C28-5FE826A12798}" srcOrd="0" destOrd="0" presId="urn:microsoft.com/office/officeart/2005/8/layout/cycle6"/>
    <dgm:cxn modelId="{6233E2F9-8351-4541-B5D8-C87041DA315E}" type="presOf" srcId="{C21CA1E6-452C-4035-BC8B-E80676A89595}" destId="{5ACBA012-F2FE-4FB2-8F58-97BE164F3417}" srcOrd="0" destOrd="0" presId="urn:microsoft.com/office/officeart/2005/8/layout/cycle6"/>
    <dgm:cxn modelId="{6B1940E6-590E-4E65-B8C1-03669C3AAE8F}" srcId="{DF75B23A-B91E-4305-9079-23728E16DCC6}" destId="{69FCFFC6-7097-4241-B6A6-936A5CDFB835}" srcOrd="0" destOrd="0" parTransId="{8F85EF7D-8266-422A-A701-9E2C41937E0B}" sibTransId="{D1AB3A85-9A23-4291-A29E-220DFC76E9B4}"/>
    <dgm:cxn modelId="{82BB4478-C161-48E9-B076-BD1E2F123406}" type="presOf" srcId="{69FCFFC6-7097-4241-B6A6-936A5CDFB835}" destId="{F882C333-07AB-45E9-8E8A-53F1D5F87052}" srcOrd="0" destOrd="0" presId="urn:microsoft.com/office/officeart/2005/8/layout/cycle6"/>
    <dgm:cxn modelId="{DA97A27C-762B-48CA-AA59-08599B33EB23}" type="presOf" srcId="{82CE77D8-66C0-4553-9F17-45E2B26451C0}" destId="{A2801AF4-2095-4133-BAF1-02579B597D81}" srcOrd="0" destOrd="0" presId="urn:microsoft.com/office/officeart/2005/8/layout/cycle6"/>
    <dgm:cxn modelId="{5B01A033-C4E6-47DF-9F3A-3DCDD404605B}" srcId="{DF75B23A-B91E-4305-9079-23728E16DCC6}" destId="{EF2A29E7-8FEA-48E1-9032-ACE9168CE1BA}" srcOrd="2" destOrd="0" parTransId="{57F79CEC-86AD-46B5-899A-A1B9325053B6}" sibTransId="{861923F6-E7F8-4F1D-A068-DCC4ED7C6CB2}"/>
    <dgm:cxn modelId="{17B5FBC1-B0DD-476B-B7D9-88988206CD16}" type="presParOf" srcId="{BF989217-B461-4E9F-8C28-5FE826A12798}" destId="{F882C333-07AB-45E9-8E8A-53F1D5F87052}" srcOrd="0" destOrd="0" presId="urn:microsoft.com/office/officeart/2005/8/layout/cycle6"/>
    <dgm:cxn modelId="{78C4DEEB-237B-4FB3-9F5D-8361C55C3D39}" type="presParOf" srcId="{BF989217-B461-4E9F-8C28-5FE826A12798}" destId="{32B6BA4A-4191-4FD7-BDD2-A6B1B7C84B55}" srcOrd="1" destOrd="0" presId="urn:microsoft.com/office/officeart/2005/8/layout/cycle6"/>
    <dgm:cxn modelId="{4047B38A-8DE8-4E89-8B95-8B6444589ED8}" type="presParOf" srcId="{BF989217-B461-4E9F-8C28-5FE826A12798}" destId="{4617AF31-0C3F-4919-A3FD-CB0DE07628D0}" srcOrd="2" destOrd="0" presId="urn:microsoft.com/office/officeart/2005/8/layout/cycle6"/>
    <dgm:cxn modelId="{6ED2526A-89E7-431D-8B28-327643FBE813}" type="presParOf" srcId="{BF989217-B461-4E9F-8C28-5FE826A12798}" destId="{1A4018EC-7F70-46E6-BE76-98C1D31A3208}" srcOrd="3" destOrd="0" presId="urn:microsoft.com/office/officeart/2005/8/layout/cycle6"/>
    <dgm:cxn modelId="{19B19D96-74B7-4A5A-835D-1A2DA6C1ED58}" type="presParOf" srcId="{BF989217-B461-4E9F-8C28-5FE826A12798}" destId="{89747284-C523-4C36-92BE-EFF381233F4B}" srcOrd="4" destOrd="0" presId="urn:microsoft.com/office/officeart/2005/8/layout/cycle6"/>
    <dgm:cxn modelId="{510F4B4C-31E3-436B-8378-CC61E5E44983}" type="presParOf" srcId="{BF989217-B461-4E9F-8C28-5FE826A12798}" destId="{62A14E69-1714-4508-8EC8-E5BFCCD0DBE2}" srcOrd="5" destOrd="0" presId="urn:microsoft.com/office/officeart/2005/8/layout/cycle6"/>
    <dgm:cxn modelId="{E186FDAE-86AC-4D3A-9BAA-12C9AEC3C693}" type="presParOf" srcId="{BF989217-B461-4E9F-8C28-5FE826A12798}" destId="{4FB7F779-32C0-457A-9C83-0499BF2B4B17}" srcOrd="6" destOrd="0" presId="urn:microsoft.com/office/officeart/2005/8/layout/cycle6"/>
    <dgm:cxn modelId="{1FF8C21F-01AB-45CE-BC23-020EF07971EA}" type="presParOf" srcId="{BF989217-B461-4E9F-8C28-5FE826A12798}" destId="{1623357B-834F-4FC0-AD72-6909D73017E4}" srcOrd="7" destOrd="0" presId="urn:microsoft.com/office/officeart/2005/8/layout/cycle6"/>
    <dgm:cxn modelId="{FFE79F83-7144-421E-AC3C-C5DCEC25B826}" type="presParOf" srcId="{BF989217-B461-4E9F-8C28-5FE826A12798}" destId="{44FC6B31-4983-45ED-AF36-F2B59F1D1F12}" srcOrd="8" destOrd="0" presId="urn:microsoft.com/office/officeart/2005/8/layout/cycle6"/>
    <dgm:cxn modelId="{AE97D98D-5BEC-4002-8D57-E748BD2E2852}" type="presParOf" srcId="{BF989217-B461-4E9F-8C28-5FE826A12798}" destId="{9420E012-901F-4CBB-8F40-8D4B1A8037B7}" srcOrd="9" destOrd="0" presId="urn:microsoft.com/office/officeart/2005/8/layout/cycle6"/>
    <dgm:cxn modelId="{1215D7B1-34A6-4184-9502-47190475D558}" type="presParOf" srcId="{BF989217-B461-4E9F-8C28-5FE826A12798}" destId="{B7FEAFB0-4709-4CCA-9485-6DF6B7919C80}" srcOrd="10" destOrd="0" presId="urn:microsoft.com/office/officeart/2005/8/layout/cycle6"/>
    <dgm:cxn modelId="{379D2DB2-610D-4A45-9681-792329E7FF09}" type="presParOf" srcId="{BF989217-B461-4E9F-8C28-5FE826A12798}" destId="{5ACBA012-F2FE-4FB2-8F58-97BE164F3417}" srcOrd="11" destOrd="0" presId="urn:microsoft.com/office/officeart/2005/8/layout/cycle6"/>
    <dgm:cxn modelId="{B5B9978C-2DE7-479D-AD24-4C3CE69E981E}" type="presParOf" srcId="{BF989217-B461-4E9F-8C28-5FE826A12798}" destId="{A2801AF4-2095-4133-BAF1-02579B597D81}" srcOrd="12" destOrd="0" presId="urn:microsoft.com/office/officeart/2005/8/layout/cycle6"/>
    <dgm:cxn modelId="{367AF81B-9B28-4D50-A0BD-5E8FDD1D019C}" type="presParOf" srcId="{BF989217-B461-4E9F-8C28-5FE826A12798}" destId="{E9F8FE4D-3C57-418F-BD99-BA09818ED0DF}" srcOrd="13" destOrd="0" presId="urn:microsoft.com/office/officeart/2005/8/layout/cycle6"/>
    <dgm:cxn modelId="{18B6141D-A20E-4026-B0AD-EE34410DCFD7}" type="presParOf" srcId="{BF989217-B461-4E9F-8C28-5FE826A12798}" destId="{C5439E25-B185-4699-91E3-633F70E330D7}"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E85DA-B4B0-4FA0-A045-3769C848ED14}">
      <dsp:nvSpPr>
        <dsp:cNvPr id="0" name=""/>
        <dsp:cNvSpPr/>
      </dsp:nvSpPr>
      <dsp:spPr>
        <a:xfrm rot="5400000">
          <a:off x="-222646" y="223826"/>
          <a:ext cx="1484312" cy="103901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smtClean="0"/>
            <a:t>1</a:t>
          </a:r>
          <a:endParaRPr lang="en-GB" sz="3000" kern="1200" dirty="0"/>
        </a:p>
      </dsp:txBody>
      <dsp:txXfrm rot="-5400000">
        <a:off x="1" y="520688"/>
        <a:ext cx="1039018" cy="445294"/>
      </dsp:txXfrm>
    </dsp:sp>
    <dsp:sp modelId="{8BCD2885-45B2-405F-92FC-F10325709CC8}">
      <dsp:nvSpPr>
        <dsp:cNvPr id="0" name=""/>
        <dsp:cNvSpPr/>
      </dsp:nvSpPr>
      <dsp:spPr>
        <a:xfrm rot="5400000">
          <a:off x="3085107" y="-2044909"/>
          <a:ext cx="964803" cy="505698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noProof="0" dirty="0" smtClean="0"/>
            <a:t>Demande adressée par l’État partie à l’UNESCO</a:t>
          </a:r>
          <a:endParaRPr lang="fr-FR" sz="1800" kern="1200" noProof="0" dirty="0"/>
        </a:p>
        <a:p>
          <a:pPr marL="171450" lvl="1" indent="-171450" algn="l" defTabSz="800100">
            <a:lnSpc>
              <a:spcPct val="90000"/>
            </a:lnSpc>
            <a:spcBef>
              <a:spcPct val="0"/>
            </a:spcBef>
            <a:spcAft>
              <a:spcPct val="15000"/>
            </a:spcAft>
            <a:buChar char="••"/>
          </a:pPr>
          <a:r>
            <a:rPr lang="fr-FR" sz="1800" kern="1200" noProof="0" dirty="0" smtClean="0"/>
            <a:t>Évaluation des besoins par un expert conseil</a:t>
          </a:r>
          <a:endParaRPr lang="fr-FR" sz="1800" kern="1200" noProof="0" dirty="0"/>
        </a:p>
      </dsp:txBody>
      <dsp:txXfrm rot="-5400000">
        <a:off x="1039018" y="48278"/>
        <a:ext cx="5009883" cy="870607"/>
      </dsp:txXfrm>
    </dsp:sp>
    <dsp:sp modelId="{0FFB5A0D-AC35-44CA-AA02-7C139CE05D9D}">
      <dsp:nvSpPr>
        <dsp:cNvPr id="0" name=""/>
        <dsp:cNvSpPr/>
      </dsp:nvSpPr>
      <dsp:spPr>
        <a:xfrm rot="5400000">
          <a:off x="-222646" y="1512490"/>
          <a:ext cx="1484312" cy="1039018"/>
        </a:xfrm>
        <a:prstGeom prst="chevron">
          <a:avLst/>
        </a:prstGeom>
        <a:solidFill>
          <a:schemeClr val="accent2">
            <a:hueOff val="-3762819"/>
            <a:satOff val="0"/>
            <a:lumOff val="4412"/>
            <a:alphaOff val="0"/>
          </a:schemeClr>
        </a:solidFill>
        <a:ln w="25400" cap="flat" cmpd="sng" algn="ctr">
          <a:solidFill>
            <a:schemeClr val="accent2">
              <a:hueOff val="-3762819"/>
              <a:satOff val="0"/>
              <a:lumOff val="44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smtClean="0"/>
            <a:t>2</a:t>
          </a:r>
          <a:endParaRPr lang="en-GB" sz="3000" kern="1200" dirty="0"/>
        </a:p>
      </dsp:txBody>
      <dsp:txXfrm rot="-5400000">
        <a:off x="1" y="1809352"/>
        <a:ext cx="1039018" cy="445294"/>
      </dsp:txXfrm>
    </dsp:sp>
    <dsp:sp modelId="{94B1ABD1-9776-4CFE-8E85-7F9F41D3085E}">
      <dsp:nvSpPr>
        <dsp:cNvPr id="0" name=""/>
        <dsp:cNvSpPr/>
      </dsp:nvSpPr>
      <dsp:spPr>
        <a:xfrm rot="5400000">
          <a:off x="3085107" y="-756245"/>
          <a:ext cx="964803" cy="5056981"/>
        </a:xfrm>
        <a:prstGeom prst="round2SameRect">
          <a:avLst/>
        </a:prstGeom>
        <a:solidFill>
          <a:schemeClr val="lt1">
            <a:alpha val="90000"/>
            <a:hueOff val="0"/>
            <a:satOff val="0"/>
            <a:lumOff val="0"/>
            <a:alphaOff val="0"/>
          </a:schemeClr>
        </a:solidFill>
        <a:ln w="25400" cap="flat" cmpd="sng" algn="ctr">
          <a:solidFill>
            <a:schemeClr val="accent2">
              <a:hueOff val="-3762819"/>
              <a:satOff val="0"/>
              <a:lumOff val="4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noProof="0" dirty="0" smtClean="0"/>
            <a:t>Consultations des parties prenantes</a:t>
          </a:r>
          <a:endParaRPr lang="fr-FR" sz="1800" kern="1200" noProof="0" dirty="0"/>
        </a:p>
        <a:p>
          <a:pPr marL="171450" lvl="1" indent="-171450" algn="l" defTabSz="800100">
            <a:lnSpc>
              <a:spcPct val="90000"/>
            </a:lnSpc>
            <a:spcBef>
              <a:spcPct val="0"/>
            </a:spcBef>
            <a:spcAft>
              <a:spcPct val="15000"/>
            </a:spcAft>
            <a:buChar char="••"/>
          </a:pPr>
          <a:r>
            <a:rPr lang="fr-FR" sz="1800" kern="1200" noProof="0" dirty="0" smtClean="0"/>
            <a:t>Atelier(s) politique(s) avec les parties prenantes</a:t>
          </a:r>
          <a:endParaRPr lang="fr-FR" sz="1800" kern="1200" noProof="0" dirty="0"/>
        </a:p>
      </dsp:txBody>
      <dsp:txXfrm rot="-5400000">
        <a:off x="1039018" y="1336942"/>
        <a:ext cx="5009883" cy="870607"/>
      </dsp:txXfrm>
    </dsp:sp>
    <dsp:sp modelId="{71657CBE-0C48-4B63-B8B7-277E6BE1CE54}">
      <dsp:nvSpPr>
        <dsp:cNvPr id="0" name=""/>
        <dsp:cNvSpPr/>
      </dsp:nvSpPr>
      <dsp:spPr>
        <a:xfrm rot="5400000">
          <a:off x="-222646" y="2801154"/>
          <a:ext cx="1484312" cy="1039018"/>
        </a:xfrm>
        <a:prstGeom prst="chevron">
          <a:avLst/>
        </a:prstGeom>
        <a:solidFill>
          <a:schemeClr val="accent2">
            <a:hueOff val="-7525638"/>
            <a:satOff val="0"/>
            <a:lumOff val="8824"/>
            <a:alphaOff val="0"/>
          </a:schemeClr>
        </a:solidFill>
        <a:ln w="25400" cap="flat" cmpd="sng" algn="ctr">
          <a:solidFill>
            <a:schemeClr val="accent2">
              <a:hueOff val="-7525638"/>
              <a:satOff val="0"/>
              <a:lumOff val="88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smtClean="0"/>
            <a:t>3</a:t>
          </a:r>
          <a:endParaRPr lang="en-GB" sz="3000" kern="1200" dirty="0"/>
        </a:p>
      </dsp:txBody>
      <dsp:txXfrm rot="-5400000">
        <a:off x="1" y="3098016"/>
        <a:ext cx="1039018" cy="445294"/>
      </dsp:txXfrm>
    </dsp:sp>
    <dsp:sp modelId="{1378D317-6337-4683-893E-47902CA2E991}">
      <dsp:nvSpPr>
        <dsp:cNvPr id="0" name=""/>
        <dsp:cNvSpPr/>
      </dsp:nvSpPr>
      <dsp:spPr>
        <a:xfrm rot="5400000">
          <a:off x="3085107" y="532418"/>
          <a:ext cx="964803" cy="5056981"/>
        </a:xfrm>
        <a:prstGeom prst="round2SameRect">
          <a:avLst/>
        </a:prstGeom>
        <a:solidFill>
          <a:schemeClr val="lt1">
            <a:alpha val="90000"/>
            <a:hueOff val="0"/>
            <a:satOff val="0"/>
            <a:lumOff val="0"/>
            <a:alphaOff val="0"/>
          </a:schemeClr>
        </a:solidFill>
        <a:ln w="25400" cap="flat" cmpd="sng" algn="ctr">
          <a:solidFill>
            <a:schemeClr val="accent2">
              <a:hueOff val="-7525638"/>
              <a:satOff val="0"/>
              <a:lumOff val="88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noProof="0" dirty="0" smtClean="0"/>
            <a:t>Processus d’élaboration de la politique par l’État</a:t>
          </a:r>
          <a:endParaRPr lang="fr-FR" sz="1800" kern="1200" noProof="0" dirty="0"/>
        </a:p>
        <a:p>
          <a:pPr marL="171450" lvl="1" indent="-171450" algn="l" defTabSz="800100">
            <a:lnSpc>
              <a:spcPct val="90000"/>
            </a:lnSpc>
            <a:spcBef>
              <a:spcPct val="0"/>
            </a:spcBef>
            <a:spcAft>
              <a:spcPct val="15000"/>
            </a:spcAft>
            <a:buChar char="••"/>
          </a:pPr>
          <a:r>
            <a:rPr lang="fr-FR" sz="1800" kern="1200" noProof="0" dirty="0" smtClean="0"/>
            <a:t>Mise en œuvre/révision par l’État</a:t>
          </a:r>
          <a:endParaRPr lang="fr-FR" sz="1800" kern="1200" noProof="0" dirty="0"/>
        </a:p>
      </dsp:txBody>
      <dsp:txXfrm rot="-5400000">
        <a:off x="1039018" y="2625605"/>
        <a:ext cx="5009883" cy="870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F7FDF-B740-4EB3-9A8E-92D58B1F4986}">
      <dsp:nvSpPr>
        <dsp:cNvPr id="0" name=""/>
        <dsp:cNvSpPr/>
      </dsp:nvSpPr>
      <dsp:spPr>
        <a:xfrm>
          <a:off x="2521148" y="1583408"/>
          <a:ext cx="1053703" cy="1053703"/>
        </a:xfrm>
        <a:prstGeom prst="ellipse">
          <a:avLst/>
        </a:prstGeom>
        <a:solidFill>
          <a:schemeClr val="accent3">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GB" sz="3300" kern="1200" dirty="0" smtClean="0"/>
            <a:t>PCI</a:t>
          </a:r>
          <a:endParaRPr lang="en-GB" sz="3300" kern="1200" dirty="0"/>
        </a:p>
      </dsp:txBody>
      <dsp:txXfrm>
        <a:off x="2675459" y="1737719"/>
        <a:ext cx="745081" cy="745081"/>
      </dsp:txXfrm>
    </dsp:sp>
    <dsp:sp modelId="{A2F54C96-35FE-4275-9F47-5C8409892C7D}">
      <dsp:nvSpPr>
        <dsp:cNvPr id="0" name=""/>
        <dsp:cNvSpPr/>
      </dsp:nvSpPr>
      <dsp:spPr>
        <a:xfrm rot="16217913">
          <a:off x="2788713" y="1304458"/>
          <a:ext cx="526807" cy="31113"/>
        </a:xfrm>
        <a:custGeom>
          <a:avLst/>
          <a:gdLst/>
          <a:ahLst/>
          <a:cxnLst/>
          <a:rect l="0" t="0" r="0" b="0"/>
          <a:pathLst>
            <a:path>
              <a:moveTo>
                <a:pt x="0" y="15556"/>
              </a:moveTo>
              <a:lnTo>
                <a:pt x="526807" y="15556"/>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038947" y="1306844"/>
        <a:ext cx="26340" cy="26340"/>
      </dsp:txXfrm>
    </dsp:sp>
    <dsp:sp modelId="{0A13CAD3-46EA-49AD-ACD0-A9A77C76C636}">
      <dsp:nvSpPr>
        <dsp:cNvPr id="0" name=""/>
        <dsp:cNvSpPr/>
      </dsp:nvSpPr>
      <dsp:spPr>
        <a:xfrm>
          <a:off x="2529383" y="2918"/>
          <a:ext cx="1053703" cy="1053703"/>
        </a:xfrm>
        <a:prstGeom prst="ellipse">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kern="1200" noProof="0" dirty="0" smtClean="0"/>
            <a:t>Droits de PI</a:t>
          </a:r>
          <a:endParaRPr lang="fr-FR" sz="800" kern="1200" noProof="0" dirty="0"/>
        </a:p>
      </dsp:txBody>
      <dsp:txXfrm>
        <a:off x="2683694" y="157229"/>
        <a:ext cx="745081" cy="745081"/>
      </dsp:txXfrm>
    </dsp:sp>
    <dsp:sp modelId="{C7BC0F19-04A6-4F17-AEE3-DB3A00FE7085}">
      <dsp:nvSpPr>
        <dsp:cNvPr id="0" name=""/>
        <dsp:cNvSpPr/>
      </dsp:nvSpPr>
      <dsp:spPr>
        <a:xfrm rot="19299770">
          <a:off x="3405004" y="1606105"/>
          <a:ext cx="521686" cy="31113"/>
        </a:xfrm>
        <a:custGeom>
          <a:avLst/>
          <a:gdLst/>
          <a:ahLst/>
          <a:cxnLst/>
          <a:rect l="0" t="0" r="0" b="0"/>
          <a:pathLst>
            <a:path>
              <a:moveTo>
                <a:pt x="0" y="15556"/>
              </a:moveTo>
              <a:lnTo>
                <a:pt x="521686" y="15556"/>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652805" y="1608619"/>
        <a:ext cx="26084" cy="26084"/>
      </dsp:txXfrm>
    </dsp:sp>
    <dsp:sp modelId="{3EF79C0F-AC81-492B-A815-1A4C93FE8F02}">
      <dsp:nvSpPr>
        <dsp:cNvPr id="0" name=""/>
        <dsp:cNvSpPr/>
      </dsp:nvSpPr>
      <dsp:spPr>
        <a:xfrm>
          <a:off x="3756843" y="606212"/>
          <a:ext cx="1053703" cy="1053703"/>
        </a:xfrm>
        <a:prstGeom prst="ellipse">
          <a:avLst/>
        </a:prstGeom>
        <a:solidFill>
          <a:schemeClr val="accent3">
            <a:alpha val="90000"/>
            <a:hueOff val="0"/>
            <a:satOff val="0"/>
            <a:lumOff val="0"/>
            <a:alphaOff val="-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kern="1200" noProof="0" dirty="0" smtClean="0"/>
            <a:t>Tourisme</a:t>
          </a:r>
          <a:endParaRPr lang="fr-FR" sz="800" kern="1200" noProof="0" dirty="0"/>
        </a:p>
      </dsp:txBody>
      <dsp:txXfrm>
        <a:off x="3911154" y="760523"/>
        <a:ext cx="745081" cy="745081"/>
      </dsp:txXfrm>
    </dsp:sp>
    <dsp:sp modelId="{72C265D4-9D4D-4B75-BA4D-16B4FCCE42CD}">
      <dsp:nvSpPr>
        <dsp:cNvPr id="0" name=""/>
        <dsp:cNvSpPr/>
      </dsp:nvSpPr>
      <dsp:spPr>
        <a:xfrm rot="771429">
          <a:off x="3555038" y="2270551"/>
          <a:ext cx="526807" cy="31113"/>
        </a:xfrm>
        <a:custGeom>
          <a:avLst/>
          <a:gdLst/>
          <a:ahLst/>
          <a:cxnLst/>
          <a:rect l="0" t="0" r="0" b="0"/>
          <a:pathLst>
            <a:path>
              <a:moveTo>
                <a:pt x="0" y="15556"/>
              </a:moveTo>
              <a:lnTo>
                <a:pt x="526807" y="15556"/>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805271" y="2272938"/>
        <a:ext cx="26340" cy="26340"/>
      </dsp:txXfrm>
    </dsp:sp>
    <dsp:sp modelId="{57A7C146-8789-49A2-A37B-148E8E625EC4}">
      <dsp:nvSpPr>
        <dsp:cNvPr id="0" name=""/>
        <dsp:cNvSpPr/>
      </dsp:nvSpPr>
      <dsp:spPr>
        <a:xfrm>
          <a:off x="4062032" y="1935105"/>
          <a:ext cx="1053703" cy="1053703"/>
        </a:xfrm>
        <a:prstGeom prst="ellipse">
          <a:avLst/>
        </a:prstGeom>
        <a:solidFill>
          <a:schemeClr val="accent3">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kern="1200" noProof="0" dirty="0" smtClean="0"/>
            <a:t>Droits de l’homme</a:t>
          </a:r>
          <a:endParaRPr lang="fr-FR" sz="800" kern="1200" noProof="0" dirty="0"/>
        </a:p>
      </dsp:txBody>
      <dsp:txXfrm>
        <a:off x="4216343" y="2089416"/>
        <a:ext cx="745081" cy="745081"/>
      </dsp:txXfrm>
    </dsp:sp>
    <dsp:sp modelId="{0C3A992D-0391-4A5D-9AFB-2A3B2068973A}">
      <dsp:nvSpPr>
        <dsp:cNvPr id="0" name=""/>
        <dsp:cNvSpPr/>
      </dsp:nvSpPr>
      <dsp:spPr>
        <a:xfrm rot="3857143">
          <a:off x="3127475" y="2806698"/>
          <a:ext cx="526807" cy="31113"/>
        </a:xfrm>
        <a:custGeom>
          <a:avLst/>
          <a:gdLst/>
          <a:ahLst/>
          <a:cxnLst/>
          <a:rect l="0" t="0" r="0" b="0"/>
          <a:pathLst>
            <a:path>
              <a:moveTo>
                <a:pt x="0" y="15556"/>
              </a:moveTo>
              <a:lnTo>
                <a:pt x="526807" y="15556"/>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377708" y="2809085"/>
        <a:ext cx="26340" cy="26340"/>
      </dsp:txXfrm>
    </dsp:sp>
    <dsp:sp modelId="{751EFFD4-B178-41D6-8E19-9E029C05E10E}">
      <dsp:nvSpPr>
        <dsp:cNvPr id="0" name=""/>
        <dsp:cNvSpPr/>
      </dsp:nvSpPr>
      <dsp:spPr>
        <a:xfrm>
          <a:off x="3206906" y="3007399"/>
          <a:ext cx="1053703" cy="1053703"/>
        </a:xfrm>
        <a:prstGeom prst="ellipse">
          <a:avLst/>
        </a:prstGeom>
        <a:solidFill>
          <a:schemeClr val="accent3">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kern="1200" noProof="0" dirty="0" smtClean="0"/>
            <a:t>Développement durable</a:t>
          </a:r>
          <a:endParaRPr lang="fr-FR" sz="800" kern="1200" noProof="0" dirty="0"/>
        </a:p>
      </dsp:txBody>
      <dsp:txXfrm>
        <a:off x="3361217" y="3161710"/>
        <a:ext cx="745081" cy="745081"/>
      </dsp:txXfrm>
    </dsp:sp>
    <dsp:sp modelId="{B4B7DA87-F4A6-4877-BEF0-359BECF913A1}">
      <dsp:nvSpPr>
        <dsp:cNvPr id="0" name=""/>
        <dsp:cNvSpPr/>
      </dsp:nvSpPr>
      <dsp:spPr>
        <a:xfrm rot="6942857">
          <a:off x="2441717" y="2806698"/>
          <a:ext cx="526807" cy="31113"/>
        </a:xfrm>
        <a:custGeom>
          <a:avLst/>
          <a:gdLst/>
          <a:ahLst/>
          <a:cxnLst/>
          <a:rect l="0" t="0" r="0" b="0"/>
          <a:pathLst>
            <a:path>
              <a:moveTo>
                <a:pt x="0" y="15556"/>
              </a:moveTo>
              <a:lnTo>
                <a:pt x="526807" y="15556"/>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rot="10800000">
        <a:off x="2691950" y="2809085"/>
        <a:ext cx="26340" cy="26340"/>
      </dsp:txXfrm>
    </dsp:sp>
    <dsp:sp modelId="{D2B683BA-3611-421C-B01B-22941BB953C4}">
      <dsp:nvSpPr>
        <dsp:cNvPr id="0" name=""/>
        <dsp:cNvSpPr/>
      </dsp:nvSpPr>
      <dsp:spPr>
        <a:xfrm>
          <a:off x="1835390" y="3007399"/>
          <a:ext cx="1053703" cy="1053703"/>
        </a:xfrm>
        <a:prstGeom prst="ellipse">
          <a:avLst/>
        </a:prstGeom>
        <a:solidFill>
          <a:schemeClr val="accent3">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kern="1200" noProof="0" dirty="0" smtClean="0"/>
            <a:t>Éducation</a:t>
          </a:r>
          <a:endParaRPr lang="fr-FR" sz="800" kern="1200" noProof="0" dirty="0"/>
        </a:p>
      </dsp:txBody>
      <dsp:txXfrm>
        <a:off x="1989701" y="3161710"/>
        <a:ext cx="745081" cy="745081"/>
      </dsp:txXfrm>
    </dsp:sp>
    <dsp:sp modelId="{AADCE4A6-51FC-4941-A434-ACED8031F4C3}">
      <dsp:nvSpPr>
        <dsp:cNvPr id="0" name=""/>
        <dsp:cNvSpPr/>
      </dsp:nvSpPr>
      <dsp:spPr>
        <a:xfrm rot="9887030">
          <a:off x="1980818" y="2307621"/>
          <a:ext cx="568770" cy="31113"/>
        </a:xfrm>
        <a:custGeom>
          <a:avLst/>
          <a:gdLst/>
          <a:ahLst/>
          <a:cxnLst/>
          <a:rect l="0" t="0" r="0" b="0"/>
          <a:pathLst>
            <a:path>
              <a:moveTo>
                <a:pt x="0" y="15556"/>
              </a:moveTo>
              <a:lnTo>
                <a:pt x="568770" y="15556"/>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rot="10800000">
        <a:off x="2250983" y="2308959"/>
        <a:ext cx="28438" cy="28438"/>
      </dsp:txXfrm>
    </dsp:sp>
    <dsp:sp modelId="{18BE0096-C0F0-4F3F-81D8-24E4DBA982E3}">
      <dsp:nvSpPr>
        <dsp:cNvPr id="0" name=""/>
        <dsp:cNvSpPr/>
      </dsp:nvSpPr>
      <dsp:spPr>
        <a:xfrm>
          <a:off x="955554" y="2009245"/>
          <a:ext cx="1053703" cy="1053703"/>
        </a:xfrm>
        <a:prstGeom prst="ellipse">
          <a:avLst/>
        </a:prstGeom>
        <a:solidFill>
          <a:schemeClr val="accent3">
            <a:alpha val="90000"/>
            <a:hueOff val="0"/>
            <a:satOff val="0"/>
            <a:lumOff val="0"/>
            <a:alphaOff val="-3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kern="1200" noProof="0" dirty="0" smtClean="0"/>
            <a:t>Sites et objets du patrimoine</a:t>
          </a:r>
          <a:endParaRPr lang="fr-FR" sz="800" kern="1200" noProof="0" dirty="0"/>
        </a:p>
      </dsp:txBody>
      <dsp:txXfrm>
        <a:off x="1109865" y="2163556"/>
        <a:ext cx="745081" cy="745081"/>
      </dsp:txXfrm>
    </dsp:sp>
    <dsp:sp modelId="{74BC5AEE-522C-4D4E-B4BA-3385F82FF4C5}">
      <dsp:nvSpPr>
        <dsp:cNvPr id="0" name=""/>
        <dsp:cNvSpPr/>
      </dsp:nvSpPr>
      <dsp:spPr>
        <a:xfrm rot="13114286">
          <a:off x="2166749" y="1601987"/>
          <a:ext cx="526807" cy="31113"/>
        </a:xfrm>
        <a:custGeom>
          <a:avLst/>
          <a:gdLst/>
          <a:ahLst/>
          <a:cxnLst/>
          <a:rect l="0" t="0" r="0" b="0"/>
          <a:pathLst>
            <a:path>
              <a:moveTo>
                <a:pt x="0" y="15556"/>
              </a:moveTo>
              <a:lnTo>
                <a:pt x="526807" y="15556"/>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rot="10800000">
        <a:off x="2416983" y="1604373"/>
        <a:ext cx="26340" cy="26340"/>
      </dsp:txXfrm>
    </dsp:sp>
    <dsp:sp modelId="{9D140588-7708-485A-8B1C-181E374090CC}">
      <dsp:nvSpPr>
        <dsp:cNvPr id="0" name=""/>
        <dsp:cNvSpPr/>
      </dsp:nvSpPr>
      <dsp:spPr>
        <a:xfrm>
          <a:off x="1285455" y="597975"/>
          <a:ext cx="1053703" cy="1053703"/>
        </a:xfrm>
        <a:prstGeom prst="ellipse">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GB" sz="800" kern="1200" dirty="0" smtClean="0"/>
            <a:t>Langue</a:t>
          </a:r>
          <a:endParaRPr lang="en-GB" sz="800" kern="1200" dirty="0"/>
        </a:p>
      </dsp:txBody>
      <dsp:txXfrm>
        <a:off x="1439766" y="752286"/>
        <a:ext cx="745081" cy="7450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ECA6A-45EA-4743-9270-23132A4E3B2A}">
      <dsp:nvSpPr>
        <dsp:cNvPr id="0" name=""/>
        <dsp:cNvSpPr/>
      </dsp:nvSpPr>
      <dsp:spPr>
        <a:xfrm>
          <a:off x="1394293" y="85930"/>
          <a:ext cx="1809474" cy="1809448"/>
        </a:xfrm>
        <a:prstGeom prst="ellipse">
          <a:avLst/>
        </a:prstGeom>
        <a:solidFill>
          <a:srgbClr val="00B0F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err="1" smtClean="0"/>
            <a:t>Lieux</a:t>
          </a:r>
          <a:endParaRPr lang="en-GB" sz="2000" kern="1200" dirty="0"/>
        </a:p>
      </dsp:txBody>
      <dsp:txXfrm>
        <a:off x="1659284" y="350918"/>
        <a:ext cx="1279492" cy="1279472"/>
      </dsp:txXfrm>
    </dsp:sp>
    <dsp:sp modelId="{B0221DFF-4329-4EE6-A6BA-766DEF3CBAAA}">
      <dsp:nvSpPr>
        <dsp:cNvPr id="0" name=""/>
        <dsp:cNvSpPr/>
      </dsp:nvSpPr>
      <dsp:spPr>
        <a:xfrm>
          <a:off x="2034990" y="1071635"/>
          <a:ext cx="1809474" cy="1809448"/>
        </a:xfrm>
        <a:prstGeom prst="ellipse">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err="1" smtClean="0"/>
            <a:t>Pratiques</a:t>
          </a:r>
          <a:r>
            <a:rPr lang="en-GB" sz="2000" kern="1200" dirty="0" smtClean="0"/>
            <a:t> </a:t>
          </a:r>
          <a:endParaRPr lang="en-GB" sz="2000" kern="1200" dirty="0"/>
        </a:p>
      </dsp:txBody>
      <dsp:txXfrm>
        <a:off x="2299981" y="1336623"/>
        <a:ext cx="1279492" cy="1279472"/>
      </dsp:txXfrm>
    </dsp:sp>
    <dsp:sp modelId="{DF2DFA9D-E0BD-44A4-AD77-220C86D3974E}">
      <dsp:nvSpPr>
        <dsp:cNvPr id="0" name=""/>
        <dsp:cNvSpPr/>
      </dsp:nvSpPr>
      <dsp:spPr>
        <a:xfrm>
          <a:off x="2774269" y="0"/>
          <a:ext cx="1809474" cy="1809448"/>
        </a:xfrm>
        <a:prstGeom prst="ellipse">
          <a:avLst/>
        </a:prstGeom>
        <a:solidFill>
          <a:srgbClr val="92D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err="1" smtClean="0"/>
            <a:t>Objets</a:t>
          </a:r>
          <a:endParaRPr lang="en-GB" sz="2000" kern="1200" dirty="0"/>
        </a:p>
      </dsp:txBody>
      <dsp:txXfrm>
        <a:off x="3039260" y="264988"/>
        <a:ext cx="1279492" cy="12794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F40AC-3427-4121-96C7-95021EC30D18}">
      <dsp:nvSpPr>
        <dsp:cNvPr id="0" name=""/>
        <dsp:cNvSpPr/>
      </dsp:nvSpPr>
      <dsp:spPr>
        <a:xfrm>
          <a:off x="1615634" y="473635"/>
          <a:ext cx="4818685" cy="1673465"/>
        </a:xfrm>
        <a:prstGeom prst="ellipse">
          <a:avLst/>
        </a:prstGeom>
        <a:solidFill>
          <a:schemeClr val="accent3">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52C46E-61FB-4CD5-986D-660757D7107C}">
      <dsp:nvSpPr>
        <dsp:cNvPr id="0" name=""/>
        <dsp:cNvSpPr/>
      </dsp:nvSpPr>
      <dsp:spPr>
        <a:xfrm>
          <a:off x="3528391" y="4752526"/>
          <a:ext cx="933853" cy="597666"/>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086A25-C3F1-4DB7-9394-228665B24D6E}">
      <dsp:nvSpPr>
        <dsp:cNvPr id="0" name=""/>
        <dsp:cNvSpPr/>
      </dsp:nvSpPr>
      <dsp:spPr>
        <a:xfrm>
          <a:off x="1808591" y="5049519"/>
          <a:ext cx="4482498" cy="1120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GB" sz="3500" kern="1200" dirty="0" err="1" smtClean="0"/>
            <a:t>Politiques</a:t>
          </a:r>
          <a:r>
            <a:rPr lang="en-GB" sz="3500" kern="1200" dirty="0" smtClean="0"/>
            <a:t> </a:t>
          </a:r>
          <a:r>
            <a:rPr lang="en-GB" sz="3500" kern="1200" dirty="0" err="1" smtClean="0"/>
            <a:t>en</a:t>
          </a:r>
          <a:r>
            <a:rPr lang="en-GB" sz="3500" kern="1200" dirty="0" smtClean="0"/>
            <a:t>  </a:t>
          </a:r>
          <a:r>
            <a:rPr lang="en-GB" sz="3500" kern="1200" dirty="0" err="1" smtClean="0"/>
            <a:t>matière</a:t>
          </a:r>
          <a:r>
            <a:rPr lang="en-GB" sz="3500" kern="1200" dirty="0" smtClean="0"/>
            <a:t> de PCI</a:t>
          </a:r>
          <a:endParaRPr lang="en-GB" sz="3500" kern="1200" dirty="0"/>
        </a:p>
      </dsp:txBody>
      <dsp:txXfrm>
        <a:off x="1808591" y="5049519"/>
        <a:ext cx="4482498" cy="1120624"/>
      </dsp:txXfrm>
    </dsp:sp>
    <dsp:sp modelId="{F6A81D8B-C533-4C63-A1F8-506744F052CB}">
      <dsp:nvSpPr>
        <dsp:cNvPr id="0" name=""/>
        <dsp:cNvSpPr/>
      </dsp:nvSpPr>
      <dsp:spPr>
        <a:xfrm>
          <a:off x="3367544" y="2276346"/>
          <a:ext cx="1680936" cy="1680936"/>
        </a:xfrm>
        <a:prstGeom prst="ellipse">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err="1" smtClean="0"/>
            <a:t>Objectifs</a:t>
          </a:r>
          <a:r>
            <a:rPr lang="en-GB" sz="1700" kern="1200" dirty="0" smtClean="0"/>
            <a:t> des </a:t>
          </a:r>
          <a:r>
            <a:rPr lang="en-GB" sz="1700" kern="1200" dirty="0" err="1" smtClean="0"/>
            <a:t>politiques</a:t>
          </a:r>
          <a:endParaRPr lang="en-GB" sz="1700" kern="1200" dirty="0"/>
        </a:p>
      </dsp:txBody>
      <dsp:txXfrm>
        <a:off x="3613711" y="2522513"/>
        <a:ext cx="1188602" cy="1188602"/>
      </dsp:txXfrm>
    </dsp:sp>
    <dsp:sp modelId="{F2EDFDF5-921F-4745-B9D7-4EE6316277C6}">
      <dsp:nvSpPr>
        <dsp:cNvPr id="0" name=""/>
        <dsp:cNvSpPr/>
      </dsp:nvSpPr>
      <dsp:spPr>
        <a:xfrm>
          <a:off x="2239441" y="821795"/>
          <a:ext cx="1680936" cy="1680936"/>
        </a:xfrm>
        <a:prstGeom prst="ellipse">
          <a:avLst/>
        </a:prstGeom>
        <a:solidFill>
          <a:schemeClr val="accent3">
            <a:shade val="80000"/>
            <a:hueOff val="0"/>
            <a:satOff val="0"/>
            <a:lumOff val="169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t>Institutions et </a:t>
          </a:r>
          <a:r>
            <a:rPr lang="en-GB" sz="1700" kern="1200" dirty="0" err="1" smtClean="0"/>
            <a:t>politiques</a:t>
          </a:r>
          <a:r>
            <a:rPr lang="en-GB" sz="1700" kern="1200" dirty="0" smtClean="0"/>
            <a:t> </a:t>
          </a:r>
          <a:r>
            <a:rPr lang="en-GB" sz="1700" kern="1200" dirty="0" err="1" smtClean="0"/>
            <a:t>existantes</a:t>
          </a:r>
          <a:endParaRPr lang="en-GB" sz="1700" kern="1200" dirty="0"/>
        </a:p>
      </dsp:txBody>
      <dsp:txXfrm>
        <a:off x="2485608" y="1067962"/>
        <a:ext cx="1188602" cy="1188602"/>
      </dsp:txXfrm>
    </dsp:sp>
    <dsp:sp modelId="{DA108F3C-B6C7-4F7F-815D-DD5D4B4BC6FB}">
      <dsp:nvSpPr>
        <dsp:cNvPr id="0" name=""/>
        <dsp:cNvSpPr/>
      </dsp:nvSpPr>
      <dsp:spPr>
        <a:xfrm>
          <a:off x="3883031" y="608857"/>
          <a:ext cx="1680936" cy="1680936"/>
        </a:xfrm>
        <a:prstGeom prst="ellipse">
          <a:avLst/>
        </a:prstGeom>
        <a:solidFill>
          <a:schemeClr val="accent3">
            <a:shade val="80000"/>
            <a:hueOff val="0"/>
            <a:satOff val="0"/>
            <a:lumOff val="338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err="1" smtClean="0"/>
            <a:t>Enjeux</a:t>
          </a:r>
          <a:r>
            <a:rPr lang="en-GB" sz="1700" kern="1200" dirty="0" smtClean="0"/>
            <a:t> de la </a:t>
          </a:r>
          <a:r>
            <a:rPr lang="en-GB" sz="1700" kern="1200" dirty="0" err="1" smtClean="0"/>
            <a:t>sauvegarde</a:t>
          </a:r>
          <a:r>
            <a:rPr lang="en-GB" sz="1700" kern="1200" dirty="0" smtClean="0"/>
            <a:t> du PCI</a:t>
          </a:r>
          <a:endParaRPr lang="en-GB" sz="1700" kern="1200" dirty="0"/>
        </a:p>
      </dsp:txBody>
      <dsp:txXfrm>
        <a:off x="4129198" y="855024"/>
        <a:ext cx="1188602" cy="1188602"/>
      </dsp:txXfrm>
    </dsp:sp>
    <dsp:sp modelId="{2647E1E7-BC06-49A9-80F6-8488AED6A133}">
      <dsp:nvSpPr>
        <dsp:cNvPr id="0" name=""/>
        <dsp:cNvSpPr/>
      </dsp:nvSpPr>
      <dsp:spPr>
        <a:xfrm>
          <a:off x="8337" y="-193479"/>
          <a:ext cx="8048220" cy="5106999"/>
        </a:xfrm>
        <a:prstGeom prst="funnel">
          <a:avLst/>
        </a:prstGeom>
        <a:solidFill>
          <a:schemeClr val="lt1">
            <a:alpha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2C333-07AB-45E9-8E8A-53F1D5F87052}">
      <dsp:nvSpPr>
        <dsp:cNvPr id="0" name=""/>
        <dsp:cNvSpPr/>
      </dsp:nvSpPr>
      <dsp:spPr>
        <a:xfrm>
          <a:off x="842957" y="2232249"/>
          <a:ext cx="1914470" cy="124440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noProof="0" dirty="0" smtClean="0"/>
            <a:t>Organismes publics</a:t>
          </a:r>
          <a:endParaRPr lang="fr-FR" sz="1800" kern="1200" noProof="0" dirty="0"/>
        </a:p>
      </dsp:txBody>
      <dsp:txXfrm>
        <a:off x="903704" y="2292996"/>
        <a:ext cx="1792976" cy="1122911"/>
      </dsp:txXfrm>
    </dsp:sp>
    <dsp:sp modelId="{4617AF31-0C3F-4919-A3FD-CB0DE07628D0}">
      <dsp:nvSpPr>
        <dsp:cNvPr id="0" name=""/>
        <dsp:cNvSpPr/>
      </dsp:nvSpPr>
      <dsp:spPr>
        <a:xfrm>
          <a:off x="1524933" y="1166665"/>
          <a:ext cx="4972825" cy="4972825"/>
        </a:xfrm>
        <a:custGeom>
          <a:avLst/>
          <a:gdLst/>
          <a:ahLst/>
          <a:cxnLst/>
          <a:rect l="0" t="0" r="0" b="0"/>
          <a:pathLst>
            <a:path>
              <a:moveTo>
                <a:pt x="470610" y="1030806"/>
              </a:moveTo>
              <a:arcTo wR="2486412" hR="2486412" stAng="12949978" swAng="6964885"/>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4018EC-7F70-46E6-BE76-98C1D31A3208}">
      <dsp:nvSpPr>
        <dsp:cNvPr id="0" name=""/>
        <dsp:cNvSpPr/>
      </dsp:nvSpPr>
      <dsp:spPr>
        <a:xfrm>
          <a:off x="5343473" y="2520284"/>
          <a:ext cx="1914470" cy="124440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noProof="0" dirty="0" smtClean="0"/>
            <a:t>Communautés, groupes, etc.</a:t>
          </a:r>
          <a:endParaRPr lang="fr-FR" sz="1800" kern="1200" noProof="0" dirty="0"/>
        </a:p>
      </dsp:txBody>
      <dsp:txXfrm>
        <a:off x="5404220" y="2581031"/>
        <a:ext cx="1792976" cy="1122911"/>
      </dsp:txXfrm>
    </dsp:sp>
    <dsp:sp modelId="{62A14E69-1714-4508-8EC8-E5BFCCD0DBE2}">
      <dsp:nvSpPr>
        <dsp:cNvPr id="0" name=""/>
        <dsp:cNvSpPr/>
      </dsp:nvSpPr>
      <dsp:spPr>
        <a:xfrm>
          <a:off x="3567708" y="3759910"/>
          <a:ext cx="4972825" cy="4972825"/>
        </a:xfrm>
        <a:custGeom>
          <a:avLst/>
          <a:gdLst/>
          <a:ahLst/>
          <a:cxnLst/>
          <a:rect l="0" t="0" r="0" b="0"/>
          <a:pathLst>
            <a:path>
              <a:moveTo>
                <a:pt x="2643996" y="4998"/>
              </a:moveTo>
              <a:arcTo wR="2486412" hR="2486412" stAng="16418024" swAng="474770"/>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FB7F779-32C0-457A-9C83-0499BF2B4B17}">
      <dsp:nvSpPr>
        <dsp:cNvPr id="0" name=""/>
        <dsp:cNvSpPr/>
      </dsp:nvSpPr>
      <dsp:spPr>
        <a:xfrm>
          <a:off x="5343460" y="3810932"/>
          <a:ext cx="1914470" cy="124440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GB" sz="1800" kern="1200" dirty="0"/>
        </a:p>
      </dsp:txBody>
      <dsp:txXfrm>
        <a:off x="5404207" y="3871679"/>
        <a:ext cx="1792976" cy="1122911"/>
      </dsp:txXfrm>
    </dsp:sp>
    <dsp:sp modelId="{44FC6B31-4983-45ED-AF36-F2B59F1D1F12}">
      <dsp:nvSpPr>
        <dsp:cNvPr id="0" name=""/>
        <dsp:cNvSpPr/>
      </dsp:nvSpPr>
      <dsp:spPr>
        <a:xfrm>
          <a:off x="1938938" y="508360"/>
          <a:ext cx="4972825" cy="4972825"/>
        </a:xfrm>
        <a:custGeom>
          <a:avLst/>
          <a:gdLst/>
          <a:ahLst/>
          <a:cxnLst/>
          <a:rect l="0" t="0" r="0" b="0"/>
          <a:pathLst>
            <a:path>
              <a:moveTo>
                <a:pt x="3860329" y="4558754"/>
              </a:moveTo>
              <a:arcTo wR="2486412" hR="2486412" stAng="3387390" swAng="2965912"/>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420E012-901F-4CBB-8F40-8D4B1A8037B7}">
      <dsp:nvSpPr>
        <dsp:cNvPr id="0" name=""/>
        <dsp:cNvSpPr/>
      </dsp:nvSpPr>
      <dsp:spPr>
        <a:xfrm>
          <a:off x="1809848" y="4433128"/>
          <a:ext cx="1914470" cy="124440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noProof="0" dirty="0" smtClean="0"/>
            <a:t>Secteur privé</a:t>
          </a:r>
          <a:endParaRPr lang="fr-FR" sz="1800" kern="1200" noProof="0" dirty="0"/>
        </a:p>
      </dsp:txBody>
      <dsp:txXfrm>
        <a:off x="1870595" y="4493875"/>
        <a:ext cx="1792976" cy="1122911"/>
      </dsp:txXfrm>
    </dsp:sp>
    <dsp:sp modelId="{5ACBA012-F2FE-4FB2-8F58-97BE164F3417}">
      <dsp:nvSpPr>
        <dsp:cNvPr id="0" name=""/>
        <dsp:cNvSpPr/>
      </dsp:nvSpPr>
      <dsp:spPr>
        <a:xfrm>
          <a:off x="2043538" y="1411641"/>
          <a:ext cx="4972825" cy="4972825"/>
        </a:xfrm>
        <a:custGeom>
          <a:avLst/>
          <a:gdLst/>
          <a:ahLst/>
          <a:cxnLst/>
          <a:rect l="0" t="0" r="0" b="0"/>
          <a:pathLst>
            <a:path>
              <a:moveTo>
                <a:pt x="51448" y="2989598"/>
              </a:moveTo>
              <a:arcTo wR="2486412" hR="2486412" stAng="10099450" swAng="4826728"/>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2801AF4-2095-4133-BAF1-02579B597D81}">
      <dsp:nvSpPr>
        <dsp:cNvPr id="0" name=""/>
        <dsp:cNvSpPr/>
      </dsp:nvSpPr>
      <dsp:spPr>
        <a:xfrm>
          <a:off x="3660045" y="1061354"/>
          <a:ext cx="1914470" cy="124440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noProof="0" dirty="0" smtClean="0"/>
            <a:t>Chercheurs, ONG, professionnels du patrimoine</a:t>
          </a:r>
          <a:endParaRPr lang="fr-FR" sz="1800" kern="1200" noProof="0" dirty="0"/>
        </a:p>
      </dsp:txBody>
      <dsp:txXfrm>
        <a:off x="3720792" y="1122101"/>
        <a:ext cx="1792976" cy="1122911"/>
      </dsp:txXfrm>
    </dsp:sp>
    <dsp:sp modelId="{C5439E25-B185-4699-91E3-633F70E330D7}">
      <dsp:nvSpPr>
        <dsp:cNvPr id="0" name=""/>
        <dsp:cNvSpPr/>
      </dsp:nvSpPr>
      <dsp:spPr>
        <a:xfrm>
          <a:off x="546355" y="-1177829"/>
          <a:ext cx="4972825" cy="4972825"/>
        </a:xfrm>
        <a:custGeom>
          <a:avLst/>
          <a:gdLst/>
          <a:ahLst/>
          <a:cxnLst/>
          <a:rect l="0" t="0" r="0" b="0"/>
          <a:pathLst>
            <a:path>
              <a:moveTo>
                <a:pt x="4749074" y="3517243"/>
              </a:moveTo>
              <a:arcTo wR="2486412" hR="2486412" stAng="1469592" swAng="5638160"/>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ings+Icon#1">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815E871-62A3-489A-832A-D1226F65DAB2}" type="datetimeFigureOut">
              <a:rPr lang="fr-FR"/>
              <a:pPr>
                <a:defRPr/>
              </a:pPr>
              <a:t>23/04/2018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2F1CE640-5D0A-4EAC-8BDA-E7F543E0A01D}" type="slidenum">
              <a:rPr lang="fr-FR" altLang="en-US"/>
              <a:pPr>
                <a:defRPr/>
              </a:pPr>
              <a:t>‹#›</a:t>
            </a:fld>
            <a:endParaRPr lang="fr-FR" altLang="en-US"/>
          </a:p>
        </p:txBody>
      </p:sp>
    </p:spTree>
    <p:extLst>
      <p:ext uri="{BB962C8B-B14F-4D97-AF65-F5344CB8AC3E}">
        <p14:creationId xmlns:p14="http://schemas.microsoft.com/office/powerpoint/2010/main" val="16565391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FA145A9-7B85-40F5-9116-5189BE8D6533}" type="datetimeFigureOut">
              <a:rPr lang="fr-FR"/>
              <a:pPr>
                <a:defRPr/>
              </a:pPr>
              <a:t>23/04/2018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10FD3D99-B1F1-4CE2-B156-E08140DB3D9E}" type="slidenum">
              <a:rPr lang="fr-FR" altLang="en-US"/>
              <a:pPr>
                <a:defRPr/>
              </a:pPr>
              <a:t>‹#›</a:t>
            </a:fld>
            <a:endParaRPr lang="fr-FR" altLang="en-US"/>
          </a:p>
        </p:txBody>
      </p:sp>
    </p:spTree>
    <p:extLst>
      <p:ext uri="{BB962C8B-B14F-4D97-AF65-F5344CB8AC3E}">
        <p14:creationId xmlns:p14="http://schemas.microsoft.com/office/powerpoint/2010/main" val="417173105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pload.wikimedia.org/wikipedia/commons/d/d8/USMC-100415-M-4787A-002.jp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fr-FR" smtClean="0"/>
              <a:t>© DNPC, 2009</a:t>
            </a:r>
          </a:p>
          <a:p>
            <a:endParaRPr lang="fr-FR"/>
          </a:p>
        </p:txBody>
      </p:sp>
      <p:sp>
        <p:nvSpPr>
          <p:cNvPr id="4" name="Espace réservé du numéro de diapositive 3"/>
          <p:cNvSpPr>
            <a:spLocks noGrp="1"/>
          </p:cNvSpPr>
          <p:nvPr>
            <p:ph type="sldNum" sz="quarter" idx="10"/>
          </p:nvPr>
        </p:nvSpPr>
        <p:spPr/>
        <p:txBody>
          <a:bodyPr/>
          <a:lstStyle/>
          <a:p>
            <a:pPr>
              <a:defRPr/>
            </a:pPr>
            <a:fld id="{10FD3D99-B1F1-4CE2-B156-E08140DB3D9E}" type="slidenum">
              <a:rPr lang="fr-FR" altLang="en-US" smtClean="0"/>
              <a:pPr>
                <a:defRPr/>
              </a:pPr>
              <a:t>1</a:t>
            </a:fld>
            <a:endParaRPr lang="fr-FR" altLang="en-US"/>
          </a:p>
        </p:txBody>
      </p:sp>
    </p:spTree>
    <p:extLst>
      <p:ext uri="{BB962C8B-B14F-4D97-AF65-F5344CB8AC3E}">
        <p14:creationId xmlns:p14="http://schemas.microsoft.com/office/powerpoint/2010/main" val="1158680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mn-lt"/>
                <a:ea typeface="+mn-ea"/>
                <a:cs typeface="+mn-cs"/>
              </a:rPr>
              <a:t>"Recipe" [https://www.flickr.com/photos/42dreams/2452029695/] by Melissa Wiese [https://www.flickr.com/photos/42dreams/] is licensed under CC BY 2.0 [https://creativecommons.org/licenses/by/2.0/]</a:t>
            </a:r>
            <a:endParaRPr lang="fr-FR" smtClean="0"/>
          </a:p>
          <a:p>
            <a:endParaRPr lang="fr-FR"/>
          </a:p>
        </p:txBody>
      </p:sp>
      <p:sp>
        <p:nvSpPr>
          <p:cNvPr id="4" name="Espace réservé du numéro de diapositive 3"/>
          <p:cNvSpPr>
            <a:spLocks noGrp="1"/>
          </p:cNvSpPr>
          <p:nvPr>
            <p:ph type="sldNum" sz="quarter" idx="10"/>
          </p:nvPr>
        </p:nvSpPr>
        <p:spPr/>
        <p:txBody>
          <a:bodyPr/>
          <a:lstStyle/>
          <a:p>
            <a:pPr>
              <a:defRPr/>
            </a:pPr>
            <a:fld id="{10FD3D99-B1F1-4CE2-B156-E08140DB3D9E}" type="slidenum">
              <a:rPr lang="fr-FR" altLang="en-US" smtClean="0"/>
              <a:pPr>
                <a:defRPr/>
              </a:pPr>
              <a:t>23</a:t>
            </a:fld>
            <a:endParaRPr lang="fr-FR" altLang="en-US"/>
          </a:p>
        </p:txBody>
      </p:sp>
    </p:spTree>
    <p:extLst>
      <p:ext uri="{BB962C8B-B14F-4D97-AF65-F5344CB8AC3E}">
        <p14:creationId xmlns:p14="http://schemas.microsoft.com/office/powerpoint/2010/main" val="1361695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fld id="{031AE936-B5D4-45CC-B859-727DA58E5D6B}" type="slidenum">
              <a:rPr lang="fr-FR" altLang="en-US" smtClean="0">
                <a:latin typeface="Calibri" pitchFamily="34" charset="0"/>
              </a:rPr>
              <a:pPr/>
              <a:t>26</a:t>
            </a:fld>
            <a:endParaRPr lang="fr-FR" alt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
              <a:lnSpc>
                <a:spcPct val="120000"/>
              </a:lnSpc>
              <a:defRPr/>
            </a:pPr>
            <a:r>
              <a:rPr lang="en-GB" dirty="0" smtClean="0"/>
              <a:t>Article 4a. ‘exercise of the right to cultural heritage may be subject </a:t>
            </a:r>
            <a:r>
              <a:rPr lang="en-GB" dirty="0" smtClean="0">
                <a:solidFill>
                  <a:srgbClr val="FF0000"/>
                </a:solidFill>
              </a:rPr>
              <a:t>only to those restrictions which are necessary in a democratic society </a:t>
            </a:r>
            <a:r>
              <a:rPr lang="en-GB" dirty="0" smtClean="0"/>
              <a:t>for the protection of the public interest and the rights and freedoms of others’</a:t>
            </a:r>
          </a:p>
          <a:p>
            <a:pPr marL="45720">
              <a:lnSpc>
                <a:spcPct val="120000"/>
              </a:lnSpc>
              <a:buFont typeface="Arial" panose="020B0604020202020204" pitchFamily="34" charset="0"/>
              <a:buNone/>
              <a:defRPr/>
            </a:pPr>
            <a:r>
              <a:rPr lang="en-GB" dirty="0" smtClean="0"/>
              <a:t>Article 12d. ‘take steps to </a:t>
            </a:r>
            <a:r>
              <a:rPr lang="en-GB" dirty="0" smtClean="0">
                <a:solidFill>
                  <a:srgbClr val="FF0000"/>
                </a:solidFill>
              </a:rPr>
              <a:t>improve access </a:t>
            </a:r>
            <a:r>
              <a:rPr lang="en-GB" dirty="0" smtClean="0"/>
              <a:t>to the heritage, especially among young people and the disadvantaged, in order to raise awareness about its value, the need to maintain and preserve it, and the benefits which may be derived from it’</a:t>
            </a:r>
          </a:p>
          <a:p>
            <a:pPr marL="45720">
              <a:lnSpc>
                <a:spcPct val="120000"/>
              </a:lnSpc>
              <a:buFont typeface="Arial" panose="020B0604020202020204" pitchFamily="34" charset="0"/>
              <a:buNone/>
              <a:defRPr/>
            </a:pPr>
            <a:r>
              <a:rPr lang="en-GB" dirty="0" smtClean="0"/>
              <a:t>Article 14.c ’resolve obstacles to access to information relating to cultural heritage, particularly for educational purposes, </a:t>
            </a:r>
            <a:r>
              <a:rPr lang="en-GB" dirty="0" smtClean="0">
                <a:solidFill>
                  <a:schemeClr val="accent3"/>
                </a:solidFill>
              </a:rPr>
              <a:t>whilst</a:t>
            </a:r>
            <a:r>
              <a:rPr lang="en-GB" dirty="0" smtClean="0"/>
              <a:t> </a:t>
            </a:r>
            <a:r>
              <a:rPr lang="en-GB" dirty="0" smtClean="0">
                <a:solidFill>
                  <a:srgbClr val="FF0000"/>
                </a:solidFill>
              </a:rPr>
              <a:t>protecting intellectual property rights</a:t>
            </a:r>
            <a:r>
              <a:rPr lang="en-GB" dirty="0" smtClean="0"/>
              <a:t>’</a:t>
            </a:r>
          </a:p>
          <a:p>
            <a:pPr>
              <a:defRPr/>
            </a:pPr>
            <a:endParaRPr lang="en-GB" alt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fld id="{98F4D2E6-717D-43A1-96CA-8600873EFB8E}" type="slidenum">
              <a:rPr lang="fr-FR" altLang="en-US" smtClean="0">
                <a:latin typeface="Calibri" pitchFamily="34" charset="0"/>
              </a:rPr>
              <a:pPr/>
              <a:t>27</a:t>
            </a:fld>
            <a:endParaRPr lang="fr-FR" alt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en-US" smtClean="0"/>
              <a:t>Basic Texts of the 2003 Convention for the Safeguarding or the Intangible Cultural Heritage = </a:t>
            </a:r>
            <a:r>
              <a:rPr lang="fr-FR" altLang="en-US" smtClean="0"/>
              <a:t>Textes fondamentaux de la Convention de 2003 pour la sauvegarde du patrimoine culturel immatériel</a:t>
            </a:r>
          </a:p>
        </p:txBody>
      </p:sp>
      <p:sp>
        <p:nvSpPr>
          <p:cNvPr id="3789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fld id="{F028CAB8-7D5B-4668-9794-60BC20C857ED}" type="slidenum">
              <a:rPr lang="en-US" altLang="en-US" smtClean="0">
                <a:latin typeface="Calibri" pitchFamily="34" charset="0"/>
              </a:rPr>
              <a:pPr/>
              <a:t>4</a:t>
            </a:fld>
            <a:endParaRPr lang="en-US" alt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smtClean="0">
                <a:solidFill>
                  <a:schemeClr val="tx1"/>
                </a:solidFill>
                <a:effectLst/>
                <a:latin typeface="+mn-lt"/>
                <a:ea typeface="+mn-ea"/>
                <a:cs typeface="+mn-cs"/>
              </a:rPr>
              <a:t>"Seoul_Kimchi_Making_Sharing_Festival_18" [https://www.flickr.com/photos/koreanet/15165849254/] by Republic of Korea [https://www.flickr.com/photos/koreanet/] is licensed under CC-BY-SA 2.0</a:t>
            </a:r>
            <a:r>
              <a:rPr lang="en-US" smtClean="0"/>
              <a:t> [https://creativecommons.org/licenses/by-sa/2.0/]</a:t>
            </a:r>
            <a:endParaRPr lang="en-GB"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fld id="{534E8156-F19A-4EF8-878D-2426711FBF48}" type="slidenum">
              <a:rPr lang="fr-FR" altLang="en-US" smtClean="0">
                <a:latin typeface="Calibri" pitchFamily="34" charset="0"/>
              </a:rPr>
              <a:pPr/>
              <a:t>6</a:t>
            </a:fld>
            <a:endParaRPr lang="fr-FR" alt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fld id="{677ABC0C-DCFB-4C55-A8C7-A699528F9A9E}" type="slidenum">
              <a:rPr lang="en-US" altLang="en-US" smtClean="0">
                <a:latin typeface="Calibri" pitchFamily="34" charset="0"/>
              </a:rPr>
              <a:pPr/>
              <a:t>14</a:t>
            </a:fld>
            <a:endParaRPr lang="en-US" alt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fld id="{066302A5-2E20-4C6C-B4B4-35925D713BA2}" type="slidenum">
              <a:rPr lang="en-US" altLang="en-US" smtClean="0">
                <a:latin typeface="Calibri" pitchFamily="34" charset="0"/>
              </a:rPr>
              <a:pPr/>
              <a:t>15</a:t>
            </a:fld>
            <a:endParaRPr lang="en-US" alt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fr-FR" dirty="0" smtClean="0"/>
              <a:t>« USMC-100415-M-4787A-002.jpg » [</a:t>
            </a:r>
            <a:r>
              <a:rPr lang="fr-FR" sz="1200" u="sng" kern="1200" dirty="0" smtClean="0">
                <a:solidFill>
                  <a:schemeClr val="tx1"/>
                </a:solidFill>
                <a:effectLst/>
                <a:latin typeface="+mn-lt"/>
                <a:ea typeface="+mn-ea"/>
                <a:cs typeface="+mn-cs"/>
                <a:hlinkClick r:id="rId3"/>
              </a:rPr>
              <a:t>https://upload.wikimedia.org/wikipedia/commons/d/d8/USMC-100415-M-4787A-002.jpg</a:t>
            </a:r>
            <a:r>
              <a:rPr lang="fr-FR" dirty="0" smtClean="0"/>
              <a:t>] by </a:t>
            </a:r>
            <a:r>
              <a:rPr lang="fr-FR" dirty="0" err="1" smtClean="0"/>
              <a:t>Pfc</a:t>
            </a:r>
            <a:r>
              <a:rPr lang="fr-FR" dirty="0" smtClean="0"/>
              <a:t>. Vanessa M. American Horse [Public </a:t>
            </a:r>
            <a:r>
              <a:rPr lang="fr-FR" dirty="0" err="1" smtClean="0"/>
              <a:t>domain</a:t>
            </a:r>
            <a:r>
              <a:rPr lang="fr-FR" dirty="0" smtClean="0"/>
              <a:t>],</a:t>
            </a:r>
            <a:r>
              <a:rPr lang="fr-FR" baseline="0" dirty="0" smtClean="0"/>
              <a:t> via </a:t>
            </a:r>
            <a:r>
              <a:rPr lang="fr-FR" baseline="0" dirty="0" err="1" smtClean="0"/>
              <a:t>Wikimedia</a:t>
            </a:r>
            <a:r>
              <a:rPr lang="fr-FR" baseline="0" smtClean="0"/>
              <a:t> Commons</a:t>
            </a:r>
            <a:endParaRPr lang="fr-FR" smtClean="0"/>
          </a:p>
        </p:txBody>
      </p:sp>
      <p:sp>
        <p:nvSpPr>
          <p:cNvPr id="4" name="Espace réservé du numéro de diapositive 3"/>
          <p:cNvSpPr>
            <a:spLocks noGrp="1"/>
          </p:cNvSpPr>
          <p:nvPr>
            <p:ph type="sldNum" sz="quarter" idx="10"/>
          </p:nvPr>
        </p:nvSpPr>
        <p:spPr/>
        <p:txBody>
          <a:bodyPr/>
          <a:lstStyle/>
          <a:p>
            <a:pPr>
              <a:defRPr/>
            </a:pPr>
            <a:fld id="{10FD3D99-B1F1-4CE2-B156-E08140DB3D9E}" type="slidenum">
              <a:rPr lang="fr-FR" altLang="en-US" smtClean="0"/>
              <a:pPr>
                <a:defRPr/>
              </a:pPr>
              <a:t>16</a:t>
            </a:fld>
            <a:endParaRPr lang="fr-FR" altLang="en-US"/>
          </a:p>
        </p:txBody>
      </p:sp>
    </p:spTree>
    <p:extLst>
      <p:ext uri="{BB962C8B-B14F-4D97-AF65-F5344CB8AC3E}">
        <p14:creationId xmlns:p14="http://schemas.microsoft.com/office/powerpoint/2010/main" val="3294031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Government expenditure on culture in 2013, % of GDP = </a:t>
            </a:r>
            <a:r>
              <a:rPr lang="fr-FR" altLang="en-US" smtClean="0"/>
              <a:t>Dépenses de l’État pour la culture en 2013, en % du PIB</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fld id="{A4BFE928-7E1F-49CA-B7FA-63AD5AABF641}" type="slidenum">
              <a:rPr lang="fr-FR" altLang="en-US" smtClean="0">
                <a:latin typeface="Calibri" pitchFamily="34" charset="0"/>
              </a:rPr>
              <a:pPr/>
              <a:t>18</a:t>
            </a:fld>
            <a:endParaRPr lang="fr-FR" alt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smtClean="0"/>
              <a:t>Policy aims and objectives = Buts et objectifs de la politique</a:t>
            </a:r>
          </a:p>
        </p:txBody>
      </p:sp>
      <p:sp>
        <p:nvSpPr>
          <p:cNvPr id="430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fld id="{C63F1461-700C-4DF4-95F4-4F141028F3D8}" type="slidenum">
              <a:rPr lang="fr-FR" altLang="en-US" smtClean="0">
                <a:latin typeface="Calibri" pitchFamily="34" charset="0"/>
              </a:rPr>
              <a:pPr/>
              <a:t>20</a:t>
            </a:fld>
            <a:endParaRPr lang="fr-FR" alt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promoting cultural diversity, human rights, sustainable development and mutual respect within and among communities (Preamble, Article 2.1)</a:t>
            </a:r>
          </a:p>
          <a:p>
            <a:r>
              <a:rPr lang="en-GB" altLang="en-US" smtClean="0"/>
              <a:t>establishing or strengthening consultative bodies or coordination mechanisms to ensure community representation in safeguarding activities (OD 80)</a:t>
            </a:r>
          </a:p>
          <a:p>
            <a:r>
              <a:rPr lang="en-GB" altLang="en-US" smtClean="0"/>
              <a:t>encouraging cooperation and networking between communities, and between communities and other stakeholders (ODs 79–80, 86 and 88); </a:t>
            </a:r>
          </a:p>
          <a:p>
            <a:r>
              <a:rPr lang="en-GB" altLang="en-US" smtClean="0"/>
              <a:t>ensuring appropriate management of and access to information about the ICH in the territory of the State (Article 13(d); OD 109);</a:t>
            </a:r>
          </a:p>
          <a:p>
            <a:r>
              <a:rPr lang="en-GB" altLang="en-US" smtClean="0"/>
              <a:t>building capacity for safeguarding (13(d)(i) and 14, ODs 82, 86, 107(k) and 109); </a:t>
            </a:r>
          </a:p>
          <a:p>
            <a:r>
              <a:rPr lang="en-GB" altLang="en-US" smtClean="0"/>
              <a:t>financial measures to support safeguarding activities (Article 13(d) and OD 78); and</a:t>
            </a:r>
          </a:p>
          <a:p>
            <a:r>
              <a:rPr lang="en-GB" altLang="en-US" smtClean="0"/>
              <a:t>sharing expertise and information internationally (Articles 1(d) and 19, ODs 86–88).</a:t>
            </a:r>
          </a:p>
          <a:p>
            <a:endParaRPr lang="en-GB"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fld id="{71EAB11A-2BCE-4AEE-8348-BFACD3EA0F28}" type="slidenum">
              <a:rPr lang="fr-FR" altLang="en-US" smtClean="0">
                <a:latin typeface="Calibri" pitchFamily="34" charset="0"/>
              </a:rPr>
              <a:pPr/>
              <a:t>22</a:t>
            </a:fld>
            <a:endParaRPr lang="fr-FR" alt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5" name="Rectangle 4"/>
          <p:cNvSpPr/>
          <p:nvPr userDrawn="1"/>
        </p:nvSpPr>
        <p:spPr>
          <a:xfrm>
            <a:off x="0" y="0"/>
            <a:ext cx="64770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10B"/>
              </a:solidFill>
            </a:endParaRPr>
          </a:p>
        </p:txBody>
      </p:sp>
      <p:cxnSp>
        <p:nvCxnSpPr>
          <p:cNvPr id="7" name="Straight Connector 9"/>
          <p:cNvCxnSpPr/>
          <p:nvPr userDrawn="1"/>
        </p:nvCxnSpPr>
        <p:spPr>
          <a:xfrm>
            <a:off x="381000" y="1371600"/>
            <a:ext cx="5715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ctrTitle"/>
          </p:nvPr>
        </p:nvSpPr>
        <p:spPr>
          <a:xfrm>
            <a:off x="381000" y="1692000"/>
            <a:ext cx="5715000" cy="1169551"/>
          </a:xfrm>
        </p:spPr>
        <p:txBody>
          <a:bodyPr/>
          <a:lstStyle>
            <a:lvl1pPr algn="l">
              <a:defRPr sz="3800" b="1"/>
            </a:lvl1pPr>
          </a:lstStyle>
          <a:p>
            <a:r>
              <a:rPr lang="fr-FR" dirty="0" smtClean="0"/>
              <a:t>Cliquez et modifiez le titre</a:t>
            </a:r>
            <a:endParaRPr lang="fr-FR" dirty="0"/>
          </a:p>
        </p:txBody>
      </p:sp>
      <p:sp>
        <p:nvSpPr>
          <p:cNvPr id="3" name="Sous-titre 2"/>
          <p:cNvSpPr>
            <a:spLocks noGrp="1"/>
          </p:cNvSpPr>
          <p:nvPr>
            <p:ph type="subTitle" idx="1"/>
          </p:nvPr>
        </p:nvSpPr>
        <p:spPr>
          <a:xfrm>
            <a:off x="381000" y="4212000"/>
            <a:ext cx="5715000" cy="1665272"/>
          </a:xfrm>
        </p:spPr>
        <p:txBody>
          <a:bodyPr>
            <a:norm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9" name="Espace réservé pour une image  10"/>
          <p:cNvSpPr>
            <a:spLocks noGrp="1"/>
          </p:cNvSpPr>
          <p:nvPr>
            <p:ph type="pic" sz="quarter" idx="10"/>
          </p:nvPr>
        </p:nvSpPr>
        <p:spPr>
          <a:xfrm>
            <a:off x="6478200" y="0"/>
            <a:ext cx="2667600" cy="6858000"/>
          </a:xfrm>
        </p:spPr>
        <p:txBody>
          <a:bodyPr rtlCol="0"/>
          <a:lstStyle/>
          <a:p>
            <a:pPr lvl="0"/>
            <a:endParaRPr lang="fr-FR" noProof="0"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487" y="98854"/>
            <a:ext cx="1554234" cy="1166603"/>
          </a:xfrm>
          <a:prstGeom prst="rect">
            <a:avLst/>
          </a:prstGeom>
        </p:spPr>
      </p:pic>
    </p:spTree>
    <p:extLst>
      <p:ext uri="{BB962C8B-B14F-4D97-AF65-F5344CB8AC3E}">
        <p14:creationId xmlns:p14="http://schemas.microsoft.com/office/powerpoint/2010/main" val="2851111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1109635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cxnSp>
        <p:nvCxnSpPr>
          <p:cNvPr id="4"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 name="Straight Connector 13"/>
          <p:cNvCxnSpPr/>
          <p:nvPr userDrawn="1"/>
        </p:nvCxnSpPr>
        <p:spPr>
          <a:xfrm flipV="1">
            <a:off x="406400" y="2286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2285998" y="375262"/>
            <a:ext cx="6476999" cy="1846659"/>
          </a:xfrm>
        </p:spPr>
        <p:txBody>
          <a:bodyPr/>
          <a:lstStyle>
            <a:lvl1pPr algn="l">
              <a:defRPr sz="6000" b="1" cap="none"/>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2282824" y="2427807"/>
            <a:ext cx="6480173" cy="1118255"/>
          </a:xfrm>
        </p:spPr>
        <p:txBody>
          <a:bodyPr/>
          <a:lstStyle>
            <a:lvl1pPr marL="0" indent="0">
              <a:buNone/>
              <a:defRPr sz="4000" b="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Cliquez pour modifier les styles du texte du masque</a:t>
            </a:r>
          </a:p>
        </p:txBody>
      </p:sp>
    </p:spTree>
    <p:extLst>
      <p:ext uri="{BB962C8B-B14F-4D97-AF65-F5344CB8AC3E}">
        <p14:creationId xmlns:p14="http://schemas.microsoft.com/office/powerpoint/2010/main" val="32806648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contenu 3"/>
          <p:cNvSpPr>
            <a:spLocks noGrp="1"/>
          </p:cNvSpPr>
          <p:nvPr>
            <p:ph sz="half" idx="2"/>
          </p:nvPr>
        </p:nvSpPr>
        <p:spPr>
          <a:xfrm>
            <a:off x="3600000" y="1836000"/>
            <a:ext cx="5162998" cy="4217600"/>
          </a:xfrm>
        </p:spPr>
        <p:txBody>
          <a:bodyPr/>
          <a:lstStyle>
            <a:lvl1pPr>
              <a:defRPr sz="2800"/>
            </a:lvl1pPr>
            <a:lvl2pPr>
              <a:defRPr sz="2800"/>
            </a:lvl2pPr>
            <a:lvl3pPr>
              <a:defRPr sz="2800"/>
            </a:lvl3pPr>
            <a:lvl4pPr>
              <a:defRPr sz="2400"/>
            </a:lvl4pPr>
            <a:lvl5pPr>
              <a:defRPr sz="20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pour une image  8"/>
          <p:cNvSpPr>
            <a:spLocks noGrp="1"/>
          </p:cNvSpPr>
          <p:nvPr>
            <p:ph type="pic" sz="quarter" idx="10"/>
          </p:nvPr>
        </p:nvSpPr>
        <p:spPr>
          <a:xfrm>
            <a:off x="416560" y="1908000"/>
            <a:ext cx="2880000" cy="3672206"/>
          </a:xfrm>
        </p:spPr>
        <p:txBody>
          <a:bodyPr rtlCol="0"/>
          <a:lstStyle/>
          <a:p>
            <a:pPr lvl="0"/>
            <a:endParaRPr lang="fr-FR" noProof="0" dirty="0"/>
          </a:p>
        </p:txBody>
      </p:sp>
      <p:sp>
        <p:nvSpPr>
          <p:cNvPr id="11" name="Espace réservé du contenu 10"/>
          <p:cNvSpPr>
            <a:spLocks noGrp="1"/>
          </p:cNvSpPr>
          <p:nvPr>
            <p:ph sz="quarter" idx="11"/>
          </p:nvPr>
        </p:nvSpPr>
        <p:spPr>
          <a:xfrm>
            <a:off x="416560" y="5647094"/>
            <a:ext cx="2879725" cy="234000"/>
          </a:xfrm>
        </p:spPr>
        <p:txBody>
          <a:bodyPr anchor="ctr">
            <a:noAutofit/>
          </a:bodyPr>
          <a:lstStyle>
            <a:lvl1pPr marL="0" indent="0">
              <a:lnSpc>
                <a:spcPct val="100000"/>
              </a:lnSpc>
              <a:spcBef>
                <a:spcPts val="0"/>
              </a:spcBef>
              <a:buFontTx/>
              <a:buNone/>
              <a:defRPr sz="800" b="0">
                <a:solidFill>
                  <a:schemeClr val="tx1"/>
                </a:solidFill>
              </a:defRPr>
            </a:lvl1pPr>
            <a:lvl2pPr marL="0" indent="0">
              <a:lnSpc>
                <a:spcPct val="100000"/>
              </a:lnSpc>
              <a:spcBef>
                <a:spcPts val="0"/>
              </a:spcBef>
              <a:buFontTx/>
              <a:buNone/>
              <a:defRPr sz="800">
                <a:solidFill>
                  <a:schemeClr val="tx1"/>
                </a:solidFill>
              </a:defRPr>
            </a:lvl2pPr>
            <a:lvl3pPr marL="0" indent="0">
              <a:lnSpc>
                <a:spcPct val="100000"/>
              </a:lnSpc>
              <a:spcBef>
                <a:spcPts val="0"/>
              </a:spcBef>
              <a:buFontTx/>
              <a:buNone/>
              <a:defRPr sz="800">
                <a:solidFill>
                  <a:schemeClr val="tx1"/>
                </a:solidFill>
              </a:defRPr>
            </a:lvl3pPr>
            <a:lvl4pPr marL="0" indent="0">
              <a:lnSpc>
                <a:spcPct val="100000"/>
              </a:lnSpc>
              <a:spcBef>
                <a:spcPts val="0"/>
              </a:spcBef>
              <a:buFontTx/>
              <a:buNone/>
              <a:defRPr sz="800">
                <a:solidFill>
                  <a:schemeClr val="tx1"/>
                </a:solidFill>
              </a:defRPr>
            </a:lvl4pPr>
            <a:lvl5pPr marL="0" indent="0">
              <a:lnSpc>
                <a:spcPct val="100000"/>
              </a:lnSpc>
              <a:spcBef>
                <a:spcPts val="0"/>
              </a:spcBef>
              <a:buFontTx/>
              <a:buNone/>
              <a:defRPr sz="800">
                <a:solidFill>
                  <a:schemeClr val="tx1"/>
                </a:solidFill>
              </a:defRPr>
            </a:lvl5pPr>
          </a:lstStyle>
          <a:p>
            <a:pPr lvl="0"/>
            <a:r>
              <a:rPr lang="fr-FR" dirty="0" smtClean="0"/>
              <a:t>Cliquez pour modifier les styles du texte du masque</a:t>
            </a:r>
          </a:p>
        </p:txBody>
      </p:sp>
    </p:spTree>
    <p:extLst>
      <p:ext uri="{BB962C8B-B14F-4D97-AF65-F5344CB8AC3E}">
        <p14:creationId xmlns:p14="http://schemas.microsoft.com/office/powerpoint/2010/main" val="1682817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11" name="Espace réservé pour une image  10"/>
          <p:cNvSpPr>
            <a:spLocks noGrp="1"/>
          </p:cNvSpPr>
          <p:nvPr>
            <p:ph type="pic" sz="quarter" idx="10"/>
          </p:nvPr>
        </p:nvSpPr>
        <p:spPr>
          <a:xfrm>
            <a:off x="2282825" y="1908001"/>
            <a:ext cx="6480175" cy="4248960"/>
          </a:xfrm>
        </p:spPr>
        <p:txBody>
          <a:bodyPr rtlCol="0"/>
          <a:lstStyle/>
          <a:p>
            <a:pPr lvl="0"/>
            <a:endParaRPr lang="fr-FR" noProof="0" dirty="0"/>
          </a:p>
        </p:txBody>
      </p:sp>
      <p:sp>
        <p:nvSpPr>
          <p:cNvPr id="13" name="Espace réservé du contenu 12"/>
          <p:cNvSpPr>
            <a:spLocks noGrp="1"/>
          </p:cNvSpPr>
          <p:nvPr>
            <p:ph sz="quarter" idx="11"/>
          </p:nvPr>
        </p:nvSpPr>
        <p:spPr>
          <a:xfrm>
            <a:off x="2282825" y="6156325"/>
            <a:ext cx="6480175" cy="234000"/>
          </a:xfrm>
        </p:spPr>
        <p:txBody>
          <a:bodyPr anchor="ctr">
            <a:noAutofit/>
          </a:bodyPr>
          <a:lstStyle>
            <a:lvl1pPr marL="0" indent="0">
              <a:lnSpc>
                <a:spcPct val="100000"/>
              </a:lnSpc>
              <a:spcBef>
                <a:spcPts val="0"/>
              </a:spcBef>
              <a:buFontTx/>
              <a:buNone/>
              <a:defRPr sz="800" b="0">
                <a:solidFill>
                  <a:srgbClr val="000000"/>
                </a:solidFill>
              </a:defRPr>
            </a:lvl1pPr>
            <a:lvl2pPr marL="0" indent="0">
              <a:lnSpc>
                <a:spcPct val="100000"/>
              </a:lnSpc>
              <a:spcBef>
                <a:spcPts val="0"/>
              </a:spcBef>
              <a:buFontTx/>
              <a:buNone/>
              <a:defRPr sz="800">
                <a:solidFill>
                  <a:srgbClr val="000000"/>
                </a:solidFill>
              </a:defRPr>
            </a:lvl2pPr>
            <a:lvl3pPr marL="0">
              <a:lnSpc>
                <a:spcPct val="100000"/>
              </a:lnSpc>
              <a:spcBef>
                <a:spcPts val="0"/>
              </a:spcBef>
              <a:buFontTx/>
              <a:buNone/>
              <a:defRPr sz="800">
                <a:solidFill>
                  <a:srgbClr val="000000"/>
                </a:solidFill>
              </a:defRPr>
            </a:lvl3pPr>
            <a:lvl4pPr marL="0" indent="0">
              <a:lnSpc>
                <a:spcPct val="100000"/>
              </a:lnSpc>
              <a:spcBef>
                <a:spcPts val="0"/>
              </a:spcBef>
              <a:buFontTx/>
              <a:buNone/>
              <a:defRPr sz="800">
                <a:solidFill>
                  <a:srgbClr val="000000"/>
                </a:solidFill>
              </a:defRPr>
            </a:lvl4pPr>
            <a:lvl5pPr marL="0">
              <a:lnSpc>
                <a:spcPct val="100000"/>
              </a:lnSpc>
              <a:spcBef>
                <a:spcPts val="0"/>
              </a:spcBef>
              <a:buFontTx/>
              <a:buNone/>
              <a:defRPr sz="800">
                <a:solidFill>
                  <a:srgbClr val="000000"/>
                </a:solidFill>
              </a:defRPr>
            </a:lvl5pPr>
          </a:lstStyle>
          <a:p>
            <a:pPr lvl="0"/>
            <a:r>
              <a:rPr lang="fr-FR" dirty="0" smtClean="0"/>
              <a:t>Cliquez pour modifier les styles du texte du masque</a:t>
            </a:r>
          </a:p>
        </p:txBody>
      </p:sp>
    </p:spTree>
    <p:extLst>
      <p:ext uri="{BB962C8B-B14F-4D97-AF65-F5344CB8AC3E}">
        <p14:creationId xmlns:p14="http://schemas.microsoft.com/office/powerpoint/2010/main" val="32281814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Tree>
    <p:extLst>
      <p:ext uri="{BB962C8B-B14F-4D97-AF65-F5344CB8AC3E}">
        <p14:creationId xmlns:p14="http://schemas.microsoft.com/office/powerpoint/2010/main" val="15947336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30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cxnSp>
        <p:nvCxnSpPr>
          <p:cNvPr id="5" name="Straight Connector 14"/>
          <p:cNvCxnSpPr/>
          <p:nvPr/>
        </p:nvCxnSpPr>
        <p:spPr>
          <a:xfrm flipV="1">
            <a:off x="6289675" y="5264150"/>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Date Placeholder 4"/>
          <p:cNvSpPr>
            <a:spLocks noGrp="1"/>
          </p:cNvSpPr>
          <p:nvPr>
            <p:ph type="dt" sz="half" idx="10"/>
          </p:nvPr>
        </p:nvSpPr>
        <p:spPr>
          <a:xfrm>
            <a:off x="768350" y="6470650"/>
            <a:ext cx="1616075" cy="274638"/>
          </a:xfrm>
          <a:prstGeom prst="rect">
            <a:avLst/>
          </a:prstGeom>
        </p:spPr>
        <p:txBody>
          <a:bodyPr/>
          <a:lstStyle>
            <a:lvl1pPr>
              <a:defRPr/>
            </a:lvl1pPr>
          </a:lstStyle>
          <a:p>
            <a:pPr>
              <a:defRPr/>
            </a:pPr>
            <a:fld id="{4EE10CEE-2C3F-4041-8E35-418956095952}" type="datetimeFigureOut">
              <a:rPr lang="en-GB"/>
              <a:pPr>
                <a:defRPr/>
              </a:pPr>
              <a:t>23/04/2018</a:t>
            </a:fld>
            <a:endParaRPr lang="en-GB"/>
          </a:p>
        </p:txBody>
      </p:sp>
      <p:sp>
        <p:nvSpPr>
          <p:cNvPr id="7" name="Footer Placeholder 5"/>
          <p:cNvSpPr>
            <a:spLocks noGrp="1"/>
          </p:cNvSpPr>
          <p:nvPr>
            <p:ph type="ftr" sz="quarter" idx="11"/>
          </p:nvPr>
        </p:nvSpPr>
        <p:spPr>
          <a:xfrm>
            <a:off x="406400" y="6689725"/>
            <a:ext cx="1676400" cy="166688"/>
          </a:xfrm>
          <a:prstGeom prst="rect">
            <a:avLst/>
          </a:prstGeom>
        </p:spPr>
        <p:txBody>
          <a:bodyPr/>
          <a:lstStyle>
            <a:lvl1pPr>
              <a:defRPr/>
            </a:lvl1pPr>
          </a:lstStyle>
          <a:p>
            <a:pPr>
              <a:defRPr/>
            </a:pPr>
            <a:endParaRPr lang="en-GB"/>
          </a:p>
        </p:txBody>
      </p:sp>
      <p:sp>
        <p:nvSpPr>
          <p:cNvPr id="8" name="Slide Number Placeholder 6"/>
          <p:cNvSpPr>
            <a:spLocks noGrp="1"/>
          </p:cNvSpPr>
          <p:nvPr>
            <p:ph type="sldNum" sz="quarter" idx="12"/>
          </p:nvPr>
        </p:nvSpPr>
        <p:spPr>
          <a:xfrm>
            <a:off x="8128000" y="6470650"/>
            <a:ext cx="730250" cy="274638"/>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E38699F-C9B8-46F6-A929-426A35610337}" type="slidenum">
              <a:rPr lang="en-GB" altLang="fr-FR"/>
              <a:pPr>
                <a:defRPr/>
              </a:pPr>
              <a:t>‹#›</a:t>
            </a:fld>
            <a:endParaRPr lang="en-GB" altLang="fr-FR"/>
          </a:p>
        </p:txBody>
      </p:sp>
      <p:pic>
        <p:nvPicPr>
          <p:cNvPr id="9" name="Picture 2" descr="https://en.unesco.org/open-access/sites/open-access/files/CCBYNCSA.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3388" y="6689725"/>
            <a:ext cx="528637"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49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10B"/>
              </a:solidFill>
            </a:endParaRPr>
          </a:p>
        </p:txBody>
      </p:sp>
      <p:cxnSp>
        <p:nvCxnSpPr>
          <p:cNvPr id="18"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1"/>
          <p:cNvCxnSpPr/>
          <p:nvPr userDrawn="1"/>
        </p:nvCxnSpPr>
        <p:spPr>
          <a:xfrm>
            <a:off x="2286000" y="66294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3"/>
          <p:cNvCxnSpPr/>
          <p:nvPr userDrawn="1"/>
        </p:nvCxnSpPr>
        <p:spPr>
          <a:xfrm flipV="1">
            <a:off x="406400" y="2286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1" name="Rectangle 20"/>
          <p:cNvSpPr/>
          <p:nvPr userDrawn="1"/>
        </p:nvSpPr>
        <p:spPr>
          <a:xfrm>
            <a:off x="891540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10B"/>
              </a:solidFill>
            </a:endParaRPr>
          </a:p>
        </p:txBody>
      </p:sp>
      <p:sp>
        <p:nvSpPr>
          <p:cNvPr id="1032" name="Espace réservé du titre 1"/>
          <p:cNvSpPr>
            <a:spLocks noGrp="1"/>
          </p:cNvSpPr>
          <p:nvPr>
            <p:ph type="title"/>
          </p:nvPr>
        </p:nvSpPr>
        <p:spPr bwMode="auto">
          <a:xfrm>
            <a:off x="2282825" y="417513"/>
            <a:ext cx="64801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fr-FR" altLang="en-US" smtClean="0"/>
              <a:t>Cliquez et modifiez le titre</a:t>
            </a:r>
          </a:p>
        </p:txBody>
      </p:sp>
      <p:sp>
        <p:nvSpPr>
          <p:cNvPr id="1033" name="Espace réservé du texte 2"/>
          <p:cNvSpPr>
            <a:spLocks noGrp="1"/>
          </p:cNvSpPr>
          <p:nvPr>
            <p:ph type="body" idx="1"/>
          </p:nvPr>
        </p:nvSpPr>
        <p:spPr bwMode="auto">
          <a:xfrm>
            <a:off x="2282825" y="2016125"/>
            <a:ext cx="6480175"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p>
        </p:txBody>
      </p:sp>
      <p:cxnSp>
        <p:nvCxnSpPr>
          <p:cNvPr id="13" name="Straight Connector 17"/>
          <p:cNvCxnSpPr/>
          <p:nvPr userDrawn="1"/>
        </p:nvCxnSpPr>
        <p:spPr>
          <a:xfrm flipV="1">
            <a:off x="406400" y="66294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ZoneTexte 13"/>
          <p:cNvSpPr txBox="1"/>
          <p:nvPr userDrawn="1"/>
        </p:nvSpPr>
        <p:spPr>
          <a:xfrm>
            <a:off x="406400" y="6338888"/>
            <a:ext cx="1041400" cy="215900"/>
          </a:xfrm>
          <a:prstGeom prst="rect">
            <a:avLst/>
          </a:prstGeom>
          <a:noFill/>
        </p:spPr>
        <p:txBody>
          <a:bodyPr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fld id="{75272D02-EF05-4A84-A0E9-D0ED1299F037}" type="slidenum">
              <a:rPr lang="fr-FR" altLang="en-US" sz="1400" b="1" smtClean="0">
                <a:solidFill>
                  <a:schemeClr val="accent1"/>
                </a:solidFill>
              </a:rPr>
              <a:pPr eaLnBrk="1" hangingPunct="1">
                <a:defRPr/>
              </a:pPr>
              <a:t>‹#›</a:t>
            </a:fld>
            <a:endParaRPr lang="fr-FR" altLang="en-US" sz="1400" b="1" smtClean="0">
              <a:solidFill>
                <a:schemeClr val="accent1"/>
              </a:solidFill>
            </a:endParaRPr>
          </a:p>
        </p:txBody>
      </p:sp>
      <p:pic>
        <p:nvPicPr>
          <p:cNvPr id="15" name="Picture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81909" y="320803"/>
            <a:ext cx="999358" cy="750115"/>
          </a:xfrm>
          <a:prstGeom prst="rect">
            <a:avLst/>
          </a:prstGeom>
        </p:spPr>
      </p:pic>
      <p:pic>
        <p:nvPicPr>
          <p:cNvPr id="22" name="Picture 16"/>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904875" y="6667500"/>
            <a:ext cx="5429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6" r:id="rId1"/>
    <p:sldLayoutId id="2147483861" r:id="rId2"/>
    <p:sldLayoutId id="2147483867" r:id="rId3"/>
    <p:sldLayoutId id="2147483862" r:id="rId4"/>
    <p:sldLayoutId id="2147483863" r:id="rId5"/>
    <p:sldLayoutId id="2147483864" r:id="rId6"/>
    <p:sldLayoutId id="2147483865" r:id="rId7"/>
    <p:sldLayoutId id="2147483868" r:id="rId8"/>
  </p:sldLayoutIdLst>
  <p:timing>
    <p:tnLst>
      <p:par>
        <p:cTn id="1" dur="indefinite" restart="never" nodeType="tmRoot"/>
      </p:par>
    </p:tnLst>
  </p:timing>
  <p:hf sldNum="0" hdr="0" dt="0"/>
  <p:txStyles>
    <p:titleStyle>
      <a:lvl1pPr algn="l" defTabSz="457200" rtl="0" eaLnBrk="0" fontAlgn="base" hangingPunct="0">
        <a:spcBef>
          <a:spcPct val="0"/>
        </a:spcBef>
        <a:spcAft>
          <a:spcPct val="0"/>
        </a:spcAft>
        <a:defRPr sz="3200" b="1" kern="1200">
          <a:solidFill>
            <a:schemeClr val="tx1"/>
          </a:solidFill>
          <a:latin typeface="+mj-lt"/>
          <a:ea typeface="+mj-ea"/>
          <a:cs typeface="+mj-cs"/>
        </a:defRPr>
      </a:lvl1pPr>
      <a:lvl2pPr algn="l" defTabSz="457200" rtl="0" eaLnBrk="0" fontAlgn="base" hangingPunct="0">
        <a:spcBef>
          <a:spcPct val="0"/>
        </a:spcBef>
        <a:spcAft>
          <a:spcPct val="0"/>
        </a:spcAft>
        <a:defRPr sz="3200" b="1">
          <a:solidFill>
            <a:schemeClr val="tx1"/>
          </a:solidFill>
          <a:latin typeface="Arial" panose="020B0604020202020204" pitchFamily="34" charset="0"/>
        </a:defRPr>
      </a:lvl2pPr>
      <a:lvl3pPr algn="l" defTabSz="457200" rtl="0" eaLnBrk="0" fontAlgn="base" hangingPunct="0">
        <a:spcBef>
          <a:spcPct val="0"/>
        </a:spcBef>
        <a:spcAft>
          <a:spcPct val="0"/>
        </a:spcAft>
        <a:defRPr sz="3200" b="1">
          <a:solidFill>
            <a:schemeClr val="tx1"/>
          </a:solidFill>
          <a:latin typeface="Arial" panose="020B0604020202020204" pitchFamily="34" charset="0"/>
        </a:defRPr>
      </a:lvl3pPr>
      <a:lvl4pPr algn="l" defTabSz="457200" rtl="0" eaLnBrk="0" fontAlgn="base" hangingPunct="0">
        <a:spcBef>
          <a:spcPct val="0"/>
        </a:spcBef>
        <a:spcAft>
          <a:spcPct val="0"/>
        </a:spcAft>
        <a:defRPr sz="3200" b="1">
          <a:solidFill>
            <a:schemeClr val="tx1"/>
          </a:solidFill>
          <a:latin typeface="Arial" panose="020B0604020202020204" pitchFamily="34" charset="0"/>
        </a:defRPr>
      </a:lvl4pPr>
      <a:lvl5pPr algn="l" defTabSz="457200" rtl="0" eaLnBrk="0" fontAlgn="base" hangingPunct="0">
        <a:spcBef>
          <a:spcPct val="0"/>
        </a:spcBef>
        <a:spcAft>
          <a:spcPct val="0"/>
        </a:spcAft>
        <a:defRPr sz="3200" b="1">
          <a:solidFill>
            <a:schemeClr val="tx1"/>
          </a:solidFill>
          <a:latin typeface="Arial" panose="020B0604020202020204" pitchFamily="34" charset="0"/>
        </a:defRPr>
      </a:lvl5pPr>
      <a:lvl6pPr marL="457200" algn="l" defTabSz="457200" rtl="0" fontAlgn="base">
        <a:spcBef>
          <a:spcPct val="0"/>
        </a:spcBef>
        <a:spcAft>
          <a:spcPct val="0"/>
        </a:spcAft>
        <a:defRPr sz="3200" b="1">
          <a:solidFill>
            <a:schemeClr val="tx1"/>
          </a:solidFill>
          <a:latin typeface="Arial" panose="020B0604020202020204" pitchFamily="34" charset="0"/>
        </a:defRPr>
      </a:lvl6pPr>
      <a:lvl7pPr marL="914400" algn="l" defTabSz="457200" rtl="0" fontAlgn="base">
        <a:spcBef>
          <a:spcPct val="0"/>
        </a:spcBef>
        <a:spcAft>
          <a:spcPct val="0"/>
        </a:spcAft>
        <a:defRPr sz="3200" b="1">
          <a:solidFill>
            <a:schemeClr val="tx1"/>
          </a:solidFill>
          <a:latin typeface="Arial" panose="020B0604020202020204" pitchFamily="34" charset="0"/>
        </a:defRPr>
      </a:lvl7pPr>
      <a:lvl8pPr marL="1371600" algn="l" defTabSz="457200" rtl="0" fontAlgn="base">
        <a:spcBef>
          <a:spcPct val="0"/>
        </a:spcBef>
        <a:spcAft>
          <a:spcPct val="0"/>
        </a:spcAft>
        <a:defRPr sz="3200" b="1">
          <a:solidFill>
            <a:schemeClr val="tx1"/>
          </a:solidFill>
          <a:latin typeface="Arial" panose="020B0604020202020204" pitchFamily="34" charset="0"/>
        </a:defRPr>
      </a:lvl8pPr>
      <a:lvl9pPr marL="1828800" algn="l" defTabSz="457200" rtl="0" fontAlgn="base">
        <a:spcBef>
          <a:spcPct val="0"/>
        </a:spcBef>
        <a:spcAft>
          <a:spcPct val="0"/>
        </a:spcAft>
        <a:defRPr sz="3200" b="1">
          <a:solidFill>
            <a:schemeClr val="tx1"/>
          </a:solidFill>
          <a:latin typeface="Arial" panose="020B0604020202020204" pitchFamily="34" charset="0"/>
        </a:defRPr>
      </a:lvl9pPr>
    </p:titleStyle>
    <p:bodyStyle>
      <a:lvl1pPr marL="215900" indent="-215900" algn="l" defTabSz="457200" rtl="0" eaLnBrk="0" fontAlgn="base" hangingPunct="0">
        <a:lnSpc>
          <a:spcPct val="90000"/>
        </a:lnSpc>
        <a:spcBef>
          <a:spcPts val="1200"/>
        </a:spcBef>
        <a:spcAft>
          <a:spcPct val="0"/>
        </a:spcAft>
        <a:buClr>
          <a:schemeClr val="tx1"/>
        </a:buClr>
        <a:buFont typeface="Arial" pitchFamily="34" charset="0"/>
        <a:buChar char="•"/>
        <a:defRPr sz="2800" b="1" kern="1200">
          <a:solidFill>
            <a:srgbClr val="07DEDB"/>
          </a:solidFill>
          <a:latin typeface="+mn-lt"/>
          <a:ea typeface="+mn-ea"/>
          <a:cs typeface="+mn-cs"/>
        </a:defRPr>
      </a:lvl1pPr>
      <a:lvl2pPr marL="215900" indent="-215900" algn="l" defTabSz="457200" rtl="0" eaLnBrk="0" fontAlgn="base" hangingPunct="0">
        <a:spcBef>
          <a:spcPts val="1200"/>
        </a:spcBef>
        <a:spcAft>
          <a:spcPct val="0"/>
        </a:spcAft>
        <a:buFont typeface="Arial" pitchFamily="34" charset="0"/>
        <a:buChar char="•"/>
        <a:defRPr sz="2800" kern="1200">
          <a:solidFill>
            <a:schemeClr val="tx1"/>
          </a:solidFill>
          <a:latin typeface="+mn-lt"/>
          <a:ea typeface="+mn-ea"/>
          <a:cs typeface="+mn-cs"/>
        </a:defRPr>
      </a:lvl2pPr>
      <a:lvl3pPr algn="l" defTabSz="457200" rtl="0" eaLnBrk="0" fontAlgn="base" hangingPunct="0">
        <a:spcBef>
          <a:spcPts val="1200"/>
        </a:spcBef>
        <a:spcAft>
          <a:spcPct val="0"/>
        </a:spcAft>
        <a:defRPr sz="2800" kern="1200">
          <a:solidFill>
            <a:schemeClr val="tx1"/>
          </a:solidFill>
          <a:latin typeface="+mn-lt"/>
          <a:ea typeface="+mn-ea"/>
          <a:cs typeface="+mn-cs"/>
        </a:defRPr>
      </a:lvl3pPr>
      <a:lvl4pPr marL="466725" indent="-215900" algn="l" defTabSz="457200" rtl="0" eaLnBrk="0" fontAlgn="base" hangingPunct="0">
        <a:spcBef>
          <a:spcPts val="600"/>
        </a:spcBef>
        <a:spcAft>
          <a:spcPct val="0"/>
        </a:spcAft>
        <a:buClr>
          <a:schemeClr val="accent1"/>
        </a:buClr>
        <a:buFont typeface="Arial" pitchFamily="34" charset="0"/>
        <a:buChar char="•"/>
        <a:defRPr sz="2400" kern="1200">
          <a:solidFill>
            <a:schemeClr val="tx1"/>
          </a:solidFill>
          <a:latin typeface="+mn-lt"/>
          <a:ea typeface="+mn-ea"/>
          <a:cs typeface="+mn-cs"/>
        </a:defRPr>
      </a:lvl4pPr>
      <a:lvl5pPr marL="466725" algn="l" defTabSz="457200" rtl="0" eaLnBrk="0" fontAlgn="base" hangingPunct="0">
        <a:spcBef>
          <a:spcPts val="600"/>
        </a:spcBef>
        <a:spcAft>
          <a:spcPct val="0"/>
        </a:spcAft>
        <a:defRPr sz="2000" kern="1200">
          <a:solidFill>
            <a:srgbClr val="07DED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commons.wikimedia.org/wiki/File:USMC-100415-M-4787A-002.jp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wipo.int/wipolex/en/results.jsp?countries=&amp;cat_id=16" TargetMode="External"/><Relationship Id="rId2" Type="http://schemas.openxmlformats.org/officeDocument/2006/relationships/hyperlink" Target="http://www.unesco.org/culture/natlaws/index.php" TargetMode="External"/><Relationship Id="rId1" Type="http://schemas.openxmlformats.org/officeDocument/2006/relationships/slideLayout" Target="../slideLayouts/slideLayout6.xml"/><Relationship Id="rId4" Type="http://schemas.openxmlformats.org/officeDocument/2006/relationships/hyperlink" Target="http://www.wipo.int/wipolex/en/results.jsp?countries=&amp;cat_id=1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5"/>
          <p:cNvSpPr>
            <a:spLocks noGrp="1"/>
          </p:cNvSpPr>
          <p:nvPr>
            <p:ph type="ctrTitle"/>
          </p:nvPr>
        </p:nvSpPr>
        <p:spPr>
          <a:xfrm>
            <a:off x="381000" y="1692275"/>
            <a:ext cx="5715000" cy="3293209"/>
          </a:xfrm>
        </p:spPr>
        <p:txBody>
          <a:bodyPr/>
          <a:lstStyle/>
          <a:p>
            <a:pPr eaLnBrk="1" hangingPunct="1"/>
            <a:r>
              <a:rPr lang="fr-FR" altLang="en-US" dirty="0" smtClean="0"/>
              <a:t>Élaboration de politiques de sauvegarde du patrimoine culturel immatériel</a:t>
            </a:r>
            <a:r>
              <a:rPr lang="fr-FR" altLang="fr-FR" dirty="0" smtClean="0"/>
              <a:t/>
            </a:r>
            <a:br>
              <a:rPr lang="fr-FR" altLang="fr-FR" dirty="0" smtClean="0"/>
            </a:br>
            <a:r>
              <a:rPr lang="fr-FR" altLang="fr-FR" sz="1800" smtClean="0"/>
              <a:t>Unité 55 </a:t>
            </a:r>
            <a:r>
              <a:rPr lang="fr-FR" altLang="fr-FR" sz="1800" dirty="0" smtClean="0"/>
              <a:t>Présentation PowerPoint 1</a:t>
            </a:r>
            <a:endParaRPr lang="fr-FR" altLang="en-US" sz="1800" dirty="0" smtClean="0"/>
          </a:p>
        </p:txBody>
      </p:sp>
      <p:sp>
        <p:nvSpPr>
          <p:cNvPr id="6147" name="Sous-titre 6"/>
          <p:cNvSpPr>
            <a:spLocks noGrp="1"/>
          </p:cNvSpPr>
          <p:nvPr>
            <p:ph type="subTitle" idx="1"/>
          </p:nvPr>
        </p:nvSpPr>
        <p:spPr>
          <a:xfrm>
            <a:off x="381000" y="5378391"/>
            <a:ext cx="5715000" cy="498598"/>
          </a:xfrm>
        </p:spPr>
        <p:txBody>
          <a:bodyPr>
            <a:spAutoFit/>
          </a:bodyPr>
          <a:lstStyle/>
          <a:p>
            <a:pPr marL="342900" indent="-342900" algn="ctr" eaLnBrk="1" hangingPunct="1">
              <a:lnSpc>
                <a:spcPct val="80000"/>
              </a:lnSpc>
              <a:spcBef>
                <a:spcPct val="20000"/>
              </a:spcBef>
              <a:defRPr/>
            </a:pPr>
            <a:r>
              <a:rPr lang="fr-FR" altLang="fr-FR" dirty="0" smtClean="0"/>
              <a:t>UNESCO </a:t>
            </a:r>
          </a:p>
          <a:p>
            <a:pPr marL="342900" indent="-342900" algn="ctr" eaLnBrk="1" hangingPunct="1">
              <a:lnSpc>
                <a:spcPct val="80000"/>
              </a:lnSpc>
              <a:spcBef>
                <a:spcPct val="20000"/>
              </a:spcBef>
              <a:defRPr/>
            </a:pPr>
            <a:r>
              <a:rPr lang="fr-FR" altLang="fr-FR" dirty="0" smtClean="0"/>
              <a:t>Section du patrimoine culturel immatériel</a:t>
            </a:r>
          </a:p>
        </p:txBody>
      </p:sp>
      <p:sp>
        <p:nvSpPr>
          <p:cNvPr id="5124" name="Rectangle 3"/>
          <p:cNvSpPr>
            <a:spLocks noChangeArrowheads="1"/>
          </p:cNvSpPr>
          <p:nvPr/>
        </p:nvSpPr>
        <p:spPr bwMode="auto">
          <a:xfrm>
            <a:off x="381000" y="5967413"/>
            <a:ext cx="1598613" cy="276225"/>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sz="1200" b="1">
              <a:latin typeface="Arial Bold"/>
              <a:ea typeface="Arial Bold"/>
              <a:cs typeface="Arial Bold"/>
            </a:endParaRPr>
          </a:p>
        </p:txBody>
      </p:sp>
      <p:sp>
        <p:nvSpPr>
          <p:cNvPr id="5125" name="Rectangle 4"/>
          <p:cNvSpPr>
            <a:spLocks noChangeArrowheads="1"/>
          </p:cNvSpPr>
          <p:nvPr/>
        </p:nvSpPr>
        <p:spPr bwMode="auto">
          <a:xfrm>
            <a:off x="381000" y="6243638"/>
            <a:ext cx="1598613" cy="277812"/>
          </a:xfrm>
          <a:prstGeom prst="rect">
            <a:avLst/>
          </a:prstGeom>
          <a:solidFill>
            <a:schemeClr val="tx1"/>
          </a:solidFill>
          <a:ln w="25400" algn="ctr">
            <a:solidFill>
              <a:schemeClr val="tx1"/>
            </a:solidFill>
            <a:round/>
            <a:headEnd/>
            <a:tailEnd/>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sz="1200" b="1">
              <a:solidFill>
                <a:schemeClr val="accent1"/>
              </a:solidFill>
              <a:latin typeface="Arial Bold"/>
              <a:ea typeface="Arial Bold"/>
              <a:cs typeface="Arial Bold"/>
            </a:endParaRPr>
          </a:p>
        </p:txBody>
      </p:sp>
      <p:pic>
        <p:nvPicPr>
          <p:cNvPr id="5126" name="Picture 8" descr="http://wa1.www.unesco.org/culture/ich/img/photo/thumb/05290-BIG.jpg"/>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478588" y="0"/>
            <a:ext cx="2667000" cy="6858000"/>
          </a:xfr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1238" y="333375"/>
            <a:ext cx="6473825" cy="1108075"/>
          </a:xfrm>
        </p:spPr>
        <p:txBody>
          <a:bodyPr/>
          <a:lstStyle/>
          <a:p>
            <a:r>
              <a:rPr lang="en-GB" altLang="en-US" sz="3600" dirty="0" err="1" smtClean="0"/>
              <a:t>Difficultés</a:t>
            </a:r>
            <a:r>
              <a:rPr lang="en-GB" altLang="en-US" sz="3600" dirty="0" smtClean="0"/>
              <a:t> et </a:t>
            </a:r>
            <a:r>
              <a:rPr lang="en-GB" altLang="en-US" sz="3600" dirty="0" err="1" smtClean="0"/>
              <a:t>opportunités</a:t>
            </a:r>
            <a:r>
              <a:rPr lang="en-GB" altLang="en-US" sz="3600" dirty="0" smtClean="0"/>
              <a:t> : un nouveau </a:t>
            </a:r>
            <a:r>
              <a:rPr lang="en-GB" altLang="en-US" sz="3600" dirty="0" err="1" smtClean="0"/>
              <a:t>domaine</a:t>
            </a:r>
            <a:endParaRPr lang="en-GB" altLang="en-US" sz="3600" dirty="0" smtClean="0"/>
          </a:p>
        </p:txBody>
      </p:sp>
      <p:sp>
        <p:nvSpPr>
          <p:cNvPr id="14339" name="Content Placeholder 2"/>
          <p:cNvSpPr>
            <a:spLocks noGrp="1"/>
          </p:cNvSpPr>
          <p:nvPr>
            <p:ph idx="1"/>
          </p:nvPr>
        </p:nvSpPr>
        <p:spPr>
          <a:xfrm>
            <a:off x="2281238" y="1905000"/>
            <a:ext cx="6473825" cy="2523768"/>
          </a:xfrm>
        </p:spPr>
        <p:txBody>
          <a:bodyPr/>
          <a:lstStyle/>
          <a:p>
            <a:pPr lvl="1">
              <a:lnSpc>
                <a:spcPct val="120000"/>
              </a:lnSpc>
            </a:pPr>
            <a:r>
              <a:rPr lang="fr-FR" altLang="en-US" sz="2000" dirty="0" smtClean="0"/>
              <a:t>La Convention et ses Directives opérationnelles encouragent l’élaboration de politiques, mais ne donnent pas d’orientations détaillées ni d’obligations en la matière</a:t>
            </a:r>
          </a:p>
          <a:p>
            <a:pPr lvl="1">
              <a:lnSpc>
                <a:spcPct val="120000"/>
              </a:lnSpc>
            </a:pPr>
            <a:r>
              <a:rPr lang="fr-FR" altLang="en-US" sz="2000" dirty="0" smtClean="0"/>
              <a:t>Un nouveau domaine d’élaboration de la politique </a:t>
            </a:r>
          </a:p>
          <a:p>
            <a:pPr lvl="1">
              <a:lnSpc>
                <a:spcPct val="120000"/>
              </a:lnSpc>
            </a:pPr>
            <a:r>
              <a:rPr lang="fr-FR" altLang="en-US" sz="2000" dirty="0" smtClean="0"/>
              <a:t>De nombreux intérêts particuliers sont en jeu (le PCI est le « petit nouveau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81238" y="333375"/>
            <a:ext cx="6473825" cy="1108075"/>
          </a:xfrm>
        </p:spPr>
        <p:txBody>
          <a:bodyPr/>
          <a:lstStyle/>
          <a:p>
            <a:r>
              <a:rPr lang="fr-FR" altLang="en-US" sz="3600" dirty="0" smtClean="0"/>
              <a:t>Difficultés et opportunités : différents contextes</a:t>
            </a:r>
          </a:p>
        </p:txBody>
      </p:sp>
      <p:sp>
        <p:nvSpPr>
          <p:cNvPr id="15363" name="Content Placeholder 2"/>
          <p:cNvSpPr>
            <a:spLocks noGrp="1"/>
          </p:cNvSpPr>
          <p:nvPr>
            <p:ph idx="1"/>
          </p:nvPr>
        </p:nvSpPr>
        <p:spPr>
          <a:xfrm>
            <a:off x="2281238" y="1904999"/>
            <a:ext cx="6473825" cy="3590925"/>
          </a:xfrm>
        </p:spPr>
        <p:txBody>
          <a:bodyPr/>
          <a:lstStyle/>
          <a:p>
            <a:pPr lvl="1">
              <a:lnSpc>
                <a:spcPct val="120000"/>
              </a:lnSpc>
            </a:pPr>
            <a:r>
              <a:rPr lang="fr-FR" altLang="en-US" sz="2000" dirty="0" smtClean="0"/>
              <a:t>Différents contextes et motivations pour l’élaboration de politiques du PCI</a:t>
            </a:r>
          </a:p>
          <a:p>
            <a:pPr lvl="1">
              <a:lnSpc>
                <a:spcPct val="120000"/>
              </a:lnSpc>
            </a:pPr>
            <a:r>
              <a:rPr lang="fr-FR" altLang="en-US" sz="2000" dirty="0" smtClean="0"/>
              <a:t>Des rôles politiques différents pour la « culture » en tant que concept</a:t>
            </a:r>
          </a:p>
          <a:p>
            <a:pPr lvl="1">
              <a:lnSpc>
                <a:spcPct val="120000"/>
              </a:lnSpc>
            </a:pPr>
            <a:r>
              <a:rPr lang="fr-FR" altLang="en-US" sz="2000" dirty="0" smtClean="0"/>
              <a:t>L’élaboration des politiques du PCI recoupe de nombreux domaines politiques différents</a:t>
            </a:r>
          </a:p>
          <a:p>
            <a:pPr lvl="1">
              <a:lnSpc>
                <a:spcPct val="120000"/>
              </a:lnSpc>
            </a:pPr>
            <a:r>
              <a:rPr lang="fr-FR" altLang="en-US" sz="2000" dirty="0" smtClean="0"/>
              <a:t>Complexité de l’intégration dans les agendas politiques existants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79650" y="373063"/>
            <a:ext cx="6475413" cy="1127125"/>
          </a:xfrm>
        </p:spPr>
        <p:txBody>
          <a:bodyPr/>
          <a:lstStyle/>
          <a:p>
            <a:pPr>
              <a:lnSpc>
                <a:spcPct val="120000"/>
              </a:lnSpc>
            </a:pPr>
            <a:r>
              <a:rPr lang="fr-FR" altLang="en-US" dirty="0" smtClean="0"/>
              <a:t>Des motivations diverses pour élaborer des politiques du PCI</a:t>
            </a:r>
          </a:p>
        </p:txBody>
      </p:sp>
      <p:sp>
        <p:nvSpPr>
          <p:cNvPr id="3" name="Content Placeholder 2"/>
          <p:cNvSpPr>
            <a:spLocks noGrp="1"/>
          </p:cNvSpPr>
          <p:nvPr>
            <p:ph idx="1"/>
          </p:nvPr>
        </p:nvSpPr>
        <p:spPr>
          <a:xfrm>
            <a:off x="2281238" y="1903413"/>
            <a:ext cx="6727825" cy="3584575"/>
          </a:xfrm>
        </p:spPr>
        <p:txBody>
          <a:bodyPr>
            <a:noAutofit/>
          </a:bodyPr>
          <a:lstStyle/>
          <a:p>
            <a:pPr>
              <a:lnSpc>
                <a:spcPct val="100000"/>
              </a:lnSpc>
              <a:defRPr/>
            </a:pPr>
            <a:r>
              <a:rPr lang="fr-FR" sz="2000" b="0" dirty="0" smtClean="0">
                <a:solidFill>
                  <a:schemeClr val="tx1"/>
                </a:solidFill>
              </a:rPr>
              <a:t>Sauvegarde du PCI au profit des communautés</a:t>
            </a:r>
          </a:p>
          <a:p>
            <a:pPr>
              <a:lnSpc>
                <a:spcPct val="100000"/>
              </a:lnSpc>
              <a:defRPr/>
            </a:pPr>
            <a:r>
              <a:rPr lang="fr-FR" sz="2000" b="0" dirty="0" smtClean="0">
                <a:solidFill>
                  <a:schemeClr val="tx1"/>
                </a:solidFill>
              </a:rPr>
              <a:t>Développement, tourisme et innovation</a:t>
            </a:r>
          </a:p>
          <a:p>
            <a:pPr>
              <a:lnSpc>
                <a:spcPct val="100000"/>
              </a:lnSpc>
              <a:defRPr/>
            </a:pPr>
            <a:r>
              <a:rPr lang="fr-FR" sz="2000" b="0" dirty="0" smtClean="0">
                <a:solidFill>
                  <a:schemeClr val="tx1"/>
                </a:solidFill>
              </a:rPr>
              <a:t>Diversité et dialogue interculturel</a:t>
            </a:r>
          </a:p>
          <a:p>
            <a:pPr>
              <a:lnSpc>
                <a:spcPct val="100000"/>
              </a:lnSpc>
              <a:defRPr/>
            </a:pPr>
            <a:r>
              <a:rPr lang="fr-FR" sz="2000" b="0" dirty="0" smtClean="0">
                <a:solidFill>
                  <a:schemeClr val="tx1"/>
                </a:solidFill>
              </a:rPr>
              <a:t>Participation des citoyens et démocratie</a:t>
            </a:r>
          </a:p>
          <a:p>
            <a:pPr>
              <a:lnSpc>
                <a:spcPct val="100000"/>
              </a:lnSpc>
              <a:defRPr/>
            </a:pPr>
            <a:r>
              <a:rPr lang="fr-FR" sz="2000" b="0" dirty="0" smtClean="0">
                <a:solidFill>
                  <a:schemeClr val="tx1"/>
                </a:solidFill>
              </a:rPr>
              <a:t>Cohésion sociale, édification de la nation et identité </a:t>
            </a:r>
          </a:p>
          <a:p>
            <a:pPr>
              <a:lnSpc>
                <a:spcPct val="100000"/>
              </a:lnSpc>
              <a:defRPr/>
            </a:pPr>
            <a:r>
              <a:rPr lang="fr-FR" sz="2000" b="0" dirty="0" smtClean="0">
                <a:solidFill>
                  <a:schemeClr val="tx1"/>
                </a:solidFill>
              </a:rPr>
              <a:t>Relations internationales et coopération</a:t>
            </a:r>
          </a:p>
          <a:p>
            <a:pPr>
              <a:lnSpc>
                <a:spcPct val="100000"/>
              </a:lnSpc>
              <a:defRPr/>
            </a:pPr>
            <a:r>
              <a:rPr lang="fr-FR" sz="2000" b="0" dirty="0" smtClean="0">
                <a:solidFill>
                  <a:schemeClr val="tx1"/>
                </a:solidFill>
              </a:rPr>
              <a:t>Reconnaissance et protection des minorités ou des groupes autochtones</a:t>
            </a:r>
          </a:p>
          <a:p>
            <a:pPr marL="0" indent="0">
              <a:lnSpc>
                <a:spcPct val="100000"/>
              </a:lnSpc>
              <a:buFont typeface="Arial" pitchFamily="34" charset="0"/>
              <a:buNone/>
              <a:defRPr/>
            </a:pPr>
            <a:r>
              <a:rPr lang="fr-FR" sz="2000" b="0" dirty="0" smtClean="0">
                <a:solidFill>
                  <a:schemeClr val="tx1"/>
                </a:solidFill>
              </a:rPr>
              <a:t>EGALEMENT : revendication de la propriété du PCI à l’échelle nationale ou internationale, élaboration d’une « culture nationale », etc.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2825" y="417513"/>
            <a:ext cx="6480175" cy="984250"/>
          </a:xfrm>
        </p:spPr>
        <p:txBody>
          <a:bodyPr/>
          <a:lstStyle/>
          <a:p>
            <a:r>
              <a:rPr lang="en-GB" altLang="en-US" smtClean="0"/>
              <a:t>Des rôles divers pour la culture dans la politique publique</a:t>
            </a:r>
          </a:p>
        </p:txBody>
      </p:sp>
      <p:sp>
        <p:nvSpPr>
          <p:cNvPr id="19459" name="Content Placeholder 2"/>
          <p:cNvSpPr>
            <a:spLocks noGrp="1"/>
          </p:cNvSpPr>
          <p:nvPr>
            <p:ph idx="4294967295"/>
          </p:nvPr>
        </p:nvSpPr>
        <p:spPr>
          <a:xfrm>
            <a:off x="2281238" y="1925638"/>
            <a:ext cx="6473825" cy="3694112"/>
          </a:xfrm>
        </p:spPr>
        <p:txBody>
          <a:bodyPr/>
          <a:lstStyle/>
          <a:p>
            <a:pPr>
              <a:lnSpc>
                <a:spcPct val="100000"/>
              </a:lnSpc>
              <a:defRPr/>
            </a:pPr>
            <a:r>
              <a:rPr lang="fr-FR" altLang="en-US" sz="2000" b="0" dirty="0" smtClean="0">
                <a:solidFill>
                  <a:schemeClr val="tx1"/>
                </a:solidFill>
              </a:rPr>
              <a:t>La culture en tant que </a:t>
            </a:r>
            <a:r>
              <a:rPr lang="fr-FR" altLang="en-US" sz="2000" b="0" dirty="0" smtClean="0">
                <a:solidFill>
                  <a:schemeClr val="accent3"/>
                </a:solidFill>
              </a:rPr>
              <a:t>principes communs </a:t>
            </a:r>
            <a:r>
              <a:rPr lang="fr-FR" altLang="en-US" sz="2000" b="0" dirty="0" smtClean="0">
                <a:solidFill>
                  <a:schemeClr val="tx1"/>
                </a:solidFill>
              </a:rPr>
              <a:t>en fonction desquels les citoyens agissent</a:t>
            </a:r>
          </a:p>
          <a:p>
            <a:pPr>
              <a:lnSpc>
                <a:spcPct val="100000"/>
              </a:lnSpc>
              <a:defRPr/>
            </a:pPr>
            <a:r>
              <a:rPr lang="fr-FR" altLang="en-US" sz="2000" b="0" dirty="0" smtClean="0">
                <a:solidFill>
                  <a:schemeClr val="tx1"/>
                </a:solidFill>
              </a:rPr>
              <a:t>La culture en tant que marque de </a:t>
            </a:r>
            <a:r>
              <a:rPr lang="fr-FR" altLang="en-US" sz="2000" b="0" dirty="0" smtClean="0">
                <a:solidFill>
                  <a:schemeClr val="accent3"/>
                </a:solidFill>
              </a:rPr>
              <a:t>l’identité du groupe</a:t>
            </a:r>
            <a:r>
              <a:rPr lang="fr-FR" altLang="en-US" sz="2000" b="0" dirty="0" smtClean="0">
                <a:solidFill>
                  <a:schemeClr val="tx1"/>
                </a:solidFill>
              </a:rPr>
              <a:t> (liberté d’association, d’expression) au sein de l’État</a:t>
            </a:r>
          </a:p>
          <a:p>
            <a:pPr>
              <a:lnSpc>
                <a:spcPct val="100000"/>
              </a:lnSpc>
              <a:defRPr/>
            </a:pPr>
            <a:r>
              <a:rPr lang="fr-FR" altLang="en-US" sz="2000" b="0" dirty="0" smtClean="0">
                <a:solidFill>
                  <a:schemeClr val="tx1"/>
                </a:solidFill>
              </a:rPr>
              <a:t>La culture en tant que raison de conférer </a:t>
            </a:r>
            <a:r>
              <a:rPr lang="fr-FR" altLang="en-US" sz="2000" b="0" dirty="0" smtClean="0">
                <a:solidFill>
                  <a:schemeClr val="accent3"/>
                </a:solidFill>
              </a:rPr>
              <a:t>des droits spécifiques ou autoriser des exceptions aux dispositions concernant les droits </a:t>
            </a:r>
            <a:r>
              <a:rPr lang="fr-FR" altLang="en-US" sz="2000" b="0" dirty="0" smtClean="0">
                <a:solidFill>
                  <a:schemeClr val="tx1"/>
                </a:solidFill>
              </a:rPr>
              <a:t>de certains groupes et pas d’autres</a:t>
            </a:r>
          </a:p>
          <a:p>
            <a:pPr>
              <a:lnSpc>
                <a:spcPct val="100000"/>
              </a:lnSpc>
              <a:defRPr/>
            </a:pPr>
            <a:r>
              <a:rPr lang="fr-FR" altLang="en-US" sz="2000" b="0" dirty="0" smtClean="0">
                <a:solidFill>
                  <a:schemeClr val="tx1"/>
                </a:solidFill>
              </a:rPr>
              <a:t>La culture en tant que </a:t>
            </a:r>
            <a:r>
              <a:rPr lang="fr-FR" altLang="en-US" sz="2000" b="0" dirty="0" smtClean="0">
                <a:solidFill>
                  <a:schemeClr val="accent3"/>
                </a:solidFill>
              </a:rPr>
              <a:t>créativité</a:t>
            </a:r>
            <a:r>
              <a:rPr lang="fr-FR" altLang="en-US" sz="2000" b="0" dirty="0" smtClean="0">
                <a:solidFill>
                  <a:schemeClr val="tx1"/>
                </a:solidFill>
              </a:rPr>
              <a:t> (promouvoir les talents artistiques individuels) </a:t>
            </a:r>
          </a:p>
          <a:p>
            <a:pPr>
              <a:lnSpc>
                <a:spcPct val="100000"/>
              </a:lnSpc>
              <a:defRPr/>
            </a:pPr>
            <a:endParaRPr lang="en-GB" altLang="en-US" sz="2000" b="0" dirty="0" smtClean="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a:xfrm>
            <a:off x="2281237" y="396082"/>
            <a:ext cx="6473825" cy="1477962"/>
          </a:xfrm>
        </p:spPr>
        <p:txBody>
          <a:bodyPr/>
          <a:lstStyle/>
          <a:p>
            <a:r>
              <a:rPr lang="fr-FR" altLang="en-US" dirty="0" smtClean="0"/>
              <a:t>Divers régimes politiques</a:t>
            </a:r>
            <a:br>
              <a:rPr lang="fr-FR" altLang="en-US" dirty="0" smtClean="0"/>
            </a:br>
            <a:r>
              <a:rPr lang="fr-FR" altLang="en-US" dirty="0" smtClean="0"/>
              <a:t>ont une incidence sur la sauvegarde du PCI</a:t>
            </a:r>
          </a:p>
        </p:txBody>
      </p:sp>
      <p:graphicFrame>
        <p:nvGraphicFramePr>
          <p:cNvPr id="2" name="Diagram 1"/>
          <p:cNvGraphicFramePr/>
          <p:nvPr/>
        </p:nvGraphicFramePr>
        <p:xfrm>
          <a:off x="1693497" y="197764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505662" y="2344495"/>
          <a:ext cx="5467350" cy="3016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50838" y="2155825"/>
            <a:ext cx="1839912" cy="923925"/>
          </a:xfrm>
          <a:prstGeom prst="rect">
            <a:avLst/>
          </a:prstGeom>
          <a:noFill/>
        </p:spPr>
        <p:txBody>
          <a:bodyPr>
            <a:spAutoFit/>
          </a:bodyPr>
          <a:lstStyle/>
          <a:p>
            <a:pPr>
              <a:defRPr/>
            </a:pPr>
            <a:r>
              <a:rPr lang="en-GB" sz="1350" dirty="0"/>
              <a:t>Les </a:t>
            </a:r>
            <a:r>
              <a:rPr lang="en-GB" sz="1350" dirty="0" err="1"/>
              <a:t>politiques</a:t>
            </a:r>
            <a:r>
              <a:rPr lang="en-GB" sz="1350" dirty="0"/>
              <a:t> de </a:t>
            </a:r>
            <a:r>
              <a:rPr lang="en-GB" sz="1350" dirty="0" err="1"/>
              <a:t>gestion</a:t>
            </a:r>
            <a:r>
              <a:rPr lang="en-GB" sz="1350" dirty="0"/>
              <a:t> du </a:t>
            </a:r>
            <a:r>
              <a:rPr lang="en-GB" sz="1350" dirty="0" err="1"/>
              <a:t>patrimoine</a:t>
            </a:r>
            <a:r>
              <a:rPr lang="en-GB" sz="1350" dirty="0"/>
              <a:t> </a:t>
            </a:r>
            <a:r>
              <a:rPr lang="en-GB" sz="1350" dirty="0" err="1"/>
              <a:t>aident</a:t>
            </a:r>
            <a:r>
              <a:rPr lang="en-GB" sz="1350" dirty="0"/>
              <a:t> à conserver les </a:t>
            </a:r>
            <a:r>
              <a:rPr lang="en-GB" sz="1350" dirty="0" err="1"/>
              <a:t>lieux</a:t>
            </a:r>
            <a:r>
              <a:rPr lang="en-GB" sz="1350" dirty="0"/>
              <a:t> </a:t>
            </a:r>
            <a:r>
              <a:rPr lang="en-GB" sz="1350" dirty="0" err="1"/>
              <a:t>historiques</a:t>
            </a:r>
            <a:endParaRPr lang="en-GB" sz="1350" dirty="0"/>
          </a:p>
        </p:txBody>
      </p:sp>
      <p:sp>
        <p:nvSpPr>
          <p:cNvPr id="6" name="TextBox 5"/>
          <p:cNvSpPr txBox="1"/>
          <p:nvPr/>
        </p:nvSpPr>
        <p:spPr>
          <a:xfrm>
            <a:off x="4060825" y="5303838"/>
            <a:ext cx="2405063" cy="923925"/>
          </a:xfrm>
          <a:prstGeom prst="rect">
            <a:avLst/>
          </a:prstGeom>
          <a:noFill/>
        </p:spPr>
        <p:txBody>
          <a:bodyPr>
            <a:spAutoFit/>
          </a:bodyPr>
          <a:lstStyle/>
          <a:p>
            <a:pPr>
              <a:defRPr/>
            </a:pPr>
            <a:r>
              <a:rPr lang="en-GB" sz="1350" dirty="0"/>
              <a:t>Les </a:t>
            </a:r>
            <a:r>
              <a:rPr lang="en-GB" sz="1350" dirty="0" err="1"/>
              <a:t>politiques</a:t>
            </a:r>
            <a:r>
              <a:rPr lang="en-GB" sz="1350" dirty="0"/>
              <a:t> </a:t>
            </a:r>
            <a:r>
              <a:rPr lang="en-GB" sz="1350" dirty="0" err="1"/>
              <a:t>en</a:t>
            </a:r>
            <a:r>
              <a:rPr lang="en-GB" sz="1350" dirty="0"/>
              <a:t> </a:t>
            </a:r>
            <a:r>
              <a:rPr lang="en-GB" sz="1350" dirty="0" err="1"/>
              <a:t>matière</a:t>
            </a:r>
            <a:r>
              <a:rPr lang="en-GB" sz="1350" dirty="0"/>
              <a:t> de </a:t>
            </a:r>
            <a:r>
              <a:rPr lang="en-GB" sz="1350" dirty="0" err="1"/>
              <a:t>patrimoine</a:t>
            </a:r>
            <a:r>
              <a:rPr lang="en-GB" sz="1350" dirty="0"/>
              <a:t> </a:t>
            </a:r>
            <a:r>
              <a:rPr lang="en-GB" sz="1350" dirty="0" err="1"/>
              <a:t>immatériel</a:t>
            </a:r>
            <a:r>
              <a:rPr lang="en-GB" sz="1350" dirty="0"/>
              <a:t> </a:t>
            </a:r>
            <a:r>
              <a:rPr lang="en-GB" sz="1350" dirty="0" err="1"/>
              <a:t>aident</a:t>
            </a:r>
            <a:r>
              <a:rPr lang="en-GB" sz="1350" dirty="0"/>
              <a:t> à </a:t>
            </a:r>
            <a:r>
              <a:rPr lang="en-GB" sz="1350" dirty="0" err="1"/>
              <a:t>sauvegarder</a:t>
            </a:r>
            <a:r>
              <a:rPr lang="en-GB" sz="1350" dirty="0"/>
              <a:t> la </a:t>
            </a:r>
            <a:r>
              <a:rPr lang="en-GB" sz="1350" dirty="0" err="1"/>
              <a:t>pratique</a:t>
            </a:r>
            <a:r>
              <a:rPr lang="en-GB" sz="1350" dirty="0"/>
              <a:t> du PCI</a:t>
            </a:r>
          </a:p>
        </p:txBody>
      </p:sp>
      <p:sp>
        <p:nvSpPr>
          <p:cNvPr id="7" name="TextBox 6"/>
          <p:cNvSpPr txBox="1"/>
          <p:nvPr/>
        </p:nvSpPr>
        <p:spPr>
          <a:xfrm>
            <a:off x="5262563" y="3108325"/>
            <a:ext cx="2324100" cy="1130300"/>
          </a:xfrm>
          <a:prstGeom prst="rect">
            <a:avLst/>
          </a:prstGeom>
          <a:noFill/>
        </p:spPr>
        <p:txBody>
          <a:bodyPr>
            <a:spAutoFit/>
          </a:bodyPr>
          <a:lstStyle/>
          <a:p>
            <a:pPr>
              <a:defRPr/>
            </a:pPr>
            <a:r>
              <a:rPr lang="en-GB" sz="1350" dirty="0"/>
              <a:t>Les </a:t>
            </a:r>
            <a:r>
              <a:rPr lang="en-GB" sz="1350" dirty="0" err="1"/>
              <a:t>politiques</a:t>
            </a:r>
            <a:r>
              <a:rPr lang="en-GB" sz="1350" dirty="0"/>
              <a:t> relatives aux archives et aux </a:t>
            </a:r>
            <a:r>
              <a:rPr lang="en-GB" sz="1350" dirty="0" err="1"/>
              <a:t>musées</a:t>
            </a:r>
            <a:r>
              <a:rPr lang="en-GB" sz="1350" dirty="0"/>
              <a:t> </a:t>
            </a:r>
            <a:r>
              <a:rPr lang="en-GB" sz="1350" dirty="0" err="1"/>
              <a:t>aident</a:t>
            </a:r>
            <a:r>
              <a:rPr lang="en-GB" sz="1350" dirty="0"/>
              <a:t> à conserver les </a:t>
            </a:r>
            <a:r>
              <a:rPr lang="en-GB" sz="1350" dirty="0" err="1"/>
              <a:t>objets</a:t>
            </a:r>
            <a:r>
              <a:rPr lang="en-GB" sz="1350" dirty="0"/>
              <a:t> </a:t>
            </a:r>
            <a:r>
              <a:rPr lang="en-GB" sz="1350" dirty="0" err="1"/>
              <a:t>ou</a:t>
            </a:r>
            <a:r>
              <a:rPr lang="en-GB" sz="1350" dirty="0"/>
              <a:t> documents </a:t>
            </a:r>
            <a:r>
              <a:rPr lang="en-GB" sz="1350" dirty="0" err="1"/>
              <a:t>historiques</a:t>
            </a:r>
            <a:endParaRPr lang="en-GB" sz="1350" dirty="0"/>
          </a:p>
        </p:txBody>
      </p:sp>
      <p:sp>
        <p:nvSpPr>
          <p:cNvPr id="8" name="Curved Right Arrow 7"/>
          <p:cNvSpPr/>
          <p:nvPr/>
        </p:nvSpPr>
        <p:spPr>
          <a:xfrm rot="6797230">
            <a:off x="5047457" y="2048668"/>
            <a:ext cx="431800" cy="119221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endParaRPr>
          </a:p>
        </p:txBody>
      </p:sp>
      <p:sp>
        <p:nvSpPr>
          <p:cNvPr id="9" name="Curved Down Arrow 8"/>
          <p:cNvSpPr/>
          <p:nvPr/>
        </p:nvSpPr>
        <p:spPr>
          <a:xfrm rot="13379990">
            <a:off x="3089275" y="5167313"/>
            <a:ext cx="946150" cy="38576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endParaRPr>
          </a:p>
        </p:txBody>
      </p:sp>
      <p:sp>
        <p:nvSpPr>
          <p:cNvPr id="19464" name="Title 2"/>
          <p:cNvSpPr txBox="1">
            <a:spLocks/>
          </p:cNvSpPr>
          <p:nvPr/>
        </p:nvSpPr>
        <p:spPr bwMode="auto">
          <a:xfrm>
            <a:off x="2282825" y="417513"/>
            <a:ext cx="64801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Clr>
                <a:schemeClr val="tx1"/>
              </a:buClr>
              <a:buFont typeface="Arial" pitchFamily="34" charset="0"/>
              <a:buChar char="•"/>
              <a:defRPr sz="2800" b="1">
                <a:solidFill>
                  <a:srgbClr val="07DEDB"/>
                </a:solidFill>
                <a:latin typeface="Arial" pitchFamily="34" charset="0"/>
              </a:defRPr>
            </a:lvl1pPr>
            <a:lvl2pPr marL="215900" indent="-215900">
              <a:spcBef>
                <a:spcPts val="1200"/>
              </a:spcBef>
              <a:buFont typeface="Arial" pitchFamily="34" charset="0"/>
              <a:buChar char="•"/>
              <a:defRPr sz="2800">
                <a:solidFill>
                  <a:schemeClr val="tx1"/>
                </a:solidFill>
                <a:latin typeface="Arial" pitchFamily="34" charset="0"/>
              </a:defRPr>
            </a:lvl2pPr>
            <a:lvl3pPr marL="1143000" indent="-228600">
              <a:spcBef>
                <a:spcPts val="1200"/>
              </a:spcBef>
              <a:defRPr sz="2800">
                <a:solidFill>
                  <a:schemeClr val="tx1"/>
                </a:solidFill>
                <a:latin typeface="Arial" pitchFamily="34" charset="0"/>
              </a:defRPr>
            </a:lvl3pPr>
            <a:lvl4pPr marL="466725" indent="-215900">
              <a:spcBef>
                <a:spcPts val="600"/>
              </a:spcBef>
              <a:buClr>
                <a:schemeClr val="accent1"/>
              </a:buClr>
              <a:buFont typeface="Arial" pitchFamily="34" charset="0"/>
              <a:buChar char="•"/>
              <a:defRPr sz="2400">
                <a:solidFill>
                  <a:schemeClr val="tx1"/>
                </a:solidFill>
                <a:latin typeface="Arial" pitchFamily="34" charset="0"/>
              </a:defRPr>
            </a:lvl4pPr>
            <a:lvl5pPr marL="2057400" indent="-228600">
              <a:spcBef>
                <a:spcPts val="600"/>
              </a:spcBef>
              <a:defRPr sz="2000">
                <a:solidFill>
                  <a:srgbClr val="07DEDB"/>
                </a:solidFill>
                <a:latin typeface="Arial" pitchFamily="34" charset="0"/>
              </a:defRPr>
            </a:lvl5pPr>
            <a:lvl6pPr marL="2514600" indent="-228600" defTabSz="457200" eaLnBrk="0" fontAlgn="base" hangingPunct="0">
              <a:spcBef>
                <a:spcPts val="600"/>
              </a:spcBef>
              <a:spcAft>
                <a:spcPct val="0"/>
              </a:spcAft>
              <a:defRPr sz="2000">
                <a:solidFill>
                  <a:srgbClr val="07DEDB"/>
                </a:solidFill>
                <a:latin typeface="Arial" pitchFamily="34" charset="0"/>
              </a:defRPr>
            </a:lvl6pPr>
            <a:lvl7pPr marL="2971800" indent="-228600" defTabSz="457200" eaLnBrk="0" fontAlgn="base" hangingPunct="0">
              <a:spcBef>
                <a:spcPts val="600"/>
              </a:spcBef>
              <a:spcAft>
                <a:spcPct val="0"/>
              </a:spcAft>
              <a:defRPr sz="2000">
                <a:solidFill>
                  <a:srgbClr val="07DEDB"/>
                </a:solidFill>
                <a:latin typeface="Arial" pitchFamily="34" charset="0"/>
              </a:defRPr>
            </a:lvl7pPr>
            <a:lvl8pPr marL="3429000" indent="-228600" defTabSz="457200" eaLnBrk="0" fontAlgn="base" hangingPunct="0">
              <a:spcBef>
                <a:spcPts val="600"/>
              </a:spcBef>
              <a:spcAft>
                <a:spcPct val="0"/>
              </a:spcAft>
              <a:defRPr sz="2000">
                <a:solidFill>
                  <a:srgbClr val="07DEDB"/>
                </a:solidFill>
                <a:latin typeface="Arial" pitchFamily="34" charset="0"/>
              </a:defRPr>
            </a:lvl8pPr>
            <a:lvl9pPr marL="3886200" indent="-228600" defTabSz="457200" eaLnBrk="0" fontAlgn="base" hangingPunct="0">
              <a:spcBef>
                <a:spcPts val="600"/>
              </a:spcBef>
              <a:spcAft>
                <a:spcPct val="0"/>
              </a:spcAft>
              <a:defRPr sz="2000">
                <a:solidFill>
                  <a:srgbClr val="07DEDB"/>
                </a:solidFill>
                <a:latin typeface="Arial" pitchFamily="34" charset="0"/>
              </a:defRPr>
            </a:lvl9pPr>
          </a:lstStyle>
          <a:p>
            <a:pPr>
              <a:lnSpc>
                <a:spcPct val="100000"/>
              </a:lnSpc>
              <a:spcBef>
                <a:spcPct val="0"/>
              </a:spcBef>
              <a:buClrTx/>
              <a:buFontTx/>
              <a:buNone/>
            </a:pPr>
            <a:r>
              <a:rPr lang="en-GB" altLang="en-US" sz="3200">
                <a:solidFill>
                  <a:schemeClr val="tx1"/>
                </a:solidFill>
              </a:rPr>
              <a:t>Synergies et tensions entre les politiques</a:t>
            </a:r>
          </a:p>
        </p:txBody>
      </p:sp>
      <p:sp>
        <p:nvSpPr>
          <p:cNvPr id="10" name="Curved Down Arrow 9"/>
          <p:cNvSpPr/>
          <p:nvPr/>
        </p:nvSpPr>
        <p:spPr>
          <a:xfrm rot="656839">
            <a:off x="1733550" y="1903413"/>
            <a:ext cx="946150" cy="4540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1209675"/>
            <a:ext cx="2986087"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403225" y="5626100"/>
            <a:ext cx="5035550" cy="600075"/>
          </a:xfrm>
          <a:prstGeom prst="rect">
            <a:avLst/>
          </a:prstGeom>
        </p:spPr>
        <p:txBody>
          <a:bodyPr>
            <a:spAutoFit/>
          </a:bodyPr>
          <a:lstStyle/>
          <a:p>
            <a:pPr>
              <a:defRPr/>
            </a:pPr>
            <a:r>
              <a:rPr lang="fr-FR" sz="825" dirty="0">
                <a:cs typeface="Arial" panose="020B0604020202020204" pitchFamily="34" charset="0"/>
              </a:rPr>
              <a:t>Wilson “</a:t>
            </a:r>
            <a:r>
              <a:rPr lang="fr-FR" sz="825" dirty="0" err="1">
                <a:cs typeface="Arial" panose="020B0604020202020204" pitchFamily="34" charset="0"/>
              </a:rPr>
              <a:t>Wiz</a:t>
            </a:r>
            <a:r>
              <a:rPr lang="fr-FR" sz="825" dirty="0">
                <a:cs typeface="Arial" panose="020B0604020202020204" pitchFamily="34" charset="0"/>
              </a:rPr>
              <a:t>” </a:t>
            </a:r>
            <a:r>
              <a:rPr lang="fr-FR" sz="825" dirty="0" err="1">
                <a:cs typeface="Arial" panose="020B0604020202020204" pitchFamily="34" charset="0"/>
              </a:rPr>
              <a:t>Fitiao</a:t>
            </a:r>
            <a:r>
              <a:rPr lang="fr-FR" sz="825" dirty="0">
                <a:cs typeface="Arial" panose="020B0604020202020204" pitchFamily="34" charset="0"/>
              </a:rPr>
              <a:t>, est un maître du </a:t>
            </a:r>
            <a:r>
              <a:rPr lang="fr-FR" sz="825" dirty="0" err="1">
                <a:cs typeface="Arial" panose="020B0604020202020204" pitchFamily="34" charset="0"/>
              </a:rPr>
              <a:t>tatau</a:t>
            </a:r>
            <a:r>
              <a:rPr lang="fr-FR" sz="825" dirty="0">
                <a:cs typeface="Arial" panose="020B0604020202020204" pitchFamily="34" charset="0"/>
              </a:rPr>
              <a:t> et un artiste célèbre aux Samoa américaines</a:t>
            </a:r>
            <a:r>
              <a:rPr lang="en-GB" sz="825" dirty="0">
                <a:cs typeface="Arial" panose="020B0604020202020204" pitchFamily="34" charset="0"/>
              </a:rPr>
              <a:t>. Photo : Vanessa M. American Horse, United States Marine Corps </a:t>
            </a:r>
            <a:r>
              <a:rPr lang="en-GB" sz="825" dirty="0">
                <a:cs typeface="Arial" panose="020B0604020202020204" pitchFamily="34" charset="0"/>
                <a:hlinkClick r:id="rId4"/>
              </a:rPr>
              <a:t>http://commons.wikimedia.org/wiki/File:USMC-100415-M-4787A-002.jpg</a:t>
            </a:r>
            <a:r>
              <a:rPr lang="en-GB" sz="825" dirty="0">
                <a:cs typeface="Arial" panose="020B0604020202020204" pitchFamily="34" charset="0"/>
              </a:rPr>
              <a:t> </a:t>
            </a:r>
          </a:p>
          <a:p>
            <a:pPr>
              <a:defRPr/>
            </a:pPr>
            <a:endParaRPr lang="en-US" sz="825" dirty="0">
              <a:solidFill>
                <a:schemeClr val="bg1"/>
              </a:solidFill>
              <a:cs typeface="Arial" panose="020B0604020202020204" pitchFamily="34" charset="0"/>
            </a:endParaRPr>
          </a:p>
        </p:txBody>
      </p:sp>
      <p:sp>
        <p:nvSpPr>
          <p:cNvPr id="20484" name="Title 1"/>
          <p:cNvSpPr>
            <a:spLocks noGrp="1"/>
          </p:cNvSpPr>
          <p:nvPr>
            <p:ph type="title"/>
          </p:nvPr>
        </p:nvSpPr>
        <p:spPr>
          <a:xfrm>
            <a:off x="2282825" y="642938"/>
            <a:ext cx="6480175" cy="492125"/>
          </a:xfrm>
        </p:spPr>
        <p:txBody>
          <a:bodyPr/>
          <a:lstStyle/>
          <a:p>
            <a:r>
              <a:rPr lang="en-GB" altLang="en-US" dirty="0" smtClean="0"/>
              <a:t>Le </a:t>
            </a:r>
            <a:r>
              <a:rPr lang="en-GB" altLang="en-US" dirty="0" err="1" smtClean="0"/>
              <a:t>tatau</a:t>
            </a:r>
            <a:r>
              <a:rPr lang="en-GB" altLang="en-US" dirty="0" smtClean="0"/>
              <a:t> aux Samoa</a:t>
            </a:r>
          </a:p>
        </p:txBody>
      </p:sp>
      <p:sp>
        <p:nvSpPr>
          <p:cNvPr id="4" name="Text Placeholder 3"/>
          <p:cNvSpPr>
            <a:spLocks noGrp="1"/>
          </p:cNvSpPr>
          <p:nvPr>
            <p:ph type="body" sz="half" idx="4294967295"/>
          </p:nvPr>
        </p:nvSpPr>
        <p:spPr>
          <a:xfrm>
            <a:off x="3840163" y="3098800"/>
            <a:ext cx="3011487" cy="2536825"/>
          </a:xfrm>
        </p:spPr>
        <p:txBody>
          <a:bodyPr>
            <a:normAutofit/>
          </a:bodyPr>
          <a:lstStyle/>
          <a:p>
            <a:pPr>
              <a:defRPr/>
            </a:pPr>
            <a:r>
              <a:rPr lang="fr-FR" sz="2100" dirty="0" smtClean="0">
                <a:solidFill>
                  <a:schemeClr val="tx1"/>
                </a:solidFill>
                <a:cs typeface="Arial" panose="020B0604020202020204" pitchFamily="34" charset="0"/>
              </a:rPr>
              <a:t>L’État</a:t>
            </a:r>
          </a:p>
          <a:p>
            <a:pPr>
              <a:defRPr/>
            </a:pPr>
            <a:r>
              <a:rPr lang="fr-FR" sz="2100" dirty="0" smtClean="0">
                <a:solidFill>
                  <a:schemeClr val="tx1"/>
                </a:solidFill>
                <a:cs typeface="Arial" panose="020B0604020202020204" pitchFamily="34" charset="0"/>
              </a:rPr>
              <a:t>Le/s praticien(ne)/s</a:t>
            </a:r>
          </a:p>
          <a:p>
            <a:pPr>
              <a:defRPr/>
            </a:pPr>
            <a:r>
              <a:rPr lang="fr-FR" sz="2100" dirty="0" smtClean="0">
                <a:solidFill>
                  <a:schemeClr val="tx1"/>
                </a:solidFill>
                <a:cs typeface="Arial" panose="020B0604020202020204" pitchFamily="34" charset="0"/>
              </a:rPr>
              <a:t>La communauté (public)</a:t>
            </a:r>
          </a:p>
          <a:p>
            <a:pPr>
              <a:defRPr/>
            </a:pPr>
            <a:r>
              <a:rPr lang="fr-FR" sz="2100" dirty="0" smtClean="0">
                <a:solidFill>
                  <a:schemeClr val="tx1"/>
                </a:solidFill>
                <a:cs typeface="Arial" panose="020B0604020202020204" pitchFamily="34" charset="0"/>
              </a:rPr>
              <a:t>Le grand public </a:t>
            </a:r>
          </a:p>
        </p:txBody>
      </p:sp>
      <p:sp>
        <p:nvSpPr>
          <p:cNvPr id="20486" name="TextBox 1"/>
          <p:cNvSpPr txBox="1">
            <a:spLocks noChangeArrowheads="1"/>
          </p:cNvSpPr>
          <p:nvPr/>
        </p:nvSpPr>
        <p:spPr bwMode="auto">
          <a:xfrm>
            <a:off x="3840162" y="1905000"/>
            <a:ext cx="36655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r>
              <a:rPr lang="fr-FR" altLang="en-US" sz="2700" dirty="0">
                <a:cs typeface="Arial" pitchFamily="34" charset="0"/>
              </a:rPr>
              <a:t>Qui en profite ?</a:t>
            </a:r>
          </a:p>
          <a:p>
            <a:r>
              <a:rPr lang="fr-FR" altLang="en-US" sz="2700" dirty="0">
                <a:cs typeface="Arial" pitchFamily="34" charset="0"/>
              </a:rPr>
              <a:t>Qui le contrôle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2825" y="417513"/>
            <a:ext cx="6480175" cy="984250"/>
          </a:xfrm>
        </p:spPr>
        <p:txBody>
          <a:bodyPr/>
          <a:lstStyle/>
          <a:p>
            <a:r>
              <a:rPr lang="fr-FR" altLang="en-US" smtClean="0"/>
              <a:t>Difficultés et opportunités : budgets et priorités</a:t>
            </a:r>
          </a:p>
        </p:txBody>
      </p:sp>
      <p:sp>
        <p:nvSpPr>
          <p:cNvPr id="3" name="Content Placeholder 2"/>
          <p:cNvSpPr>
            <a:spLocks noGrp="1"/>
          </p:cNvSpPr>
          <p:nvPr>
            <p:ph idx="1"/>
          </p:nvPr>
        </p:nvSpPr>
        <p:spPr>
          <a:xfrm>
            <a:off x="2282825" y="1892300"/>
            <a:ext cx="6480175" cy="2925763"/>
          </a:xfrm>
        </p:spPr>
        <p:txBody>
          <a:bodyPr>
            <a:normAutofit fontScale="77500" lnSpcReduction="20000"/>
          </a:bodyPr>
          <a:lstStyle/>
          <a:p>
            <a:pPr>
              <a:lnSpc>
                <a:spcPct val="120000"/>
              </a:lnSpc>
              <a:defRPr/>
            </a:pPr>
            <a:r>
              <a:rPr lang="fr-FR" b="0" dirty="0" smtClean="0">
                <a:solidFill>
                  <a:schemeClr val="tx1"/>
                </a:solidFill>
              </a:rPr>
              <a:t>Faible priorité politique de la culture</a:t>
            </a:r>
          </a:p>
          <a:p>
            <a:pPr>
              <a:lnSpc>
                <a:spcPct val="120000"/>
              </a:lnSpc>
              <a:defRPr/>
            </a:pPr>
            <a:r>
              <a:rPr lang="fr-FR" b="0" dirty="0" smtClean="0">
                <a:solidFill>
                  <a:schemeClr val="tx1"/>
                </a:solidFill>
              </a:rPr>
              <a:t>Faiblesse des mécanismes de consultation du public et de la communauté </a:t>
            </a:r>
          </a:p>
          <a:p>
            <a:pPr>
              <a:lnSpc>
                <a:spcPct val="120000"/>
              </a:lnSpc>
              <a:defRPr/>
            </a:pPr>
            <a:r>
              <a:rPr lang="fr-FR" b="0" dirty="0" smtClean="0">
                <a:solidFill>
                  <a:schemeClr val="tx1"/>
                </a:solidFill>
              </a:rPr>
              <a:t>Insuffisance de la communication et de la collaboration au sein des organismes gouvernementaux/centres administratifs</a:t>
            </a:r>
          </a:p>
          <a:p>
            <a:pPr>
              <a:lnSpc>
                <a:spcPct val="120000"/>
              </a:lnSpc>
              <a:defRPr/>
            </a:pPr>
            <a:r>
              <a:rPr lang="fr-FR" b="0" dirty="0" smtClean="0">
                <a:solidFill>
                  <a:schemeClr val="tx1"/>
                </a:solidFill>
              </a:rPr>
              <a:t>Insuffisance des capacités institutionnelles</a:t>
            </a:r>
            <a:endParaRPr lang="fr-FR" b="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a:xfrm>
            <a:off x="2281239" y="642938"/>
            <a:ext cx="4176712" cy="492125"/>
          </a:xfrm>
        </p:spPr>
        <p:txBody>
          <a:bodyPr/>
          <a:lstStyle/>
          <a:p>
            <a:r>
              <a:rPr lang="en-GB" altLang="en-US" dirty="0" err="1" smtClean="0"/>
              <a:t>Dépenses</a:t>
            </a:r>
            <a:r>
              <a:rPr lang="en-GB" altLang="en-US" dirty="0" smtClean="0"/>
              <a:t> de culture</a:t>
            </a:r>
          </a:p>
        </p:txBody>
      </p:sp>
      <p:pic>
        <p:nvPicPr>
          <p:cNvPr id="22532" name="Picture 2" descr="tank_odes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565275"/>
            <a:ext cx="8375019"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6"/>
          <p:cNvSpPr>
            <a:spLocks noChangeArrowheads="1"/>
          </p:cNvSpPr>
          <p:nvPr/>
        </p:nvSpPr>
        <p:spPr bwMode="auto">
          <a:xfrm>
            <a:off x="406399" y="5160963"/>
            <a:ext cx="8375019"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r>
              <a:rPr lang="fr-FR" altLang="en-US" dirty="0"/>
              <a:t>Pourcentage des dépenses dans le secteur de la culture dans les pays européens</a:t>
            </a:r>
          </a:p>
        </p:txBody>
      </p:sp>
      <p:sp>
        <p:nvSpPr>
          <p:cNvPr id="22534" name="Rectangle 7"/>
          <p:cNvSpPr>
            <a:spLocks noChangeArrowheads="1"/>
          </p:cNvSpPr>
          <p:nvPr/>
        </p:nvSpPr>
        <p:spPr bwMode="auto">
          <a:xfrm>
            <a:off x="406400" y="5788025"/>
            <a:ext cx="5040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r>
              <a:rPr lang="en-GB" altLang="en-US" sz="1100"/>
              <a:t>http://www.cineuropa.org/dd.aspx?t=dossier&amp;l=en&amp;did=296736&amp;tid=1512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78063" y="1135063"/>
            <a:ext cx="6477000" cy="2770188"/>
          </a:xfrm>
        </p:spPr>
        <p:txBody>
          <a:bodyPr/>
          <a:lstStyle/>
          <a:p>
            <a:r>
              <a:rPr lang="fr-FR" altLang="fr-FR" dirty="0" smtClean="0"/>
              <a:t>Élaborer des politiques liées au PCI</a:t>
            </a:r>
            <a:endParaRPr lang="fr-FR"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2286000" y="581025"/>
            <a:ext cx="6477000" cy="554038"/>
          </a:xfrm>
        </p:spPr>
        <p:txBody>
          <a:bodyPr/>
          <a:lstStyle/>
          <a:p>
            <a:pPr eaLnBrk="1" hangingPunct="1"/>
            <a:r>
              <a:rPr lang="en-ZA" altLang="fr-FR" sz="3600" dirty="0" err="1" smtClean="0"/>
              <a:t>Dans</a:t>
            </a:r>
            <a:r>
              <a:rPr lang="en-ZA" altLang="fr-FR" sz="3600" dirty="0" smtClean="0"/>
              <a:t> </a:t>
            </a:r>
            <a:r>
              <a:rPr lang="en-ZA" altLang="fr-FR" sz="3600" dirty="0" err="1" smtClean="0"/>
              <a:t>cette</a:t>
            </a:r>
            <a:r>
              <a:rPr lang="en-ZA" altLang="fr-FR" sz="3600" dirty="0" smtClean="0"/>
              <a:t> </a:t>
            </a:r>
            <a:r>
              <a:rPr lang="en-ZA" altLang="fr-FR" sz="3600" dirty="0" err="1" smtClean="0"/>
              <a:t>présentation</a:t>
            </a:r>
            <a:r>
              <a:rPr lang="en-ZA" altLang="fr-FR" sz="3600" dirty="0" smtClean="0"/>
              <a:t>…</a:t>
            </a:r>
            <a:endParaRPr lang="fr-FR" altLang="fr-FR" sz="3600" dirty="0" smtClean="0"/>
          </a:p>
        </p:txBody>
      </p:sp>
      <p:sp>
        <p:nvSpPr>
          <p:cNvPr id="7171" name="Espace réservé du texte 2"/>
          <p:cNvSpPr>
            <a:spLocks noGrp="1"/>
          </p:cNvSpPr>
          <p:nvPr>
            <p:ph type="body" idx="1"/>
          </p:nvPr>
        </p:nvSpPr>
        <p:spPr>
          <a:xfrm>
            <a:off x="2281238" y="1905000"/>
            <a:ext cx="5992813" cy="2154436"/>
          </a:xfrm>
        </p:spPr>
        <p:txBody>
          <a:bodyPr/>
          <a:lstStyle/>
          <a:p>
            <a:pPr defTabSz="914400" eaLnBrk="1" hangingPunct="1">
              <a:lnSpc>
                <a:spcPct val="100000"/>
              </a:lnSpc>
              <a:spcBef>
                <a:spcPct val="20000"/>
              </a:spcBef>
              <a:buClrTx/>
              <a:defRPr/>
            </a:pPr>
            <a:r>
              <a:rPr lang="fr-FR" altLang="fr-FR" sz="2000" dirty="0" smtClean="0">
                <a:solidFill>
                  <a:schemeClr val="tx1"/>
                </a:solidFill>
              </a:rPr>
              <a:t>Diversité des approches des États parties</a:t>
            </a:r>
          </a:p>
          <a:p>
            <a:pPr defTabSz="914400" eaLnBrk="1" hangingPunct="1">
              <a:lnSpc>
                <a:spcPct val="100000"/>
              </a:lnSpc>
              <a:spcBef>
                <a:spcPct val="20000"/>
              </a:spcBef>
              <a:buClrTx/>
              <a:defRPr/>
            </a:pPr>
            <a:endParaRPr lang="fr-FR" altLang="fr-FR" sz="2000" dirty="0" smtClean="0">
              <a:solidFill>
                <a:schemeClr val="tx1"/>
              </a:solidFill>
            </a:endParaRPr>
          </a:p>
          <a:p>
            <a:pPr defTabSz="914400" eaLnBrk="1" hangingPunct="1">
              <a:lnSpc>
                <a:spcPct val="100000"/>
              </a:lnSpc>
              <a:spcBef>
                <a:spcPct val="20000"/>
              </a:spcBef>
              <a:buClrTx/>
              <a:defRPr/>
            </a:pPr>
            <a:r>
              <a:rPr lang="fr-FR" altLang="fr-FR" sz="2000" dirty="0" smtClean="0">
                <a:solidFill>
                  <a:schemeClr val="tx1"/>
                </a:solidFill>
              </a:rPr>
              <a:t>Enjeux de l’élaboration des politiques</a:t>
            </a:r>
          </a:p>
          <a:p>
            <a:pPr defTabSz="914400" eaLnBrk="1" hangingPunct="1">
              <a:lnSpc>
                <a:spcPct val="100000"/>
              </a:lnSpc>
              <a:spcBef>
                <a:spcPct val="20000"/>
              </a:spcBef>
              <a:buClrTx/>
              <a:defRPr/>
            </a:pPr>
            <a:endParaRPr lang="fr-FR" altLang="fr-FR" sz="2000" dirty="0" smtClean="0">
              <a:solidFill>
                <a:schemeClr val="tx1"/>
              </a:solidFill>
            </a:endParaRPr>
          </a:p>
          <a:p>
            <a:pPr defTabSz="914400" eaLnBrk="1" hangingPunct="1">
              <a:lnSpc>
                <a:spcPct val="100000"/>
              </a:lnSpc>
              <a:spcBef>
                <a:spcPct val="20000"/>
              </a:spcBef>
              <a:buClrTx/>
              <a:defRPr/>
            </a:pPr>
            <a:r>
              <a:rPr lang="fr-FR" altLang="fr-FR" sz="2000" dirty="0" smtClean="0">
                <a:solidFill>
                  <a:schemeClr val="tx1"/>
                </a:solidFill>
              </a:rPr>
              <a:t>Élaboration de politiques liées au PCI</a:t>
            </a:r>
          </a:p>
          <a:p>
            <a:pPr marL="342900" indent="-342900" defTabSz="914400" eaLnBrk="1" hangingPunct="1">
              <a:lnSpc>
                <a:spcPct val="100000"/>
              </a:lnSpc>
              <a:spcBef>
                <a:spcPct val="20000"/>
              </a:spcBef>
              <a:buClrTx/>
              <a:buFont typeface="Arial" pitchFamily="34" charset="0"/>
              <a:buChar char="•"/>
              <a:defRPr/>
            </a:pPr>
            <a:endParaRPr lang="en-ZA" altLang="fr-FR" sz="2000" dirty="0" smtClean="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49246199"/>
              </p:ext>
            </p:extLst>
          </p:nvPr>
        </p:nvGraphicFramePr>
        <p:xfrm>
          <a:off x="611560" y="476672"/>
          <a:ext cx="8064896"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79" name="TextBox 2"/>
          <p:cNvSpPr txBox="1">
            <a:spLocks noChangeArrowheads="1"/>
          </p:cNvSpPr>
          <p:nvPr/>
        </p:nvSpPr>
        <p:spPr bwMode="auto">
          <a:xfrm>
            <a:off x="6227763" y="1412875"/>
            <a:ext cx="2505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r>
              <a:rPr lang="fr-FR" altLang="en-US"/>
              <a:t>Quel est le problème </a:t>
            </a:r>
            <a:r>
              <a:rPr lang="en-GB" altLang="en-US"/>
              <a:t>?</a:t>
            </a:r>
          </a:p>
        </p:txBody>
      </p:sp>
      <p:sp>
        <p:nvSpPr>
          <p:cNvPr id="24580" name="TextBox 3"/>
          <p:cNvSpPr txBox="1">
            <a:spLocks noChangeArrowheads="1"/>
          </p:cNvSpPr>
          <p:nvPr/>
        </p:nvSpPr>
        <p:spPr bwMode="auto">
          <a:xfrm>
            <a:off x="611188" y="2749550"/>
            <a:ext cx="2903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r>
              <a:rPr lang="fr-FR" altLang="en-US"/>
              <a:t>Qu’est-ce qui existe déjà ?</a:t>
            </a:r>
          </a:p>
        </p:txBody>
      </p:sp>
      <p:sp>
        <p:nvSpPr>
          <p:cNvPr id="24581" name="TextBox 4"/>
          <p:cNvSpPr txBox="1">
            <a:spLocks noChangeArrowheads="1"/>
          </p:cNvSpPr>
          <p:nvPr/>
        </p:nvSpPr>
        <p:spPr bwMode="auto">
          <a:xfrm>
            <a:off x="5724525" y="3284538"/>
            <a:ext cx="2390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r>
              <a:rPr lang="fr-FR" altLang="en-US"/>
              <a:t>Quelle est la finalité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a:xfrm>
            <a:off x="2274888" y="642938"/>
            <a:ext cx="6480175" cy="492125"/>
          </a:xfrm>
        </p:spPr>
        <p:txBody>
          <a:bodyPr/>
          <a:lstStyle/>
          <a:p>
            <a:r>
              <a:rPr lang="en-GB" altLang="en-US" dirty="0" smtClean="0"/>
              <a:t>Questions </a:t>
            </a:r>
            <a:r>
              <a:rPr lang="en-GB" altLang="en-US" dirty="0" err="1" smtClean="0"/>
              <a:t>fréquentes</a:t>
            </a:r>
            <a:endParaRPr lang="en-GB" altLang="en-US" dirty="0" smtClean="0"/>
          </a:p>
        </p:txBody>
      </p:sp>
      <p:sp>
        <p:nvSpPr>
          <p:cNvPr id="25604" name="Rectangle 2"/>
          <p:cNvSpPr>
            <a:spLocks noChangeArrowheads="1"/>
          </p:cNvSpPr>
          <p:nvPr/>
        </p:nvSpPr>
        <p:spPr bwMode="auto">
          <a:xfrm>
            <a:off x="2281238" y="1905000"/>
            <a:ext cx="6224587"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tabLst>
                <a:tab pos="228600" algn="l"/>
              </a:tabLst>
              <a:defRPr>
                <a:solidFill>
                  <a:schemeClr val="tx1"/>
                </a:solidFill>
                <a:latin typeface="Arial" pitchFamily="34" charset="0"/>
              </a:defRPr>
            </a:lvl1pPr>
            <a:lvl2pPr marL="742950" indent="-285750">
              <a:tabLst>
                <a:tab pos="228600" algn="l"/>
              </a:tabLst>
              <a:defRPr>
                <a:solidFill>
                  <a:schemeClr val="tx1"/>
                </a:solidFill>
                <a:latin typeface="Arial" pitchFamily="34" charset="0"/>
              </a:defRPr>
            </a:lvl2pPr>
            <a:lvl3pPr marL="1143000" indent="-228600">
              <a:tabLst>
                <a:tab pos="228600" algn="l"/>
              </a:tabLst>
              <a:defRPr>
                <a:solidFill>
                  <a:schemeClr val="tx1"/>
                </a:solidFill>
                <a:latin typeface="Arial" pitchFamily="34" charset="0"/>
              </a:defRPr>
            </a:lvl3pPr>
            <a:lvl4pPr marL="1600200" indent="-228600">
              <a:tabLst>
                <a:tab pos="228600" algn="l"/>
              </a:tabLst>
              <a:defRPr>
                <a:solidFill>
                  <a:schemeClr val="tx1"/>
                </a:solidFill>
                <a:latin typeface="Arial" pitchFamily="34" charset="0"/>
              </a:defRPr>
            </a:lvl4pPr>
            <a:lvl5pPr marL="2057400" indent="-228600">
              <a:tabLst>
                <a:tab pos="228600" algn="l"/>
              </a:tabLst>
              <a:defRPr>
                <a:solidFill>
                  <a:schemeClr val="tx1"/>
                </a:solidFill>
                <a:latin typeface="Arial" pitchFamily="34" charset="0"/>
              </a:defRPr>
            </a:lvl5pPr>
            <a:lvl6pPr marL="2514600" indent="-228600" defTabSz="457200" eaLnBrk="0" fontAlgn="base" hangingPunct="0">
              <a:spcBef>
                <a:spcPct val="0"/>
              </a:spcBef>
              <a:spcAft>
                <a:spcPct val="0"/>
              </a:spcAft>
              <a:tabLst>
                <a:tab pos="228600" algn="l"/>
              </a:tabLst>
              <a:defRPr>
                <a:solidFill>
                  <a:schemeClr val="tx1"/>
                </a:solidFill>
                <a:latin typeface="Arial" pitchFamily="34" charset="0"/>
              </a:defRPr>
            </a:lvl6pPr>
            <a:lvl7pPr marL="2971800" indent="-228600" defTabSz="457200" eaLnBrk="0" fontAlgn="base" hangingPunct="0">
              <a:spcBef>
                <a:spcPct val="0"/>
              </a:spcBef>
              <a:spcAft>
                <a:spcPct val="0"/>
              </a:spcAft>
              <a:tabLst>
                <a:tab pos="228600" algn="l"/>
              </a:tabLst>
              <a:defRPr>
                <a:solidFill>
                  <a:schemeClr val="tx1"/>
                </a:solidFill>
                <a:latin typeface="Arial" pitchFamily="34" charset="0"/>
              </a:defRPr>
            </a:lvl7pPr>
            <a:lvl8pPr marL="3429000" indent="-228600" defTabSz="457200" eaLnBrk="0" fontAlgn="base" hangingPunct="0">
              <a:spcBef>
                <a:spcPct val="0"/>
              </a:spcBef>
              <a:spcAft>
                <a:spcPct val="0"/>
              </a:spcAft>
              <a:tabLst>
                <a:tab pos="228600" algn="l"/>
              </a:tabLst>
              <a:defRPr>
                <a:solidFill>
                  <a:schemeClr val="tx1"/>
                </a:solidFill>
                <a:latin typeface="Arial" pitchFamily="34" charset="0"/>
              </a:defRPr>
            </a:lvl8pPr>
            <a:lvl9pPr marL="3886200" indent="-228600" defTabSz="457200" eaLnBrk="0" fontAlgn="base" hangingPunct="0">
              <a:spcBef>
                <a:spcPct val="0"/>
              </a:spcBef>
              <a:spcAft>
                <a:spcPct val="0"/>
              </a:spcAft>
              <a:tabLst>
                <a:tab pos="228600" algn="l"/>
              </a:tabLst>
              <a:defRPr>
                <a:solidFill>
                  <a:schemeClr val="tx1"/>
                </a:solidFill>
                <a:latin typeface="Arial" pitchFamily="34" charset="0"/>
              </a:defRPr>
            </a:lvl9pPr>
          </a:lstStyle>
          <a:p>
            <a:pPr algn="just">
              <a:spcBef>
                <a:spcPts val="600"/>
              </a:spcBef>
              <a:spcAft>
                <a:spcPts val="600"/>
              </a:spcAft>
              <a:buFont typeface="Arial" pitchFamily="34" charset="0"/>
              <a:buAutoNum type="arabicPeriod"/>
            </a:pPr>
            <a:r>
              <a:rPr lang="fr-FR" altLang="en-US" dirty="0">
                <a:ea typeface="SimSun" pitchFamily="2" charset="-122"/>
              </a:rPr>
              <a:t>Quelle est la nature du PCI présent sur le territoire ?</a:t>
            </a:r>
          </a:p>
          <a:p>
            <a:pPr algn="just">
              <a:spcBef>
                <a:spcPts val="600"/>
              </a:spcBef>
              <a:spcAft>
                <a:spcPts val="600"/>
              </a:spcAft>
              <a:buFont typeface="Arial" pitchFamily="34" charset="0"/>
              <a:buAutoNum type="arabicPeriod"/>
            </a:pPr>
            <a:r>
              <a:rPr lang="fr-FR" altLang="en-US" dirty="0">
                <a:ea typeface="SimSun" pitchFamily="2" charset="-122"/>
              </a:rPr>
              <a:t>Quelle est sa viabilité au sein des communautés ?</a:t>
            </a:r>
          </a:p>
          <a:p>
            <a:pPr algn="just">
              <a:spcBef>
                <a:spcPts val="600"/>
              </a:spcBef>
              <a:spcAft>
                <a:spcPts val="600"/>
              </a:spcAft>
              <a:buFont typeface="Arial" pitchFamily="34" charset="0"/>
              <a:buAutoNum type="arabicPeriod"/>
            </a:pPr>
            <a:r>
              <a:rPr lang="fr-FR" altLang="en-US" dirty="0">
                <a:ea typeface="SimSun" pitchFamily="2" charset="-122"/>
              </a:rPr>
              <a:t>Quels problèmes de sauvegarde pourraient être résolus grâce à l’élaboration d’une politique ? </a:t>
            </a:r>
          </a:p>
          <a:p>
            <a:pPr algn="just">
              <a:spcBef>
                <a:spcPts val="600"/>
              </a:spcBef>
              <a:spcAft>
                <a:spcPts val="600"/>
              </a:spcAft>
              <a:buFont typeface="Arial" pitchFamily="34" charset="0"/>
              <a:buAutoNum type="arabicPeriod"/>
            </a:pPr>
            <a:r>
              <a:rPr lang="fr-FR" altLang="en-US" dirty="0">
                <a:ea typeface="SimSun" pitchFamily="2" charset="-122"/>
              </a:rPr>
              <a:t>Quels sont </a:t>
            </a:r>
            <a:r>
              <a:rPr lang="fr-FR" altLang="en-US" dirty="0" smtClean="0">
                <a:ea typeface="SimSun" pitchFamily="2" charset="-122"/>
              </a:rPr>
              <a:t>à la fois l’environnement </a:t>
            </a:r>
            <a:r>
              <a:rPr lang="fr-FR" altLang="en-US" dirty="0">
                <a:ea typeface="SimSun" pitchFamily="2" charset="-122"/>
              </a:rPr>
              <a:t>politique et le contexte institutionnel existants ?</a:t>
            </a:r>
          </a:p>
          <a:p>
            <a:pPr algn="just">
              <a:spcBef>
                <a:spcPts val="600"/>
              </a:spcBef>
              <a:spcAft>
                <a:spcPts val="600"/>
              </a:spcAft>
              <a:buFont typeface="Arial" pitchFamily="34" charset="0"/>
              <a:buAutoNum type="arabicPeriod"/>
            </a:pPr>
            <a:r>
              <a:rPr lang="fr-FR" altLang="en-US" dirty="0">
                <a:ea typeface="SimSun" pitchFamily="2" charset="-122"/>
              </a:rPr>
              <a:t>Compte tenu de ce contexte, quelles modification des systèmes politiques pourraient aider à sauvegarder le PCI ?</a:t>
            </a:r>
          </a:p>
          <a:p>
            <a:pPr algn="just">
              <a:spcBef>
                <a:spcPts val="600"/>
              </a:spcBef>
              <a:spcAft>
                <a:spcPts val="600"/>
              </a:spcAft>
              <a:buFont typeface="Arial" pitchFamily="34" charset="0"/>
              <a:buAutoNum type="arabicPeriod"/>
            </a:pPr>
            <a:r>
              <a:rPr lang="fr-FR" altLang="en-US" dirty="0">
                <a:ea typeface="SimSun" pitchFamily="2" charset="-122"/>
              </a:rPr>
              <a:t>Comment ces modifications peuvent-elles être discutées, déterminées et mises en œuvre ?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a:xfrm>
            <a:off x="2282825" y="417513"/>
            <a:ext cx="6480175" cy="984250"/>
          </a:xfrm>
        </p:spPr>
        <p:txBody>
          <a:bodyPr/>
          <a:lstStyle/>
          <a:p>
            <a:r>
              <a:rPr lang="en-GB" altLang="en-US" smtClean="0"/>
              <a:t>Les politiques pourraient inclure des dispositions concernant…</a:t>
            </a:r>
          </a:p>
        </p:txBody>
      </p:sp>
      <p:sp>
        <p:nvSpPr>
          <p:cNvPr id="26627" name="Content Placeholder 4"/>
          <p:cNvSpPr>
            <a:spLocks noGrp="1"/>
          </p:cNvSpPr>
          <p:nvPr>
            <p:ph idx="1"/>
          </p:nvPr>
        </p:nvSpPr>
        <p:spPr>
          <a:xfrm>
            <a:off x="2282825" y="1925638"/>
            <a:ext cx="5946775" cy="4524375"/>
          </a:xfrm>
        </p:spPr>
        <p:txBody>
          <a:bodyPr/>
          <a:lstStyle/>
          <a:p>
            <a:r>
              <a:rPr lang="fr-FR" altLang="en-US" sz="2000" b="0" smtClean="0">
                <a:solidFill>
                  <a:schemeClr val="tx1"/>
                </a:solidFill>
              </a:rPr>
              <a:t>Des organes consultatifs ou des mécanismes de coordination (DO 80)</a:t>
            </a:r>
          </a:p>
          <a:p>
            <a:r>
              <a:rPr lang="fr-FR" altLang="en-US" sz="2000" b="0" smtClean="0">
                <a:solidFill>
                  <a:schemeClr val="tx1"/>
                </a:solidFill>
              </a:rPr>
              <a:t>La coopération et le travail en réseau (DO 79–80, 86 et 88)</a:t>
            </a:r>
          </a:p>
          <a:p>
            <a:r>
              <a:rPr lang="fr-FR" altLang="en-US" sz="2000" b="0" smtClean="0">
                <a:solidFill>
                  <a:schemeClr val="tx1"/>
                </a:solidFill>
              </a:rPr>
              <a:t>La gestion des informations concernant le PCI et l’accès à ces informations (article 13(d) ; DO 109) </a:t>
            </a:r>
          </a:p>
          <a:p>
            <a:r>
              <a:rPr lang="fr-FR" altLang="en-US" sz="2000" b="0" smtClean="0">
                <a:solidFill>
                  <a:schemeClr val="tx1"/>
                </a:solidFill>
              </a:rPr>
              <a:t>Le renforcement des capacités (13(d)(i) et 14, DO 82, 86, 107(k) et 109)</a:t>
            </a:r>
          </a:p>
          <a:p>
            <a:r>
              <a:rPr lang="fr-FR" altLang="en-US" sz="2000" b="0" smtClean="0">
                <a:solidFill>
                  <a:schemeClr val="tx1"/>
                </a:solidFill>
              </a:rPr>
              <a:t>Le soutien financier (article 13(d) et DO 78)</a:t>
            </a:r>
          </a:p>
          <a:p>
            <a:r>
              <a:rPr lang="fr-FR" altLang="en-US" sz="2000" b="0" smtClean="0">
                <a:solidFill>
                  <a:schemeClr val="tx1"/>
                </a:solidFill>
              </a:rPr>
              <a:t>La protection de la propriété intellectuelle (DO 104)</a:t>
            </a:r>
          </a:p>
          <a:p>
            <a:r>
              <a:rPr lang="fr-FR" altLang="en-US" sz="2000" b="0" smtClean="0">
                <a:solidFill>
                  <a:schemeClr val="tx1"/>
                </a:solidFill>
              </a:rPr>
              <a:t>Le partage international de l’expertise et des informations (articles 1(d) et 19, DO 86–88)</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a:xfrm>
            <a:off x="2281239" y="631826"/>
            <a:ext cx="6405562" cy="492125"/>
          </a:xfrm>
        </p:spPr>
        <p:txBody>
          <a:bodyPr/>
          <a:lstStyle/>
          <a:p>
            <a:r>
              <a:rPr lang="en-GB" altLang="en-US" dirty="0" smtClean="0"/>
              <a:t>Il </a:t>
            </a:r>
            <a:r>
              <a:rPr lang="en-GB" altLang="en-US" dirty="0" err="1" smtClean="0"/>
              <a:t>n’existe</a:t>
            </a:r>
            <a:r>
              <a:rPr lang="en-GB" altLang="en-US" dirty="0" smtClean="0"/>
              <a:t> pas de </a:t>
            </a:r>
            <a:r>
              <a:rPr lang="en-GB" altLang="en-US" dirty="0" err="1" smtClean="0"/>
              <a:t>recette</a:t>
            </a:r>
            <a:r>
              <a:rPr lang="en-GB" altLang="en-US" dirty="0" smtClean="0"/>
              <a:t> simple</a:t>
            </a:r>
          </a:p>
        </p:txBody>
      </p:sp>
      <p:pic>
        <p:nvPicPr>
          <p:cNvPr id="2765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2" y="1904999"/>
            <a:ext cx="5665683" cy="415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2825" y="417513"/>
            <a:ext cx="6480175" cy="1477962"/>
          </a:xfrm>
        </p:spPr>
        <p:txBody>
          <a:bodyPr/>
          <a:lstStyle/>
          <a:p>
            <a:r>
              <a:rPr lang="fr-FR" altLang="en-US" smtClean="0"/>
              <a:t>Prérequis pour élaborer efficacement des politiques dans le domaine du PCI</a:t>
            </a:r>
          </a:p>
        </p:txBody>
      </p:sp>
      <p:sp>
        <p:nvSpPr>
          <p:cNvPr id="28675" name="Content Placeholder 2"/>
          <p:cNvSpPr>
            <a:spLocks noGrp="1"/>
          </p:cNvSpPr>
          <p:nvPr>
            <p:ph idx="1"/>
          </p:nvPr>
        </p:nvSpPr>
        <p:spPr>
          <a:xfrm>
            <a:off x="2282825" y="2333625"/>
            <a:ext cx="5880100" cy="1471613"/>
          </a:xfrm>
        </p:spPr>
        <p:txBody>
          <a:bodyPr/>
          <a:lstStyle/>
          <a:p>
            <a:r>
              <a:rPr lang="fr-FR" altLang="en-US" b="0" dirty="0" smtClean="0">
                <a:solidFill>
                  <a:schemeClr val="tx1"/>
                </a:solidFill>
              </a:rPr>
              <a:t>Participation des communautés </a:t>
            </a:r>
          </a:p>
          <a:p>
            <a:r>
              <a:rPr lang="fr-FR" altLang="en-US" b="0" dirty="0" smtClean="0">
                <a:solidFill>
                  <a:schemeClr val="tx1"/>
                </a:solidFill>
              </a:rPr>
              <a:t>Large soutien public</a:t>
            </a:r>
          </a:p>
          <a:p>
            <a:r>
              <a:rPr lang="fr-FR" altLang="en-US" b="0" dirty="0" smtClean="0">
                <a:solidFill>
                  <a:schemeClr val="tx1"/>
                </a:solidFill>
              </a:rPr>
              <a:t>Volonté politique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a:xfrm>
            <a:off x="2282825" y="417513"/>
            <a:ext cx="6480175" cy="984250"/>
          </a:xfrm>
        </p:spPr>
        <p:txBody>
          <a:bodyPr/>
          <a:lstStyle/>
          <a:p>
            <a:r>
              <a:rPr lang="en-GB" altLang="en-US" smtClean="0"/>
              <a:t>Participation des communautés à l’élaboration des politiques</a:t>
            </a:r>
          </a:p>
        </p:txBody>
      </p:sp>
      <p:sp>
        <p:nvSpPr>
          <p:cNvPr id="29699" name="Content Placeholder 1"/>
          <p:cNvSpPr>
            <a:spLocks noGrp="1"/>
          </p:cNvSpPr>
          <p:nvPr>
            <p:ph idx="4294967295"/>
          </p:nvPr>
        </p:nvSpPr>
        <p:spPr>
          <a:xfrm>
            <a:off x="2281238" y="1905000"/>
            <a:ext cx="6473825" cy="3508375"/>
          </a:xfrm>
        </p:spPr>
        <p:txBody>
          <a:bodyPr/>
          <a:lstStyle/>
          <a:p>
            <a:r>
              <a:rPr lang="fr-FR" altLang="en-US" sz="2000" b="0" dirty="0" smtClean="0">
                <a:solidFill>
                  <a:schemeClr val="tx1"/>
                </a:solidFill>
              </a:rPr>
              <a:t>Consultation du grand public pour identifier le PCI et les communautés associées ainsi que déterminer les mesures politiques générales</a:t>
            </a:r>
          </a:p>
          <a:p>
            <a:r>
              <a:rPr lang="fr-FR" altLang="en-US" sz="2000" b="0" dirty="0" smtClean="0">
                <a:solidFill>
                  <a:schemeClr val="tx1"/>
                </a:solidFill>
              </a:rPr>
              <a:t>Consultation de divers groupes et communautés, en particulier ceux dont le PCI est menacé ou marginalisé, au sujet des mesures spécifiques à prendre pour sauvegarder leur PCI </a:t>
            </a:r>
          </a:p>
          <a:p>
            <a:r>
              <a:rPr lang="fr-FR" altLang="en-US" sz="2000" b="0" dirty="0" smtClean="0">
                <a:solidFill>
                  <a:schemeClr val="tx1"/>
                </a:solidFill>
              </a:rPr>
              <a:t>S’assurer que les représentants des communautés aient les mandats appropriés et la possibilité de consulter leurs mandants </a:t>
            </a:r>
          </a:p>
          <a:p>
            <a:endParaRPr lang="en-GB" altLang="en-US" sz="2000" b="0" dirty="0" smtClean="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2282825" y="417513"/>
            <a:ext cx="6480175" cy="984250"/>
          </a:xfrm>
        </p:spPr>
        <p:txBody>
          <a:bodyPr/>
          <a:lstStyle/>
          <a:p>
            <a:r>
              <a:rPr lang="fr-FR" altLang="en-US" smtClean="0"/>
              <a:t>Participation des communautés à la mise en œuvre des politiques</a:t>
            </a:r>
          </a:p>
        </p:txBody>
      </p:sp>
      <p:sp>
        <p:nvSpPr>
          <p:cNvPr id="30723" name="Content Placeholder 1"/>
          <p:cNvSpPr>
            <a:spLocks noGrp="1"/>
          </p:cNvSpPr>
          <p:nvPr>
            <p:ph idx="4294967295"/>
          </p:nvPr>
        </p:nvSpPr>
        <p:spPr>
          <a:xfrm>
            <a:off x="2281238" y="1905000"/>
            <a:ext cx="6473825" cy="4340225"/>
          </a:xfrm>
        </p:spPr>
        <p:txBody>
          <a:bodyPr/>
          <a:lstStyle/>
          <a:p>
            <a:r>
              <a:rPr lang="fr-FR" altLang="en-US" sz="2000" b="0" dirty="0" smtClean="0">
                <a:solidFill>
                  <a:schemeClr val="tx1"/>
                </a:solidFill>
              </a:rPr>
              <a:t>Mettre en place des moyens pour assurer la participation d’une diversité de communautés, groupes et individus</a:t>
            </a:r>
          </a:p>
          <a:p>
            <a:r>
              <a:rPr lang="fr-FR" altLang="en-US" sz="2000" b="0" dirty="0" smtClean="0">
                <a:solidFill>
                  <a:schemeClr val="tx1"/>
                </a:solidFill>
              </a:rPr>
              <a:t>Élaborer et mettre en œuvre des codes d’éthique et autres mesures pour que les communautés concernées conservent la gestion de leur PCI et en tirent profit </a:t>
            </a:r>
          </a:p>
          <a:p>
            <a:r>
              <a:rPr lang="fr-FR" altLang="en-US" sz="2000" b="0" dirty="0" smtClean="0">
                <a:solidFill>
                  <a:schemeClr val="tx1"/>
                </a:solidFill>
              </a:rPr>
              <a:t>Mettre en place des mécanismes pour s’assurer que les représentants des communautés ont les mandats appropriés </a:t>
            </a:r>
          </a:p>
          <a:p>
            <a:r>
              <a:rPr lang="fr-FR" altLang="en-US" sz="2000" b="0" dirty="0" smtClean="0">
                <a:solidFill>
                  <a:schemeClr val="tx1"/>
                </a:solidFill>
              </a:rPr>
              <a:t>Mettre en place des mécanismes pour garantir le consentement libre, préalable et éclairé des communautés concernant toute activité de sauvegarde en rapport avec leur PCI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163" y="1914525"/>
            <a:ext cx="4914900" cy="4305300"/>
          </a:xfrm>
        </p:spPr>
        <p:txBody>
          <a:bodyPr>
            <a:normAutofit fontScale="70000" lnSpcReduction="20000"/>
          </a:bodyPr>
          <a:lstStyle/>
          <a:p>
            <a:pPr marL="45720" indent="0">
              <a:lnSpc>
                <a:spcPct val="120000"/>
              </a:lnSpc>
              <a:buFont typeface="Arial" pitchFamily="34" charset="0"/>
              <a:buNone/>
              <a:defRPr/>
            </a:pPr>
            <a:r>
              <a:rPr lang="fr-FR" altLang="en-US" dirty="0" smtClean="0">
                <a:solidFill>
                  <a:schemeClr val="tx1"/>
                </a:solidFill>
              </a:rPr>
              <a:t>Convention de Faro, par exemple :</a:t>
            </a:r>
          </a:p>
          <a:p>
            <a:pPr marL="45720" indent="0">
              <a:lnSpc>
                <a:spcPct val="120000"/>
              </a:lnSpc>
              <a:buFont typeface="Arial" pitchFamily="34" charset="0"/>
              <a:buNone/>
              <a:defRPr/>
            </a:pPr>
            <a:r>
              <a:rPr lang="fr-FR" b="0" dirty="0" smtClean="0">
                <a:solidFill>
                  <a:schemeClr val="tx1"/>
                </a:solidFill>
              </a:rPr>
              <a:t>Article 4a. « l’exercice du droit au patrimoine culturel ne peut faire l’objet </a:t>
            </a:r>
            <a:r>
              <a:rPr lang="fr-FR" b="0" dirty="0" smtClean="0">
                <a:solidFill>
                  <a:srgbClr val="FF0000"/>
                </a:solidFill>
              </a:rPr>
              <a:t>que des seules restrictions qui sont nécessaires dans une société démocratique</a:t>
            </a:r>
            <a:r>
              <a:rPr lang="fr-FR" b="0" dirty="0" smtClean="0">
                <a:solidFill>
                  <a:schemeClr val="tx1"/>
                </a:solidFill>
              </a:rPr>
              <a:t>… »</a:t>
            </a:r>
          </a:p>
          <a:p>
            <a:pPr marL="45720" indent="0">
              <a:lnSpc>
                <a:spcPct val="120000"/>
              </a:lnSpc>
              <a:buFont typeface="Arial" pitchFamily="34" charset="0"/>
              <a:buNone/>
              <a:defRPr/>
            </a:pPr>
            <a:r>
              <a:rPr lang="fr-FR" b="0" dirty="0" smtClean="0">
                <a:solidFill>
                  <a:schemeClr val="tx1"/>
                </a:solidFill>
              </a:rPr>
              <a:t>Article 12d. « prendre des mesures pour </a:t>
            </a:r>
            <a:r>
              <a:rPr lang="fr-FR" b="0" dirty="0" smtClean="0">
                <a:solidFill>
                  <a:srgbClr val="FF0000"/>
                </a:solidFill>
              </a:rPr>
              <a:t>améliorer l’accès </a:t>
            </a:r>
            <a:r>
              <a:rPr lang="fr-FR" b="0" dirty="0" smtClean="0">
                <a:solidFill>
                  <a:schemeClr val="tx1"/>
                </a:solidFill>
              </a:rPr>
              <a:t>au patrimoine… »</a:t>
            </a:r>
          </a:p>
          <a:p>
            <a:pPr marL="45720" indent="0">
              <a:lnSpc>
                <a:spcPct val="120000"/>
              </a:lnSpc>
              <a:buFont typeface="Arial" pitchFamily="34" charset="0"/>
              <a:buNone/>
              <a:defRPr/>
            </a:pPr>
            <a:r>
              <a:rPr lang="fr-FR" b="0" dirty="0" smtClean="0">
                <a:solidFill>
                  <a:schemeClr val="tx1"/>
                </a:solidFill>
              </a:rPr>
              <a:t>Article 14.c « lever les obstacles en matière d’accès… </a:t>
            </a:r>
            <a:r>
              <a:rPr lang="fr-FR" b="0" dirty="0" smtClean="0">
                <a:solidFill>
                  <a:schemeClr val="accent3"/>
                </a:solidFill>
              </a:rPr>
              <a:t>tout en protégeant les droits de propriété intellectuelle »</a:t>
            </a:r>
            <a:endParaRPr lang="fr-FR" b="0" dirty="0" smtClean="0">
              <a:solidFill>
                <a:schemeClr val="tx1"/>
              </a:solidFill>
            </a:endParaRPr>
          </a:p>
          <a:p>
            <a:pPr marL="45720" indent="0">
              <a:lnSpc>
                <a:spcPct val="120000"/>
              </a:lnSpc>
              <a:buFont typeface="Arial" pitchFamily="34" charset="0"/>
              <a:buNone/>
              <a:defRPr/>
            </a:pPr>
            <a:endParaRPr lang="en-GB" b="0" dirty="0">
              <a:solidFill>
                <a:schemeClr val="tx1"/>
              </a:solidFill>
            </a:endParaRPr>
          </a:p>
        </p:txBody>
      </p:sp>
      <p:sp>
        <p:nvSpPr>
          <p:cNvPr id="31747" name="Title 2"/>
          <p:cNvSpPr>
            <a:spLocks noGrp="1"/>
          </p:cNvSpPr>
          <p:nvPr>
            <p:ph type="title"/>
          </p:nvPr>
        </p:nvSpPr>
        <p:spPr>
          <a:xfrm>
            <a:off x="2282825" y="417513"/>
            <a:ext cx="6480175" cy="984885"/>
          </a:xfrm>
        </p:spPr>
        <p:txBody>
          <a:bodyPr/>
          <a:lstStyle/>
          <a:p>
            <a:r>
              <a:rPr lang="fr-FR" altLang="en-US" dirty="0"/>
              <a:t>É</a:t>
            </a:r>
            <a:r>
              <a:rPr lang="fr-FR" altLang="en-US" dirty="0" smtClean="0"/>
              <a:t>quilibrer les différents buts politiques</a:t>
            </a:r>
          </a:p>
        </p:txBody>
      </p:sp>
      <p:pic>
        <p:nvPicPr>
          <p:cNvPr id="3174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637" y="2686050"/>
            <a:ext cx="289242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611560" y="404664"/>
          <a:ext cx="792088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771" name="Title 6"/>
          <p:cNvSpPr>
            <a:spLocks noGrp="1"/>
          </p:cNvSpPr>
          <p:nvPr>
            <p:ph type="title"/>
          </p:nvPr>
        </p:nvSpPr>
        <p:spPr>
          <a:xfrm>
            <a:off x="2166938" y="323702"/>
            <a:ext cx="6462713" cy="1292225"/>
          </a:xfrm>
        </p:spPr>
        <p:txBody>
          <a:bodyPr/>
          <a:lstStyle/>
          <a:p>
            <a:r>
              <a:rPr lang="fr-FR" altLang="en-US" sz="2800" dirty="0" smtClean="0"/>
              <a:t>Mettre en balance différents intérêts, tout en déléguant la gestion à la communauté</a:t>
            </a:r>
          </a:p>
        </p:txBody>
      </p:sp>
      <p:sp>
        <p:nvSpPr>
          <p:cNvPr id="32772" name="TextBox 2"/>
          <p:cNvSpPr txBox="1">
            <a:spLocks noChangeArrowheads="1"/>
          </p:cNvSpPr>
          <p:nvPr/>
        </p:nvSpPr>
        <p:spPr bwMode="auto">
          <a:xfrm>
            <a:off x="6084888" y="4652963"/>
            <a:ext cx="1655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a:r>
              <a:rPr lang="fr-FR" altLang="en-US"/>
              <a:t>Grand public</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a:xfrm>
            <a:off x="2282825" y="417513"/>
            <a:ext cx="6480175" cy="984250"/>
          </a:xfrm>
        </p:spPr>
        <p:txBody>
          <a:bodyPr/>
          <a:lstStyle/>
          <a:p>
            <a:r>
              <a:rPr lang="fr-FR" altLang="en-US" smtClean="0"/>
              <a:t>Autres facteurs de succès des politiques</a:t>
            </a:r>
          </a:p>
        </p:txBody>
      </p:sp>
      <p:sp>
        <p:nvSpPr>
          <p:cNvPr id="33795" name="Content Placeholder 4"/>
          <p:cNvSpPr>
            <a:spLocks noGrp="1"/>
          </p:cNvSpPr>
          <p:nvPr>
            <p:ph idx="1"/>
          </p:nvPr>
        </p:nvSpPr>
        <p:spPr>
          <a:xfrm>
            <a:off x="2282825" y="1905000"/>
            <a:ext cx="3846512" cy="1471613"/>
          </a:xfrm>
        </p:spPr>
        <p:txBody>
          <a:bodyPr/>
          <a:lstStyle/>
          <a:p>
            <a:r>
              <a:rPr lang="fr-FR" altLang="en-US" b="0" dirty="0" smtClean="0">
                <a:solidFill>
                  <a:schemeClr val="tx1"/>
                </a:solidFill>
              </a:rPr>
              <a:t>Basées sur des faits</a:t>
            </a:r>
          </a:p>
          <a:p>
            <a:r>
              <a:rPr lang="fr-FR" altLang="en-US" b="0" dirty="0" smtClean="0">
                <a:solidFill>
                  <a:schemeClr val="tx1"/>
                </a:solidFill>
              </a:rPr>
              <a:t>Réalistes</a:t>
            </a:r>
          </a:p>
          <a:p>
            <a:r>
              <a:rPr lang="fr-FR" altLang="en-US" b="0" dirty="0" smtClean="0">
                <a:solidFill>
                  <a:schemeClr val="tx1"/>
                </a:solidFill>
              </a:rPr>
              <a:t>Efficaces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0" y="1135063"/>
            <a:ext cx="5498757" cy="2770188"/>
          </a:xfrm>
        </p:spPr>
        <p:txBody>
          <a:bodyPr/>
          <a:lstStyle/>
          <a:p>
            <a:r>
              <a:rPr lang="fr-FR" altLang="fr-FR" dirty="0" smtClean="0"/>
              <a:t>Diversité des approches des États parties</a:t>
            </a:r>
            <a:endParaRPr lang="fr-FR" alt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282825" y="417513"/>
            <a:ext cx="6480175" cy="984250"/>
          </a:xfrm>
        </p:spPr>
        <p:txBody>
          <a:bodyPr/>
          <a:lstStyle/>
          <a:p>
            <a:r>
              <a:rPr lang="fr-FR" altLang="en-US" dirty="0" smtClean="0"/>
              <a:t>Processus répétitif d’élaboration des politiques</a:t>
            </a:r>
          </a:p>
        </p:txBody>
      </p:sp>
      <p:sp>
        <p:nvSpPr>
          <p:cNvPr id="34819" name="Content Placeholder 2"/>
          <p:cNvSpPr>
            <a:spLocks noGrp="1"/>
          </p:cNvSpPr>
          <p:nvPr>
            <p:ph idx="1"/>
          </p:nvPr>
        </p:nvSpPr>
        <p:spPr>
          <a:xfrm>
            <a:off x="2281238" y="1905000"/>
            <a:ext cx="6480175" cy="4413250"/>
          </a:xfrm>
        </p:spPr>
        <p:txBody>
          <a:bodyPr/>
          <a:lstStyle/>
          <a:p>
            <a:r>
              <a:rPr lang="fr-FR" altLang="en-US" b="0" dirty="0" smtClean="0">
                <a:solidFill>
                  <a:schemeClr val="tx1"/>
                </a:solidFill>
              </a:rPr>
              <a:t>Mener des projets pilotes pour tester les approches politiques dans différents contextes</a:t>
            </a:r>
          </a:p>
          <a:p>
            <a:r>
              <a:rPr lang="fr-FR" altLang="en-US" b="0" dirty="0" smtClean="0">
                <a:solidFill>
                  <a:schemeClr val="tx1"/>
                </a:solidFill>
              </a:rPr>
              <a:t>Analyser les impacts</a:t>
            </a:r>
          </a:p>
          <a:p>
            <a:r>
              <a:rPr lang="fr-FR" altLang="en-US" b="0" dirty="0" smtClean="0">
                <a:solidFill>
                  <a:schemeClr val="tx1"/>
                </a:solidFill>
              </a:rPr>
              <a:t>Ajuster la politique</a:t>
            </a:r>
          </a:p>
          <a:p>
            <a:r>
              <a:rPr lang="fr-FR" altLang="en-US" b="0" dirty="0" smtClean="0">
                <a:solidFill>
                  <a:schemeClr val="tx1"/>
                </a:solidFill>
              </a:rPr>
              <a:t>Affiner les approches</a:t>
            </a:r>
          </a:p>
          <a:p>
            <a:r>
              <a:rPr lang="fr-FR" altLang="en-US" b="0" dirty="0" smtClean="0">
                <a:solidFill>
                  <a:schemeClr val="tx1"/>
                </a:solidFill>
              </a:rPr>
              <a:t>Élaborer les politiques</a:t>
            </a:r>
          </a:p>
          <a:p>
            <a:r>
              <a:rPr lang="fr-FR" altLang="en-US" b="0" dirty="0" smtClean="0">
                <a:solidFill>
                  <a:schemeClr val="tx1"/>
                </a:solidFill>
              </a:rPr>
              <a:t>Suivre et évaluer</a:t>
            </a:r>
          </a:p>
          <a:p>
            <a:r>
              <a:rPr lang="fr-FR" altLang="en-US" b="0" dirty="0" smtClean="0">
                <a:solidFill>
                  <a:schemeClr val="tx1"/>
                </a:solidFill>
              </a:rPr>
              <a:t>Ajuster les politiques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a:xfrm>
            <a:off x="3557588" y="981075"/>
            <a:ext cx="4629150" cy="1970088"/>
          </a:xfrm>
        </p:spPr>
        <p:txBody>
          <a:bodyPr/>
          <a:lstStyle/>
          <a:p>
            <a:r>
              <a:rPr lang="fr-FR" altLang="en-US" smtClean="0"/>
              <a:t>Quand la seule chose que l’on a est un marteau, tout problème ressemble à un clou</a:t>
            </a:r>
          </a:p>
        </p:txBody>
      </p:sp>
      <p:pic>
        <p:nvPicPr>
          <p:cNvPr id="3584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738" y="2063750"/>
            <a:ext cx="3890962"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1"/>
          <p:cNvSpPr>
            <a:spLocks noChangeArrowheads="1"/>
          </p:cNvSpPr>
          <p:nvPr/>
        </p:nvSpPr>
        <p:spPr bwMode="auto">
          <a:xfrm>
            <a:off x="3951288" y="567531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r>
              <a:rPr lang="fr-FR" altLang="en-US"/>
              <a:t>Il peut être important de trouver de nouvelles approches innovantes.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1581150"/>
            <a:ext cx="3571875" cy="276999"/>
          </a:xfrm>
          <a:prstGeom prst="rect">
            <a:avLst/>
          </a:prstGeom>
          <a:noFill/>
        </p:spPr>
        <p:txBody>
          <a:bodyPr wrap="square" lIns="0" tIns="0" rIns="0" bIns="0" rtlCol="0">
            <a:spAutoFit/>
          </a:bodyPr>
          <a:lstStyle/>
          <a:p>
            <a:endParaRPr lang="fr-FR" dirty="0" err="1" smtClean="0"/>
          </a:p>
        </p:txBody>
      </p:sp>
      <p:pic>
        <p:nvPicPr>
          <p:cNvPr id="2" name="Picture 1"/>
          <p:cNvPicPr>
            <a:picLocks noChangeAspect="1"/>
          </p:cNvPicPr>
          <p:nvPr/>
        </p:nvPicPr>
        <p:blipFill>
          <a:blip r:embed="rId2"/>
          <a:stretch>
            <a:fillRect/>
          </a:stretch>
        </p:blipFill>
        <p:spPr>
          <a:xfrm>
            <a:off x="2548625" y="745705"/>
            <a:ext cx="5614291" cy="5366589"/>
          </a:xfrm>
          <a:prstGeom prst="rect">
            <a:avLst/>
          </a:prstGeom>
        </p:spPr>
      </p:pic>
    </p:spTree>
    <p:extLst>
      <p:ext uri="{BB962C8B-B14F-4D97-AF65-F5344CB8AC3E}">
        <p14:creationId xmlns:p14="http://schemas.microsoft.com/office/powerpoint/2010/main" val="1289311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1238" y="327969"/>
            <a:ext cx="6065838" cy="1108075"/>
          </a:xfrm>
        </p:spPr>
        <p:txBody>
          <a:bodyPr/>
          <a:lstStyle/>
          <a:p>
            <a:r>
              <a:rPr lang="fr-FR" altLang="en-US" sz="3600" dirty="0" smtClean="0"/>
              <a:t>L’élaboration de politiques est encouragée</a:t>
            </a:r>
          </a:p>
        </p:txBody>
      </p:sp>
      <p:sp>
        <p:nvSpPr>
          <p:cNvPr id="10243" name="Content Placeholder 2"/>
          <p:cNvSpPr>
            <a:spLocks noGrp="1"/>
          </p:cNvSpPr>
          <p:nvPr>
            <p:ph idx="1"/>
          </p:nvPr>
        </p:nvSpPr>
        <p:spPr>
          <a:xfrm>
            <a:off x="2281238" y="1905000"/>
            <a:ext cx="5761037" cy="2677656"/>
          </a:xfrm>
        </p:spPr>
        <p:txBody>
          <a:bodyPr/>
          <a:lstStyle/>
          <a:p>
            <a:pPr marL="0" indent="0">
              <a:buFont typeface="Arial" pitchFamily="34" charset="0"/>
              <a:buNone/>
              <a:defRPr/>
            </a:pPr>
            <a:r>
              <a:rPr lang="en-GB" altLang="en-US" sz="2000" b="0" dirty="0" smtClean="0">
                <a:solidFill>
                  <a:schemeClr val="tx1"/>
                </a:solidFill>
              </a:rPr>
              <a:t>Article 13</a:t>
            </a:r>
          </a:p>
          <a:p>
            <a:pPr marL="0" indent="0">
              <a:buFont typeface="Arial" pitchFamily="34" charset="0"/>
              <a:buNone/>
              <a:defRPr/>
            </a:pPr>
            <a:r>
              <a:rPr lang="fr-FR" altLang="en-US" sz="2000" b="0" dirty="0" smtClean="0">
                <a:solidFill>
                  <a:schemeClr val="tx1"/>
                </a:solidFill>
              </a:rPr>
              <a:t>En vue d’assurer la sauvegarde, le développement et la promotion du patrimoine culturel immatériel présent sur son territoire, chaque État partie </a:t>
            </a:r>
            <a:r>
              <a:rPr lang="fr-FR" altLang="en-US" sz="2000" b="0" dirty="0" smtClean="0">
                <a:solidFill>
                  <a:srgbClr val="FF0000"/>
                </a:solidFill>
              </a:rPr>
              <a:t>s’efforce </a:t>
            </a:r>
            <a:r>
              <a:rPr lang="fr-FR" altLang="en-US" sz="2000" b="0" dirty="0" smtClean="0">
                <a:solidFill>
                  <a:schemeClr val="tx1"/>
                </a:solidFill>
              </a:rPr>
              <a:t>: </a:t>
            </a:r>
          </a:p>
          <a:p>
            <a:pPr>
              <a:defRPr/>
            </a:pPr>
            <a:r>
              <a:rPr lang="fr-FR" altLang="en-US" sz="2000" b="0" dirty="0" smtClean="0">
                <a:solidFill>
                  <a:schemeClr val="tx1"/>
                </a:solidFill>
              </a:rPr>
              <a:t>(a) d’adopter une politique générale…</a:t>
            </a:r>
          </a:p>
          <a:p>
            <a:pPr>
              <a:defRPr/>
            </a:pPr>
            <a:r>
              <a:rPr lang="fr-FR" altLang="en-US" sz="2000" b="0" dirty="0" smtClean="0">
                <a:solidFill>
                  <a:schemeClr val="tx1"/>
                </a:solidFill>
              </a:rPr>
              <a:t>(d) d’adopter les mesures juridiques, techniques, administratives et financières appropriées</a:t>
            </a:r>
            <a:r>
              <a:rPr lang="en-GB" altLang="en-US" sz="2000" b="0" dirty="0" smtClean="0">
                <a:solidFill>
                  <a:schemeClr val="tx1"/>
                </a:solidFill>
              </a:rPr>
              <a:t>…</a:t>
            </a: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725" y="2195513"/>
            <a:ext cx="160655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a:xfrm>
            <a:off x="2282825" y="417513"/>
            <a:ext cx="6480175" cy="984250"/>
          </a:xfrm>
        </p:spPr>
        <p:txBody>
          <a:bodyPr/>
          <a:lstStyle/>
          <a:p>
            <a:r>
              <a:rPr lang="fr-FR" altLang="en-US" smtClean="0"/>
              <a:t>L’élaboration de politiques se généralise</a:t>
            </a:r>
          </a:p>
        </p:txBody>
      </p:sp>
      <p:sp>
        <p:nvSpPr>
          <p:cNvPr id="2" name="Content Placeholder 1"/>
          <p:cNvSpPr>
            <a:spLocks noGrp="1"/>
          </p:cNvSpPr>
          <p:nvPr>
            <p:ph idx="4294967295"/>
          </p:nvPr>
        </p:nvSpPr>
        <p:spPr>
          <a:xfrm>
            <a:off x="2281238" y="1918516"/>
            <a:ext cx="6473825" cy="3992562"/>
          </a:xfrm>
        </p:spPr>
        <p:txBody>
          <a:bodyPr>
            <a:normAutofit fontScale="62500" lnSpcReduction="20000"/>
          </a:bodyPr>
          <a:lstStyle/>
          <a:p>
            <a:pPr>
              <a:lnSpc>
                <a:spcPct val="120000"/>
              </a:lnSpc>
              <a:defRPr/>
            </a:pPr>
            <a:r>
              <a:rPr lang="fr-FR" b="0" dirty="0" smtClean="0">
                <a:solidFill>
                  <a:schemeClr val="tx1"/>
                </a:solidFill>
              </a:rPr>
              <a:t>En 2011-13, 75 % des États parties ayant produit des rapports (29 sur 41) avaient élaboré une forme ou une autre de nouvelle politique de sauvegarde du PCI (Rapport de l’IOS, 2013)</a:t>
            </a:r>
          </a:p>
          <a:p>
            <a:pPr>
              <a:lnSpc>
                <a:spcPct val="120000"/>
              </a:lnSpc>
              <a:defRPr/>
            </a:pPr>
            <a:r>
              <a:rPr lang="fr-FR" b="0" dirty="0" smtClean="0">
                <a:solidFill>
                  <a:schemeClr val="tx1"/>
                </a:solidFill>
              </a:rPr>
              <a:t>De nombreuses entrées de la base de données de l’UNESCO relative aux lois nationales régissant le patrimoine culturel concernent le PCI </a:t>
            </a:r>
            <a:r>
              <a:rPr lang="fr-FR" sz="1400" b="0" dirty="0" smtClean="0">
                <a:solidFill>
                  <a:schemeClr val="tx1"/>
                </a:solidFill>
                <a:hlinkClick r:id="rId2"/>
              </a:rPr>
              <a:t>http://www.unesco.org/culture/natlaws/index.php</a:t>
            </a:r>
            <a:r>
              <a:rPr lang="fr-FR" sz="1400" b="0" dirty="0" smtClean="0">
                <a:solidFill>
                  <a:schemeClr val="tx1"/>
                </a:solidFill>
              </a:rPr>
              <a:t>   </a:t>
            </a:r>
          </a:p>
          <a:p>
            <a:pPr>
              <a:lnSpc>
                <a:spcPct val="120000"/>
              </a:lnSpc>
              <a:defRPr/>
            </a:pPr>
            <a:r>
              <a:rPr lang="fr-FR" b="0" dirty="0" smtClean="0">
                <a:solidFill>
                  <a:schemeClr val="tx1"/>
                </a:solidFill>
              </a:rPr>
              <a:t>De nombreuses entrées de la base de données de l’OMPI (Organisation mondiale de la propriété intellectuelle) relative à la législation régissant les Expressions culturelles traditionnelles et les savoirs traditionnels concernent le PCI </a:t>
            </a:r>
          </a:p>
          <a:p>
            <a:pPr marL="45720" indent="0">
              <a:lnSpc>
                <a:spcPct val="120000"/>
              </a:lnSpc>
              <a:buFont typeface="Arial" pitchFamily="34" charset="0"/>
              <a:buNone/>
              <a:defRPr/>
            </a:pPr>
            <a:r>
              <a:rPr lang="fr-FR" sz="1200" dirty="0" smtClean="0">
                <a:solidFill>
                  <a:schemeClr val="tx1"/>
                </a:solidFill>
                <a:hlinkClick r:id="rId3"/>
              </a:rPr>
              <a:t>http://www.wipo.int/wipolex/en/results.jsp?countries=&amp;cat_id=16</a:t>
            </a:r>
            <a:r>
              <a:rPr lang="fr-FR" sz="1200" dirty="0" smtClean="0">
                <a:solidFill>
                  <a:schemeClr val="tx1"/>
                </a:solidFill>
              </a:rPr>
              <a:t>   </a:t>
            </a:r>
          </a:p>
          <a:p>
            <a:pPr marL="45720" indent="0">
              <a:lnSpc>
                <a:spcPct val="120000"/>
              </a:lnSpc>
              <a:buFont typeface="Arial" pitchFamily="34" charset="0"/>
              <a:buNone/>
              <a:defRPr/>
            </a:pPr>
            <a:r>
              <a:rPr lang="en-GB" sz="1200" dirty="0" smtClean="0">
                <a:solidFill>
                  <a:schemeClr val="tx1"/>
                </a:solidFill>
                <a:hlinkClick r:id="rId4"/>
              </a:rPr>
              <a:t>http</a:t>
            </a:r>
            <a:r>
              <a:rPr lang="en-GB" sz="1200" dirty="0">
                <a:solidFill>
                  <a:schemeClr val="tx1"/>
                </a:solidFill>
                <a:hlinkClick r:id="rId4"/>
              </a:rPr>
              <a:t>://www.wipo.int/wipolex/en/results.jsp?countries=&amp;</a:t>
            </a:r>
            <a:r>
              <a:rPr lang="en-GB" sz="1200" dirty="0" smtClean="0">
                <a:solidFill>
                  <a:schemeClr val="tx1"/>
                </a:solidFill>
                <a:hlinkClick r:id="rId4"/>
              </a:rPr>
              <a:t>cat_id=18</a:t>
            </a:r>
            <a:r>
              <a:rPr lang="en-GB" sz="1200" dirty="0" smtClean="0">
                <a:solidFill>
                  <a:schemeClr val="tx1"/>
                </a:solidFill>
              </a:rPr>
              <a:t>  </a:t>
            </a:r>
            <a:endParaRPr lang="en-GB" sz="12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092325" y="469900"/>
            <a:ext cx="6480175" cy="554038"/>
          </a:xfrm>
        </p:spPr>
        <p:txBody>
          <a:bodyPr/>
          <a:lstStyle/>
          <a:p>
            <a:r>
              <a:rPr lang="en-GB" altLang="en-US" sz="3600" smtClean="0"/>
              <a:t>Diversité des approches</a:t>
            </a:r>
            <a:endParaRPr lang="en-GB" altLang="en-US" smtClean="0"/>
          </a:p>
        </p:txBody>
      </p:sp>
      <p:sp>
        <p:nvSpPr>
          <p:cNvPr id="10243" name="Content Placeholder 2"/>
          <p:cNvSpPr>
            <a:spLocks noGrp="1"/>
          </p:cNvSpPr>
          <p:nvPr>
            <p:ph idx="1"/>
          </p:nvPr>
        </p:nvSpPr>
        <p:spPr>
          <a:xfrm>
            <a:off x="3840163" y="1346201"/>
            <a:ext cx="4914900" cy="5232400"/>
          </a:xfrm>
        </p:spPr>
        <p:txBody>
          <a:bodyPr/>
          <a:lstStyle/>
          <a:p>
            <a:pPr>
              <a:lnSpc>
                <a:spcPct val="100000"/>
              </a:lnSpc>
            </a:pPr>
            <a:r>
              <a:rPr lang="en-GB" altLang="en-US" sz="1800" b="0" dirty="0" err="1" smtClean="0">
                <a:solidFill>
                  <a:schemeClr val="tx1"/>
                </a:solidFill>
              </a:rPr>
              <a:t>Politiques</a:t>
            </a:r>
            <a:r>
              <a:rPr lang="en-GB" altLang="en-US" sz="1800" b="0" dirty="0" smtClean="0">
                <a:solidFill>
                  <a:schemeClr val="tx1"/>
                </a:solidFill>
              </a:rPr>
              <a:t> </a:t>
            </a:r>
            <a:r>
              <a:rPr lang="en-GB" altLang="en-US" sz="1800" b="0" dirty="0" err="1" smtClean="0">
                <a:solidFill>
                  <a:schemeClr val="tx1"/>
                </a:solidFill>
              </a:rPr>
              <a:t>concernant</a:t>
            </a:r>
            <a:r>
              <a:rPr lang="en-GB" altLang="en-US" sz="1800" b="0" dirty="0" smtClean="0">
                <a:solidFill>
                  <a:schemeClr val="tx1"/>
                </a:solidFill>
              </a:rPr>
              <a:t> </a:t>
            </a:r>
            <a:r>
              <a:rPr lang="en-GB" altLang="en-US" sz="1800" b="0" dirty="0" err="1" smtClean="0">
                <a:solidFill>
                  <a:schemeClr val="tx1"/>
                </a:solidFill>
              </a:rPr>
              <a:t>spécifiquement</a:t>
            </a:r>
            <a:r>
              <a:rPr lang="en-GB" altLang="en-US" sz="1800" b="0" dirty="0" smtClean="0">
                <a:solidFill>
                  <a:schemeClr val="tx1"/>
                </a:solidFill>
              </a:rPr>
              <a:t> le PCI</a:t>
            </a:r>
          </a:p>
          <a:p>
            <a:pPr>
              <a:lnSpc>
                <a:spcPct val="100000"/>
              </a:lnSpc>
            </a:pPr>
            <a:r>
              <a:rPr lang="en-GB" altLang="en-US" sz="1800" b="0" dirty="0" err="1" smtClean="0">
                <a:solidFill>
                  <a:schemeClr val="tx1"/>
                </a:solidFill>
              </a:rPr>
              <a:t>Politiques</a:t>
            </a:r>
            <a:r>
              <a:rPr lang="en-GB" altLang="en-US" sz="1800" b="0" dirty="0" smtClean="0">
                <a:solidFill>
                  <a:schemeClr val="tx1"/>
                </a:solidFill>
              </a:rPr>
              <a:t> du PCI </a:t>
            </a:r>
            <a:r>
              <a:rPr lang="en-GB" altLang="en-US" sz="1800" b="0" dirty="0" err="1" smtClean="0">
                <a:solidFill>
                  <a:schemeClr val="tx1"/>
                </a:solidFill>
              </a:rPr>
              <a:t>intégrées</a:t>
            </a:r>
            <a:r>
              <a:rPr lang="en-GB" altLang="en-US" sz="1800" b="0" dirty="0" smtClean="0">
                <a:solidFill>
                  <a:schemeClr val="tx1"/>
                </a:solidFill>
              </a:rPr>
              <a:t> </a:t>
            </a:r>
            <a:r>
              <a:rPr lang="en-GB" altLang="en-US" sz="1800" b="0" dirty="0" err="1" smtClean="0">
                <a:solidFill>
                  <a:schemeClr val="tx1"/>
                </a:solidFill>
              </a:rPr>
              <a:t>dans</a:t>
            </a:r>
            <a:r>
              <a:rPr lang="en-GB" altLang="en-US" sz="1800" b="0" dirty="0" smtClean="0">
                <a:solidFill>
                  <a:schemeClr val="tx1"/>
                </a:solidFill>
              </a:rPr>
              <a:t> les </a:t>
            </a:r>
            <a:r>
              <a:rPr lang="en-GB" altLang="en-US" sz="1800" b="0" dirty="0" err="1" smtClean="0">
                <a:solidFill>
                  <a:schemeClr val="tx1"/>
                </a:solidFill>
              </a:rPr>
              <a:t>politiques</a:t>
            </a:r>
            <a:r>
              <a:rPr lang="en-GB" altLang="en-US" sz="1800" b="0" dirty="0" smtClean="0">
                <a:solidFill>
                  <a:schemeClr val="tx1"/>
                </a:solidFill>
              </a:rPr>
              <a:t> </a:t>
            </a:r>
            <a:r>
              <a:rPr lang="en-GB" altLang="en-US" sz="1800" b="0" dirty="0" err="1" smtClean="0">
                <a:solidFill>
                  <a:schemeClr val="tx1"/>
                </a:solidFill>
              </a:rPr>
              <a:t>culturelles</a:t>
            </a:r>
            <a:r>
              <a:rPr lang="en-GB" altLang="en-US" sz="1800" b="0" dirty="0" smtClean="0">
                <a:solidFill>
                  <a:schemeClr val="tx1"/>
                </a:solidFill>
              </a:rPr>
              <a:t> </a:t>
            </a:r>
            <a:r>
              <a:rPr lang="en-GB" altLang="en-US" sz="1800" b="0" dirty="0" err="1" smtClean="0">
                <a:solidFill>
                  <a:schemeClr val="tx1"/>
                </a:solidFill>
              </a:rPr>
              <a:t>générales</a:t>
            </a:r>
            <a:endParaRPr lang="en-GB" altLang="en-US" sz="1800" b="0" dirty="0" smtClean="0">
              <a:solidFill>
                <a:schemeClr val="tx1"/>
              </a:solidFill>
            </a:endParaRPr>
          </a:p>
          <a:p>
            <a:pPr>
              <a:lnSpc>
                <a:spcPct val="100000"/>
              </a:lnSpc>
            </a:pPr>
            <a:r>
              <a:rPr lang="en-GB" altLang="en-US" sz="1800" b="0" dirty="0" err="1" smtClean="0">
                <a:solidFill>
                  <a:schemeClr val="tx1"/>
                </a:solidFill>
              </a:rPr>
              <a:t>Transfert</a:t>
            </a:r>
            <a:r>
              <a:rPr lang="en-GB" altLang="en-US" sz="1800" b="0" dirty="0" smtClean="0">
                <a:solidFill>
                  <a:schemeClr val="tx1"/>
                </a:solidFill>
              </a:rPr>
              <a:t> au </a:t>
            </a:r>
            <a:r>
              <a:rPr lang="en-GB" altLang="en-US" sz="1800" b="0" dirty="0" err="1" smtClean="0">
                <a:solidFill>
                  <a:schemeClr val="tx1"/>
                </a:solidFill>
              </a:rPr>
              <a:t>niveau</a:t>
            </a:r>
            <a:r>
              <a:rPr lang="en-GB" altLang="en-US" sz="1800" b="0" dirty="0" smtClean="0">
                <a:solidFill>
                  <a:schemeClr val="tx1"/>
                </a:solidFill>
              </a:rPr>
              <a:t> local des </a:t>
            </a:r>
            <a:r>
              <a:rPr lang="en-GB" altLang="en-US" sz="1800" b="0" dirty="0" err="1" smtClean="0">
                <a:solidFill>
                  <a:schemeClr val="tx1"/>
                </a:solidFill>
              </a:rPr>
              <a:t>compétences</a:t>
            </a:r>
            <a:r>
              <a:rPr lang="en-GB" altLang="en-US" sz="1800" b="0" dirty="0" smtClean="0">
                <a:solidFill>
                  <a:schemeClr val="tx1"/>
                </a:solidFill>
              </a:rPr>
              <a:t> </a:t>
            </a:r>
            <a:r>
              <a:rPr lang="en-GB" altLang="en-US" sz="1800" b="0" dirty="0" err="1" smtClean="0">
                <a:solidFill>
                  <a:schemeClr val="tx1"/>
                </a:solidFill>
              </a:rPr>
              <a:t>en</a:t>
            </a:r>
            <a:r>
              <a:rPr lang="en-GB" altLang="en-US" sz="1800" b="0" dirty="0" smtClean="0">
                <a:solidFill>
                  <a:schemeClr val="tx1"/>
                </a:solidFill>
              </a:rPr>
              <a:t> </a:t>
            </a:r>
            <a:r>
              <a:rPr lang="en-GB" altLang="en-US" sz="1800" b="0" dirty="0" err="1" smtClean="0">
                <a:solidFill>
                  <a:schemeClr val="tx1"/>
                </a:solidFill>
              </a:rPr>
              <a:t>matière</a:t>
            </a:r>
            <a:r>
              <a:rPr lang="en-GB" altLang="en-US" sz="1800" b="0" dirty="0" smtClean="0">
                <a:solidFill>
                  <a:schemeClr val="tx1"/>
                </a:solidFill>
              </a:rPr>
              <a:t> de </a:t>
            </a:r>
            <a:r>
              <a:rPr lang="en-GB" altLang="en-US" sz="1800" b="0" dirty="0" err="1" smtClean="0">
                <a:solidFill>
                  <a:schemeClr val="tx1"/>
                </a:solidFill>
              </a:rPr>
              <a:t>politique</a:t>
            </a:r>
            <a:r>
              <a:rPr lang="en-GB" altLang="en-US" sz="1800" b="0" dirty="0" smtClean="0">
                <a:solidFill>
                  <a:schemeClr val="tx1"/>
                </a:solidFill>
              </a:rPr>
              <a:t> du PCI</a:t>
            </a:r>
          </a:p>
          <a:p>
            <a:pPr>
              <a:lnSpc>
                <a:spcPct val="100000"/>
              </a:lnSpc>
            </a:pPr>
            <a:r>
              <a:rPr lang="en-GB" altLang="en-US" sz="1800" b="0" dirty="0" err="1" smtClean="0">
                <a:solidFill>
                  <a:schemeClr val="tx1"/>
                </a:solidFill>
              </a:rPr>
              <a:t>Responsabilité</a:t>
            </a:r>
            <a:r>
              <a:rPr lang="en-GB" altLang="en-US" sz="1800" b="0" dirty="0" smtClean="0">
                <a:solidFill>
                  <a:schemeClr val="tx1"/>
                </a:solidFill>
              </a:rPr>
              <a:t> du PCI </a:t>
            </a:r>
            <a:r>
              <a:rPr lang="en-GB" altLang="en-US" sz="1800" b="0" dirty="0" err="1" smtClean="0">
                <a:solidFill>
                  <a:schemeClr val="tx1"/>
                </a:solidFill>
              </a:rPr>
              <a:t>confiée</a:t>
            </a:r>
            <a:r>
              <a:rPr lang="en-GB" altLang="en-US" sz="1800" b="0" dirty="0" smtClean="0">
                <a:solidFill>
                  <a:schemeClr val="tx1"/>
                </a:solidFill>
              </a:rPr>
              <a:t> à de </a:t>
            </a:r>
            <a:r>
              <a:rPr lang="en-GB" altLang="en-US" sz="1800" b="0" dirty="0" err="1" smtClean="0">
                <a:solidFill>
                  <a:schemeClr val="tx1"/>
                </a:solidFill>
              </a:rPr>
              <a:t>nouvelles</a:t>
            </a:r>
            <a:r>
              <a:rPr lang="en-GB" altLang="en-US" sz="1800" b="0" dirty="0" smtClean="0">
                <a:solidFill>
                  <a:schemeClr val="tx1"/>
                </a:solidFill>
              </a:rPr>
              <a:t> institutions </a:t>
            </a:r>
            <a:r>
              <a:rPr lang="en-GB" altLang="en-US" sz="1800" b="0" dirty="0" err="1" smtClean="0">
                <a:solidFill>
                  <a:schemeClr val="tx1"/>
                </a:solidFill>
              </a:rPr>
              <a:t>ou</a:t>
            </a:r>
            <a:r>
              <a:rPr lang="en-GB" altLang="en-US" sz="1800" b="0" dirty="0" smtClean="0">
                <a:solidFill>
                  <a:schemeClr val="tx1"/>
                </a:solidFill>
              </a:rPr>
              <a:t> directions </a:t>
            </a:r>
          </a:p>
          <a:p>
            <a:pPr>
              <a:lnSpc>
                <a:spcPct val="100000"/>
              </a:lnSpc>
            </a:pPr>
            <a:r>
              <a:rPr lang="en-GB" altLang="en-US" sz="1800" b="0" dirty="0" err="1" smtClean="0">
                <a:solidFill>
                  <a:schemeClr val="tx1"/>
                </a:solidFill>
              </a:rPr>
              <a:t>Élargissement</a:t>
            </a:r>
            <a:r>
              <a:rPr lang="en-GB" altLang="en-US" sz="1800" b="0" dirty="0" smtClean="0">
                <a:solidFill>
                  <a:schemeClr val="tx1"/>
                </a:solidFill>
              </a:rPr>
              <a:t> du </a:t>
            </a:r>
            <a:r>
              <a:rPr lang="en-GB" altLang="en-US" sz="1800" b="0" dirty="0" err="1" smtClean="0">
                <a:solidFill>
                  <a:schemeClr val="tx1"/>
                </a:solidFill>
              </a:rPr>
              <a:t>mandat</a:t>
            </a:r>
            <a:r>
              <a:rPr lang="en-GB" altLang="en-US" sz="1800" b="0" dirty="0" smtClean="0">
                <a:solidFill>
                  <a:schemeClr val="tx1"/>
                </a:solidFill>
              </a:rPr>
              <a:t> des institutions </a:t>
            </a:r>
            <a:r>
              <a:rPr lang="en-GB" altLang="en-US" sz="1800" b="0" dirty="0" err="1" smtClean="0">
                <a:solidFill>
                  <a:schemeClr val="tx1"/>
                </a:solidFill>
              </a:rPr>
              <a:t>responsables</a:t>
            </a:r>
            <a:r>
              <a:rPr lang="en-GB" altLang="en-US" sz="1800" b="0" dirty="0" smtClean="0">
                <a:solidFill>
                  <a:schemeClr val="tx1"/>
                </a:solidFill>
              </a:rPr>
              <a:t> du PCI </a:t>
            </a:r>
          </a:p>
          <a:p>
            <a:pPr>
              <a:lnSpc>
                <a:spcPct val="100000"/>
              </a:lnSpc>
            </a:pPr>
            <a:r>
              <a:rPr lang="en-GB" altLang="en-US" sz="1800" b="0" dirty="0" err="1" smtClean="0">
                <a:solidFill>
                  <a:schemeClr val="tx1"/>
                </a:solidFill>
              </a:rPr>
              <a:t>Politiques</a:t>
            </a:r>
            <a:r>
              <a:rPr lang="en-GB" altLang="en-US" sz="1800" b="0" dirty="0" smtClean="0">
                <a:solidFill>
                  <a:schemeClr val="tx1"/>
                </a:solidFill>
              </a:rPr>
              <a:t> pour des </a:t>
            </a:r>
            <a:r>
              <a:rPr lang="en-GB" altLang="en-US" sz="1800" b="0" dirty="0" err="1" smtClean="0">
                <a:solidFill>
                  <a:schemeClr val="tx1"/>
                </a:solidFill>
              </a:rPr>
              <a:t>éléments</a:t>
            </a:r>
            <a:r>
              <a:rPr lang="en-GB" altLang="en-US" sz="1800" b="0" dirty="0" smtClean="0">
                <a:solidFill>
                  <a:schemeClr val="tx1"/>
                </a:solidFill>
              </a:rPr>
              <a:t> </a:t>
            </a:r>
            <a:r>
              <a:rPr lang="en-GB" altLang="en-US" sz="1800" b="0" dirty="0" err="1" smtClean="0">
                <a:solidFill>
                  <a:schemeClr val="tx1"/>
                </a:solidFill>
              </a:rPr>
              <a:t>spécifiques</a:t>
            </a:r>
            <a:r>
              <a:rPr lang="en-GB" altLang="en-US" sz="1800" b="0" dirty="0" smtClean="0">
                <a:solidFill>
                  <a:schemeClr val="tx1"/>
                </a:solidFill>
              </a:rPr>
              <a:t> du PCI </a:t>
            </a:r>
          </a:p>
          <a:p>
            <a:pPr>
              <a:lnSpc>
                <a:spcPct val="100000"/>
              </a:lnSpc>
            </a:pPr>
            <a:r>
              <a:rPr lang="en-GB" altLang="en-US" sz="1800" b="0" dirty="0" err="1" smtClean="0">
                <a:solidFill>
                  <a:schemeClr val="tx1"/>
                </a:solidFill>
              </a:rPr>
              <a:t>Politiques</a:t>
            </a:r>
            <a:r>
              <a:rPr lang="en-GB" altLang="en-US" sz="1800" b="0" dirty="0" smtClean="0">
                <a:solidFill>
                  <a:schemeClr val="tx1"/>
                </a:solidFill>
              </a:rPr>
              <a:t> relatives au </a:t>
            </a:r>
            <a:r>
              <a:rPr lang="en-GB" altLang="en-US" sz="1800" b="0" dirty="0" err="1" smtClean="0">
                <a:solidFill>
                  <a:schemeClr val="tx1"/>
                </a:solidFill>
              </a:rPr>
              <a:t>Trésors</a:t>
            </a:r>
            <a:r>
              <a:rPr lang="en-GB" altLang="en-US" sz="1800" b="0" dirty="0" smtClean="0">
                <a:solidFill>
                  <a:schemeClr val="tx1"/>
                </a:solidFill>
              </a:rPr>
              <a:t> </a:t>
            </a:r>
            <a:r>
              <a:rPr lang="en-GB" altLang="en-US" sz="1800" b="0" dirty="0" err="1" smtClean="0">
                <a:solidFill>
                  <a:schemeClr val="tx1"/>
                </a:solidFill>
              </a:rPr>
              <a:t>humains</a:t>
            </a:r>
            <a:r>
              <a:rPr lang="en-GB" altLang="en-US" sz="1800" b="0" dirty="0" smtClean="0">
                <a:solidFill>
                  <a:schemeClr val="tx1"/>
                </a:solidFill>
              </a:rPr>
              <a:t> </a:t>
            </a:r>
            <a:r>
              <a:rPr lang="en-GB" altLang="en-US" sz="1800" b="0" dirty="0" err="1" smtClean="0">
                <a:solidFill>
                  <a:schemeClr val="tx1"/>
                </a:solidFill>
              </a:rPr>
              <a:t>vivants</a:t>
            </a:r>
            <a:endParaRPr lang="en-GB" altLang="en-US" sz="1800" b="0" dirty="0" smtClean="0">
              <a:solidFill>
                <a:schemeClr val="tx1"/>
              </a:solidFill>
            </a:endParaRPr>
          </a:p>
          <a:p>
            <a:pPr>
              <a:lnSpc>
                <a:spcPct val="100000"/>
              </a:lnSpc>
            </a:pPr>
            <a:r>
              <a:rPr lang="en-GB" altLang="en-US" sz="1800" b="0" dirty="0" smtClean="0">
                <a:solidFill>
                  <a:schemeClr val="tx1"/>
                </a:solidFill>
              </a:rPr>
              <a:t>Dispositions </a:t>
            </a:r>
            <a:r>
              <a:rPr lang="en-GB" altLang="en-US" sz="1800" b="0" dirty="0" err="1" smtClean="0">
                <a:solidFill>
                  <a:schemeClr val="tx1"/>
                </a:solidFill>
              </a:rPr>
              <a:t>concernant</a:t>
            </a:r>
            <a:r>
              <a:rPr lang="en-GB" altLang="en-US" sz="1800" b="0" dirty="0" smtClean="0">
                <a:solidFill>
                  <a:schemeClr val="tx1"/>
                </a:solidFill>
              </a:rPr>
              <a:t> des </a:t>
            </a:r>
            <a:r>
              <a:rPr lang="en-GB" altLang="en-US" sz="1800" b="0" dirty="0" err="1" smtClean="0">
                <a:solidFill>
                  <a:schemeClr val="tx1"/>
                </a:solidFill>
              </a:rPr>
              <a:t>communautés</a:t>
            </a:r>
            <a:r>
              <a:rPr lang="en-GB" altLang="en-US" sz="1800" b="0" dirty="0" smtClean="0">
                <a:solidFill>
                  <a:schemeClr val="tx1"/>
                </a:solidFill>
              </a:rPr>
              <a:t> </a:t>
            </a:r>
            <a:r>
              <a:rPr lang="en-GB" altLang="en-US" sz="1800" b="0" dirty="0" err="1" smtClean="0">
                <a:solidFill>
                  <a:schemeClr val="tx1"/>
                </a:solidFill>
              </a:rPr>
              <a:t>spécifiques</a:t>
            </a:r>
            <a:r>
              <a:rPr lang="en-GB" altLang="en-US" sz="1800" b="0" dirty="0" smtClean="0">
                <a:solidFill>
                  <a:schemeClr val="tx1"/>
                </a:solidFill>
              </a:rPr>
              <a:t> et </a:t>
            </a:r>
            <a:r>
              <a:rPr lang="en-GB" altLang="en-US" sz="1800" b="0" dirty="0" err="1" smtClean="0">
                <a:solidFill>
                  <a:schemeClr val="tx1"/>
                </a:solidFill>
              </a:rPr>
              <a:t>leur</a:t>
            </a:r>
            <a:r>
              <a:rPr lang="en-GB" altLang="en-US" sz="1800" b="0" dirty="0" smtClean="0">
                <a:solidFill>
                  <a:schemeClr val="tx1"/>
                </a:solidFill>
              </a:rPr>
              <a:t> PCI</a:t>
            </a:r>
          </a:p>
        </p:txBody>
      </p:sp>
      <p:pic>
        <p:nvPicPr>
          <p:cNvPr id="1024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225" y="1905000"/>
            <a:ext cx="3238500"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82825" y="581026"/>
            <a:ext cx="6480175" cy="554037"/>
          </a:xfrm>
        </p:spPr>
        <p:txBody>
          <a:bodyPr/>
          <a:lstStyle/>
          <a:p>
            <a:r>
              <a:rPr lang="fr-FR" altLang="en-US" sz="3600" dirty="0" smtClean="0"/>
              <a:t>Pourquoi une telle diversité ?</a:t>
            </a:r>
            <a:endParaRPr lang="fr-FR" altLang="en-US" dirty="0" smtClean="0"/>
          </a:p>
        </p:txBody>
      </p:sp>
      <p:sp>
        <p:nvSpPr>
          <p:cNvPr id="11267" name="Content Placeholder 2"/>
          <p:cNvSpPr>
            <a:spLocks noGrp="1"/>
          </p:cNvSpPr>
          <p:nvPr>
            <p:ph idx="1"/>
          </p:nvPr>
        </p:nvSpPr>
        <p:spPr>
          <a:xfrm>
            <a:off x="2282825" y="1905000"/>
            <a:ext cx="6472238" cy="3200400"/>
          </a:xfrm>
        </p:spPr>
        <p:txBody>
          <a:bodyPr/>
          <a:lstStyle/>
          <a:p>
            <a:pPr>
              <a:lnSpc>
                <a:spcPct val="100000"/>
              </a:lnSpc>
            </a:pPr>
            <a:r>
              <a:rPr lang="fr-FR" altLang="en-US" sz="2400" b="0" dirty="0" smtClean="0">
                <a:solidFill>
                  <a:schemeClr val="tx1"/>
                </a:solidFill>
              </a:rPr>
              <a:t>Influences régionales et internationales </a:t>
            </a:r>
          </a:p>
          <a:p>
            <a:pPr>
              <a:lnSpc>
                <a:spcPct val="100000"/>
              </a:lnSpc>
            </a:pPr>
            <a:r>
              <a:rPr lang="fr-FR" altLang="en-US" sz="2400" b="0" dirty="0" smtClean="0">
                <a:solidFill>
                  <a:schemeClr val="tx1"/>
                </a:solidFill>
              </a:rPr>
              <a:t>Approches antérieures à la ratification</a:t>
            </a:r>
          </a:p>
          <a:p>
            <a:pPr>
              <a:lnSpc>
                <a:spcPct val="100000"/>
              </a:lnSpc>
            </a:pPr>
            <a:r>
              <a:rPr lang="fr-FR" altLang="en-US" sz="2400" b="0" dirty="0" smtClean="0">
                <a:solidFill>
                  <a:schemeClr val="tx1"/>
                </a:solidFill>
              </a:rPr>
              <a:t>Interprétations de la Convention</a:t>
            </a:r>
          </a:p>
          <a:p>
            <a:pPr>
              <a:lnSpc>
                <a:spcPct val="100000"/>
              </a:lnSpc>
            </a:pPr>
            <a:r>
              <a:rPr lang="fr-FR" altLang="en-US" sz="2400" b="0" dirty="0" smtClean="0">
                <a:solidFill>
                  <a:schemeClr val="tx1"/>
                </a:solidFill>
              </a:rPr>
              <a:t>Motivations de la ratification de la Convention, et</a:t>
            </a:r>
          </a:p>
          <a:p>
            <a:pPr>
              <a:lnSpc>
                <a:spcPct val="100000"/>
              </a:lnSpc>
            </a:pPr>
            <a:r>
              <a:rPr lang="fr-FR" altLang="en-US" sz="2400" b="0" dirty="0" smtClean="0">
                <a:solidFill>
                  <a:schemeClr val="tx1"/>
                </a:solidFill>
              </a:rPr>
              <a:t>Contextes sociopolitique, historique et économique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82825" y="417513"/>
            <a:ext cx="6480175" cy="1477962"/>
          </a:xfrm>
        </p:spPr>
        <p:txBody>
          <a:bodyPr/>
          <a:lstStyle/>
          <a:p>
            <a:r>
              <a:rPr lang="fr-FR" altLang="en-US" smtClean="0"/>
              <a:t>Aide de l’UNESCO aux États parties pour élaborer des politiques</a:t>
            </a:r>
          </a:p>
        </p:txBody>
      </p:sp>
      <p:graphicFrame>
        <p:nvGraphicFramePr>
          <p:cNvPr id="5" name="Diagram 4"/>
          <p:cNvGraphicFramePr/>
          <p:nvPr/>
        </p:nvGraphicFramePr>
        <p:xfrm>
          <a:off x="1949885" y="209845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0" y="1135063"/>
            <a:ext cx="6477000" cy="3694113"/>
          </a:xfrm>
        </p:spPr>
        <p:txBody>
          <a:bodyPr/>
          <a:lstStyle/>
          <a:p>
            <a:r>
              <a:rPr lang="fr-FR" altLang="fr-FR" dirty="0" smtClean="0"/>
              <a:t>Difficultés et opportunités de l’élaboration de politiques</a:t>
            </a:r>
            <a:endParaRPr lang="fr-FR" alt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Unesco">
      <a:dk1>
        <a:sysClr val="windowText" lastClr="000000"/>
      </a:dk1>
      <a:lt1>
        <a:sysClr val="window" lastClr="FFFFFF"/>
      </a:lt1>
      <a:dk2>
        <a:srgbClr val="1F497D"/>
      </a:dk2>
      <a:lt2>
        <a:srgbClr val="EEECE1"/>
      </a:lt2>
      <a:accent1>
        <a:srgbClr val="07DEDB"/>
      </a:accent1>
      <a:accent2>
        <a:srgbClr val="00D213"/>
      </a:accent2>
      <a:accent3>
        <a:srgbClr val="FF0000"/>
      </a:accent3>
      <a:accent4>
        <a:srgbClr val="FFFF00"/>
      </a:accent4>
      <a:accent5>
        <a:srgbClr val="07DEDB"/>
      </a:accent5>
      <a:accent6>
        <a:srgbClr val="00D213"/>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4545</TotalTime>
  <Words>1680</Words>
  <Application>Microsoft Office PowerPoint</Application>
  <PresentationFormat>On-screen Show (4:3)</PresentationFormat>
  <Paragraphs>193</Paragraphs>
  <Slides>32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 Bold</vt:lpstr>
      <vt:lpstr>SimSun</vt:lpstr>
      <vt:lpstr>Arial</vt:lpstr>
      <vt:lpstr>Calibri</vt:lpstr>
      <vt:lpstr>Thème Office</vt:lpstr>
      <vt:lpstr>Élaboration de politiques de sauvegarde du patrimoine culturel immatériel Unité 55 Présentation PowerPoint 1</vt:lpstr>
      <vt:lpstr>Dans cette présentation…</vt:lpstr>
      <vt:lpstr>Diversité des approches des États parties</vt:lpstr>
      <vt:lpstr>L’élaboration de politiques est encouragée</vt:lpstr>
      <vt:lpstr>L’élaboration de politiques se généralise</vt:lpstr>
      <vt:lpstr>Diversité des approches</vt:lpstr>
      <vt:lpstr>Pourquoi une telle diversité ?</vt:lpstr>
      <vt:lpstr>Aide de l’UNESCO aux États parties pour élaborer des politiques</vt:lpstr>
      <vt:lpstr>Difficultés et opportunités de l’élaboration de politiques</vt:lpstr>
      <vt:lpstr>Difficultés et opportunités : un nouveau domaine</vt:lpstr>
      <vt:lpstr>Difficultés et opportunités : différents contextes</vt:lpstr>
      <vt:lpstr>Des motivations diverses pour élaborer des politiques du PCI</vt:lpstr>
      <vt:lpstr>Des rôles divers pour la culture dans la politique publique</vt:lpstr>
      <vt:lpstr>Divers régimes politiques ont une incidence sur la sauvegarde du PCI</vt:lpstr>
      <vt:lpstr>PowerPoint Presentation</vt:lpstr>
      <vt:lpstr>Le tatau aux Samoa</vt:lpstr>
      <vt:lpstr>Difficultés et opportunités : budgets et priorités</vt:lpstr>
      <vt:lpstr>Dépenses de culture</vt:lpstr>
      <vt:lpstr>Élaborer des politiques liées au PCI</vt:lpstr>
      <vt:lpstr>PowerPoint Presentation</vt:lpstr>
      <vt:lpstr>Questions fréquentes</vt:lpstr>
      <vt:lpstr>Les politiques pourraient inclure des dispositions concernant…</vt:lpstr>
      <vt:lpstr>Il n’existe pas de recette simple</vt:lpstr>
      <vt:lpstr>Prérequis pour élaborer efficacement des politiques dans le domaine du PCI</vt:lpstr>
      <vt:lpstr>Participation des communautés à l’élaboration des politiques</vt:lpstr>
      <vt:lpstr>Participation des communautés à la mise en œuvre des politiques</vt:lpstr>
      <vt:lpstr>Équilibrer les différents buts politiques</vt:lpstr>
      <vt:lpstr>Mettre en balance différents intérêts, tout en déléguant la gestion à la communauté</vt:lpstr>
      <vt:lpstr>Autres facteurs de succès des politiques</vt:lpstr>
      <vt:lpstr>Processus répétitif d’élaboration des politiques</vt:lpstr>
      <vt:lpstr>Quand la seule chose que l’on a est un marteau, tout problème ressemble à un clou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dc:creator>
  <cp:lastModifiedBy>Kim, Dain</cp:lastModifiedBy>
  <cp:revision>196</cp:revision>
  <dcterms:created xsi:type="dcterms:W3CDTF">2013-04-24T00:14:44Z</dcterms:created>
  <dcterms:modified xsi:type="dcterms:W3CDTF">2018-04-23T12:55:59Z</dcterms:modified>
</cp:coreProperties>
</file>