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5" r:id="rId3"/>
    <p:sldId id="343" r:id="rId4"/>
    <p:sldId id="344" r:id="rId5"/>
    <p:sldId id="345" r:id="rId6"/>
    <p:sldId id="346" r:id="rId7"/>
    <p:sldId id="326" r:id="rId8"/>
    <p:sldId id="340" r:id="rId9"/>
    <p:sldId id="342" r:id="rId10"/>
    <p:sldId id="337" r:id="rId11"/>
    <p:sldId id="347" r:id="rId12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ónica Torrecillas" initials="V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85837" autoAdjust="0"/>
  </p:normalViewPr>
  <p:slideViewPr>
    <p:cSldViewPr snapToGrid="0" snapToObjects="1">
      <p:cViewPr>
        <p:scale>
          <a:sx n="66" d="100"/>
          <a:sy n="66" d="100"/>
        </p:scale>
        <p:origin x="-570" y="540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9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75B23A-B91E-4305-9079-23728E16DCC6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9FCFFC6-7097-4241-B6A6-936A5CDFB835}">
      <dgm:prSet phldrT="[Text]" custT="1"/>
      <dgm:spPr/>
      <dgm:t>
        <a:bodyPr/>
        <a:lstStyle/>
        <a:p>
          <a:r>
            <a:rPr sz="1800" dirty="0" err="1"/>
            <a:t>Organismos</a:t>
          </a:r>
          <a:r>
            <a:rPr sz="1100" dirty="0"/>
            <a:t> </a:t>
          </a:r>
          <a:r>
            <a:rPr sz="1800" dirty="0" err="1"/>
            <a:t>públicos</a:t>
          </a:r>
          <a:endParaRPr lang="es-ES" sz="1800" dirty="0"/>
        </a:p>
      </dgm:t>
    </dgm:pt>
    <dgm:pt modelId="{8F85EF7D-8266-422A-A701-9E2C41937E0B}" type="parTrans" cxnId="{6B1940E6-590E-4E65-B8C1-03669C3AAE8F}">
      <dgm:prSet/>
      <dgm:spPr/>
      <dgm:t>
        <a:bodyPr/>
        <a:lstStyle/>
        <a:p>
          <a:endParaRPr lang="en-GB"/>
        </a:p>
      </dgm:t>
    </dgm:pt>
    <dgm:pt modelId="{D1AB3A85-9A23-4291-A29E-220DFC76E9B4}" type="sibTrans" cxnId="{6B1940E6-590E-4E65-B8C1-03669C3AAE8F}">
      <dgm:prSet/>
      <dgm:spPr/>
      <dgm:t>
        <a:bodyPr/>
        <a:lstStyle/>
        <a:p>
          <a:endParaRPr lang="en-GB"/>
        </a:p>
      </dgm:t>
    </dgm:pt>
    <dgm:pt modelId="{5C53D8F3-5D5C-4E60-A2FC-514404F61046}">
      <dgm:prSet phldrT="[Text]"/>
      <dgm:spPr/>
      <dgm:t>
        <a:bodyPr/>
        <a:lstStyle/>
        <a:p>
          <a:r>
            <a:rPr dirty="0" err="1"/>
            <a:t>Comunidades</a:t>
          </a:r>
          <a:r>
            <a:rPr dirty="0"/>
            <a:t>, </a:t>
          </a:r>
          <a:r>
            <a:rPr dirty="0" err="1"/>
            <a:t>grupos</a:t>
          </a:r>
          <a:r>
            <a:rPr dirty="0"/>
            <a:t>, etc.</a:t>
          </a:r>
          <a:endParaRPr lang="es-ES" dirty="0"/>
        </a:p>
      </dgm:t>
    </dgm:pt>
    <dgm:pt modelId="{091E6DFF-9A21-48EF-9B84-7FFC78056F10}" type="parTrans" cxnId="{75F35F9C-E6B3-405E-830F-A8E484029FA5}">
      <dgm:prSet/>
      <dgm:spPr/>
      <dgm:t>
        <a:bodyPr/>
        <a:lstStyle/>
        <a:p>
          <a:endParaRPr lang="en-GB"/>
        </a:p>
      </dgm:t>
    </dgm:pt>
    <dgm:pt modelId="{1B8CFCAD-D8CD-46A3-B2BF-B9A6C3A71684}" type="sibTrans" cxnId="{75F35F9C-E6B3-405E-830F-A8E484029FA5}">
      <dgm:prSet/>
      <dgm:spPr/>
      <dgm:t>
        <a:bodyPr/>
        <a:lstStyle/>
        <a:p>
          <a:endParaRPr lang="en-GB"/>
        </a:p>
      </dgm:t>
    </dgm:pt>
    <dgm:pt modelId="{EF2A29E7-8FEA-48E1-9032-ACE9168CE1BA}">
      <dgm:prSet phldrT="[Text]"/>
      <dgm:spPr/>
      <dgm:t>
        <a:bodyPr/>
        <a:lstStyle/>
        <a:p>
          <a:endParaRPr lang="en-GB" dirty="0"/>
        </a:p>
      </dgm:t>
    </dgm:pt>
    <dgm:pt modelId="{57F79CEC-86AD-46B5-899A-A1B9325053B6}" type="parTrans" cxnId="{5B01A033-C4E6-47DF-9F3A-3DCDD404605B}">
      <dgm:prSet/>
      <dgm:spPr/>
      <dgm:t>
        <a:bodyPr/>
        <a:lstStyle/>
        <a:p>
          <a:endParaRPr lang="en-GB"/>
        </a:p>
      </dgm:t>
    </dgm:pt>
    <dgm:pt modelId="{861923F6-E7F8-4F1D-A068-DCC4ED7C6CB2}" type="sibTrans" cxnId="{5B01A033-C4E6-47DF-9F3A-3DCDD404605B}">
      <dgm:prSet/>
      <dgm:spPr/>
      <dgm:t>
        <a:bodyPr/>
        <a:lstStyle/>
        <a:p>
          <a:endParaRPr lang="en-GB"/>
        </a:p>
      </dgm:t>
    </dgm:pt>
    <dgm:pt modelId="{574C3BE4-8281-478A-87F3-11DEF618FD5E}">
      <dgm:prSet phldrT="[Text]" custT="1"/>
      <dgm:spPr/>
      <dgm:t>
        <a:bodyPr/>
        <a:lstStyle/>
        <a:p>
          <a:r>
            <a:rPr sz="1800" dirty="0"/>
            <a:t>Sector </a:t>
          </a:r>
          <a:r>
            <a:rPr sz="1800" dirty="0" err="1"/>
            <a:t>privado</a:t>
          </a:r>
          <a:endParaRPr lang="es-ES" sz="1800" dirty="0"/>
        </a:p>
      </dgm:t>
    </dgm:pt>
    <dgm:pt modelId="{8C730B47-7930-4F57-9A46-A0F2B1D46EC8}" type="parTrans" cxnId="{AA15AF23-D3BD-4E02-AF19-92077D8CD8E5}">
      <dgm:prSet/>
      <dgm:spPr/>
      <dgm:t>
        <a:bodyPr/>
        <a:lstStyle/>
        <a:p>
          <a:endParaRPr lang="en-GB"/>
        </a:p>
      </dgm:t>
    </dgm:pt>
    <dgm:pt modelId="{C21CA1E6-452C-4035-BC8B-E80676A89595}" type="sibTrans" cxnId="{AA15AF23-D3BD-4E02-AF19-92077D8CD8E5}">
      <dgm:prSet/>
      <dgm:spPr/>
      <dgm:t>
        <a:bodyPr/>
        <a:lstStyle/>
        <a:p>
          <a:endParaRPr lang="en-GB"/>
        </a:p>
      </dgm:t>
    </dgm:pt>
    <dgm:pt modelId="{82CE77D8-66C0-4553-9F17-45E2B26451C0}">
      <dgm:prSet phldrT="[Text]" custT="1"/>
      <dgm:spPr/>
      <dgm:t>
        <a:bodyPr/>
        <a:lstStyle/>
        <a:p>
          <a:r>
            <a:rPr sz="1300" dirty="0" err="1"/>
            <a:t>Centros</a:t>
          </a:r>
          <a:r>
            <a:rPr sz="1300" dirty="0"/>
            <a:t> de </a:t>
          </a:r>
          <a:r>
            <a:rPr sz="1300" dirty="0" err="1"/>
            <a:t>investigación</a:t>
          </a:r>
          <a:r>
            <a:rPr sz="1300" dirty="0"/>
            <a:t>, </a:t>
          </a:r>
          <a:r>
            <a:rPr sz="1300" dirty="0" err="1"/>
            <a:t>organizaciones</a:t>
          </a:r>
          <a:r>
            <a:rPr sz="1300" dirty="0"/>
            <a:t> no </a:t>
          </a:r>
          <a:r>
            <a:rPr sz="1300" dirty="0" err="1"/>
            <a:t>gubernamentales</a:t>
          </a:r>
          <a:r>
            <a:rPr sz="1300" dirty="0"/>
            <a:t>, </a:t>
          </a:r>
          <a:r>
            <a:rPr sz="1300" dirty="0" err="1"/>
            <a:t>profesionales</a:t>
          </a:r>
          <a:r>
            <a:rPr sz="1300" dirty="0"/>
            <a:t> </a:t>
          </a:r>
          <a:r>
            <a:rPr sz="1300" dirty="0" err="1"/>
            <a:t>especialistas</a:t>
          </a:r>
          <a:r>
            <a:rPr sz="1300" dirty="0"/>
            <a:t> en </a:t>
          </a:r>
          <a:r>
            <a:rPr sz="1300" dirty="0" err="1"/>
            <a:t>patrimonio</a:t>
          </a:r>
          <a:endParaRPr lang="es-ES" sz="1300" dirty="0"/>
        </a:p>
      </dgm:t>
    </dgm:pt>
    <dgm:pt modelId="{FF549B50-4B41-416B-9F8B-BE6FBF932395}" type="parTrans" cxnId="{9BFEEB34-BB44-40F7-A725-048E7F48538F}">
      <dgm:prSet/>
      <dgm:spPr/>
      <dgm:t>
        <a:bodyPr/>
        <a:lstStyle/>
        <a:p>
          <a:endParaRPr lang="en-GB"/>
        </a:p>
      </dgm:t>
    </dgm:pt>
    <dgm:pt modelId="{9F803CFB-0043-4BE0-A913-DFCE02535A60}" type="sibTrans" cxnId="{9BFEEB34-BB44-40F7-A725-048E7F48538F}">
      <dgm:prSet/>
      <dgm:spPr/>
      <dgm:t>
        <a:bodyPr/>
        <a:lstStyle/>
        <a:p>
          <a:endParaRPr lang="en-GB"/>
        </a:p>
      </dgm:t>
    </dgm:pt>
    <dgm:pt modelId="{BF989217-B461-4E9F-8C28-5FE826A12798}" type="pres">
      <dgm:prSet presAssocID="{DF75B23A-B91E-4305-9079-23728E16DC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882C333-07AB-45E9-8E8A-53F1D5F87052}" type="pres">
      <dgm:prSet presAssocID="{69FCFFC6-7097-4241-B6A6-936A5CDFB835}" presName="node" presStyleLbl="node1" presStyleIdx="0" presStyleCnt="5" custRadScaleRad="87500" custRadScaleInc="-34661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B6BA4A-4191-4FD7-BDD2-A6B1B7C84B55}" type="pres">
      <dgm:prSet presAssocID="{69FCFFC6-7097-4241-B6A6-936A5CDFB835}" presName="spNode" presStyleCnt="0"/>
      <dgm:spPr/>
      <dgm:t>
        <a:bodyPr/>
        <a:lstStyle/>
        <a:p>
          <a:endParaRPr lang="en-GB"/>
        </a:p>
      </dgm:t>
    </dgm:pt>
    <dgm:pt modelId="{4617AF31-0C3F-4919-A3FD-CB0DE07628D0}" type="pres">
      <dgm:prSet presAssocID="{D1AB3A85-9A23-4291-A29E-220DFC76E9B4}" presName="sibTrans" presStyleLbl="sibTrans1D1" presStyleIdx="0" presStyleCnt="5"/>
      <dgm:spPr/>
      <dgm:t>
        <a:bodyPr/>
        <a:lstStyle/>
        <a:p>
          <a:endParaRPr lang="en-GB"/>
        </a:p>
      </dgm:t>
    </dgm:pt>
    <dgm:pt modelId="{1A4018EC-7F70-46E6-BE76-98C1D31A3208}" type="pres">
      <dgm:prSet presAssocID="{5C53D8F3-5D5C-4E60-A2FC-514404F61046}" presName="node" presStyleLbl="node1" presStyleIdx="1" presStyleCnt="5" custRadScaleRad="94130" custRadScaleInc="780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747284-C523-4C36-92BE-EFF381233F4B}" type="pres">
      <dgm:prSet presAssocID="{5C53D8F3-5D5C-4E60-A2FC-514404F61046}" presName="spNode" presStyleCnt="0"/>
      <dgm:spPr/>
      <dgm:t>
        <a:bodyPr/>
        <a:lstStyle/>
        <a:p>
          <a:endParaRPr lang="en-GB"/>
        </a:p>
      </dgm:t>
    </dgm:pt>
    <dgm:pt modelId="{62A14E69-1714-4508-8EC8-E5BFCCD0DBE2}" type="pres">
      <dgm:prSet presAssocID="{1B8CFCAD-D8CD-46A3-B2BF-B9A6C3A71684}" presName="sibTrans" presStyleLbl="sibTrans1D1" presStyleIdx="1" presStyleCnt="5"/>
      <dgm:spPr/>
      <dgm:t>
        <a:bodyPr/>
        <a:lstStyle/>
        <a:p>
          <a:endParaRPr lang="en-GB"/>
        </a:p>
      </dgm:t>
    </dgm:pt>
    <dgm:pt modelId="{4FB7F779-32C0-457A-9C83-0499BF2B4B17}" type="pres">
      <dgm:prSet presAssocID="{EF2A29E7-8FEA-48E1-9032-ACE9168CE1BA}" presName="node" presStyleLbl="node1" presStyleIdx="2" presStyleCnt="5" custRadScaleRad="108073" custRadScaleInc="-10235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23357B-834F-4FC0-AD72-6909D73017E4}" type="pres">
      <dgm:prSet presAssocID="{EF2A29E7-8FEA-48E1-9032-ACE9168CE1BA}" presName="spNode" presStyleCnt="0"/>
      <dgm:spPr/>
      <dgm:t>
        <a:bodyPr/>
        <a:lstStyle/>
        <a:p>
          <a:endParaRPr lang="en-GB"/>
        </a:p>
      </dgm:t>
    </dgm:pt>
    <dgm:pt modelId="{44FC6B31-4983-45ED-AF36-F2B59F1D1F12}" type="pres">
      <dgm:prSet presAssocID="{861923F6-E7F8-4F1D-A068-DCC4ED7C6CB2}" presName="sibTrans" presStyleLbl="sibTrans1D1" presStyleIdx="2" presStyleCnt="5"/>
      <dgm:spPr/>
      <dgm:t>
        <a:bodyPr/>
        <a:lstStyle/>
        <a:p>
          <a:endParaRPr lang="en-GB"/>
        </a:p>
      </dgm:t>
    </dgm:pt>
    <dgm:pt modelId="{9420E012-901F-4CBB-8F40-8D4B1A8037B7}" type="pres">
      <dgm:prSet presAssocID="{574C3BE4-8281-478A-87F3-11DEF618FD5E}" presName="node" presStyleLbl="node1" presStyleIdx="3" presStyleCnt="5" custRadScaleRad="91699" custRadScaleInc="-1849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FEAFB0-4709-4CCA-9485-6DF6B7919C80}" type="pres">
      <dgm:prSet presAssocID="{574C3BE4-8281-478A-87F3-11DEF618FD5E}" presName="spNode" presStyleCnt="0"/>
      <dgm:spPr/>
      <dgm:t>
        <a:bodyPr/>
        <a:lstStyle/>
        <a:p>
          <a:endParaRPr lang="en-GB"/>
        </a:p>
      </dgm:t>
    </dgm:pt>
    <dgm:pt modelId="{5ACBA012-F2FE-4FB2-8F58-97BE164F3417}" type="pres">
      <dgm:prSet presAssocID="{C21CA1E6-452C-4035-BC8B-E80676A89595}" presName="sibTrans" presStyleLbl="sibTrans1D1" presStyleIdx="3" presStyleCnt="5"/>
      <dgm:spPr/>
      <dgm:t>
        <a:bodyPr/>
        <a:lstStyle/>
        <a:p>
          <a:endParaRPr lang="en-GB"/>
        </a:p>
      </dgm:t>
    </dgm:pt>
    <dgm:pt modelId="{A2801AF4-2095-4133-BAF1-02579B597D81}" type="pres">
      <dgm:prSet presAssocID="{82CE77D8-66C0-4553-9F17-45E2B26451C0}" presName="node" presStyleLbl="node1" presStyleIdx="4" presStyleCnt="5" custRadScaleRad="73242" custRadScaleInc="38983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9F8FE4D-3C57-418F-BD99-BA09818ED0DF}" type="pres">
      <dgm:prSet presAssocID="{82CE77D8-66C0-4553-9F17-45E2B26451C0}" presName="spNode" presStyleCnt="0"/>
      <dgm:spPr/>
      <dgm:t>
        <a:bodyPr/>
        <a:lstStyle/>
        <a:p>
          <a:endParaRPr lang="en-GB"/>
        </a:p>
      </dgm:t>
    </dgm:pt>
    <dgm:pt modelId="{C5439E25-B185-4699-91E3-633F70E330D7}" type="pres">
      <dgm:prSet presAssocID="{9F803CFB-0043-4BE0-A913-DFCE02535A60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AA15AF23-D3BD-4E02-AF19-92077D8CD8E5}" srcId="{DF75B23A-B91E-4305-9079-23728E16DCC6}" destId="{574C3BE4-8281-478A-87F3-11DEF618FD5E}" srcOrd="3" destOrd="0" parTransId="{8C730B47-7930-4F57-9A46-A0F2B1D46EC8}" sibTransId="{C21CA1E6-452C-4035-BC8B-E80676A89595}"/>
    <dgm:cxn modelId="{75F35F9C-E6B3-405E-830F-A8E484029FA5}" srcId="{DF75B23A-B91E-4305-9079-23728E16DCC6}" destId="{5C53D8F3-5D5C-4E60-A2FC-514404F61046}" srcOrd="1" destOrd="0" parTransId="{091E6DFF-9A21-48EF-9B84-7FFC78056F10}" sibTransId="{1B8CFCAD-D8CD-46A3-B2BF-B9A6C3A71684}"/>
    <dgm:cxn modelId="{9BFEEB34-BB44-40F7-A725-048E7F48538F}" srcId="{DF75B23A-B91E-4305-9079-23728E16DCC6}" destId="{82CE77D8-66C0-4553-9F17-45E2B26451C0}" srcOrd="4" destOrd="0" parTransId="{FF549B50-4B41-416B-9F8B-BE6FBF932395}" sibTransId="{9F803CFB-0043-4BE0-A913-DFCE02535A60}"/>
    <dgm:cxn modelId="{C9C69EE9-5A36-47FA-BB77-1365FB76E546}" type="presOf" srcId="{5C53D8F3-5D5C-4E60-A2FC-514404F61046}" destId="{1A4018EC-7F70-46E6-BE76-98C1D31A3208}" srcOrd="0" destOrd="0" presId="urn:microsoft.com/office/officeart/2005/8/layout/cycle6"/>
    <dgm:cxn modelId="{4BBA90C1-00A2-4C89-89B9-5A253D5F40F0}" type="presOf" srcId="{9F803CFB-0043-4BE0-A913-DFCE02535A60}" destId="{C5439E25-B185-4699-91E3-633F70E330D7}" srcOrd="0" destOrd="0" presId="urn:microsoft.com/office/officeart/2005/8/layout/cycle6"/>
    <dgm:cxn modelId="{1E20A8C8-17EE-4AF5-BF1F-0E3B1409F7B4}" type="presOf" srcId="{861923F6-E7F8-4F1D-A068-DCC4ED7C6CB2}" destId="{44FC6B31-4983-45ED-AF36-F2B59F1D1F12}" srcOrd="0" destOrd="0" presId="urn:microsoft.com/office/officeart/2005/8/layout/cycle6"/>
    <dgm:cxn modelId="{0FC549DC-15E6-4D0A-B60D-BD96C825F99A}" type="presOf" srcId="{69FCFFC6-7097-4241-B6A6-936A5CDFB835}" destId="{F882C333-07AB-45E9-8E8A-53F1D5F87052}" srcOrd="0" destOrd="0" presId="urn:microsoft.com/office/officeart/2005/8/layout/cycle6"/>
    <dgm:cxn modelId="{41C00BAC-5EC3-4F16-AFE8-DC668CD06ACF}" type="presOf" srcId="{82CE77D8-66C0-4553-9F17-45E2B26451C0}" destId="{A2801AF4-2095-4133-BAF1-02579B597D81}" srcOrd="0" destOrd="0" presId="urn:microsoft.com/office/officeart/2005/8/layout/cycle6"/>
    <dgm:cxn modelId="{9B0CA4CD-5C28-4777-BF5F-700E40BFB0D6}" type="presOf" srcId="{574C3BE4-8281-478A-87F3-11DEF618FD5E}" destId="{9420E012-901F-4CBB-8F40-8D4B1A8037B7}" srcOrd="0" destOrd="0" presId="urn:microsoft.com/office/officeart/2005/8/layout/cycle6"/>
    <dgm:cxn modelId="{B13FBE41-1F03-4E4B-ABFD-D303CCD2AB3C}" type="presOf" srcId="{D1AB3A85-9A23-4291-A29E-220DFC76E9B4}" destId="{4617AF31-0C3F-4919-A3FD-CB0DE07628D0}" srcOrd="0" destOrd="0" presId="urn:microsoft.com/office/officeart/2005/8/layout/cycle6"/>
    <dgm:cxn modelId="{1E2659A5-D0D4-4D0B-A12B-408F50BF4B4F}" type="presOf" srcId="{C21CA1E6-452C-4035-BC8B-E80676A89595}" destId="{5ACBA012-F2FE-4FB2-8F58-97BE164F3417}" srcOrd="0" destOrd="0" presId="urn:microsoft.com/office/officeart/2005/8/layout/cycle6"/>
    <dgm:cxn modelId="{2B1B8E25-72D6-43AF-A0C7-0A8ED503591C}" type="presOf" srcId="{1B8CFCAD-D8CD-46A3-B2BF-B9A6C3A71684}" destId="{62A14E69-1714-4508-8EC8-E5BFCCD0DBE2}" srcOrd="0" destOrd="0" presId="urn:microsoft.com/office/officeart/2005/8/layout/cycle6"/>
    <dgm:cxn modelId="{6B1940E6-590E-4E65-B8C1-03669C3AAE8F}" srcId="{DF75B23A-B91E-4305-9079-23728E16DCC6}" destId="{69FCFFC6-7097-4241-B6A6-936A5CDFB835}" srcOrd="0" destOrd="0" parTransId="{8F85EF7D-8266-422A-A701-9E2C41937E0B}" sibTransId="{D1AB3A85-9A23-4291-A29E-220DFC76E9B4}"/>
    <dgm:cxn modelId="{5B01A033-C4E6-47DF-9F3A-3DCDD404605B}" srcId="{DF75B23A-B91E-4305-9079-23728E16DCC6}" destId="{EF2A29E7-8FEA-48E1-9032-ACE9168CE1BA}" srcOrd="2" destOrd="0" parTransId="{57F79CEC-86AD-46B5-899A-A1B9325053B6}" sibTransId="{861923F6-E7F8-4F1D-A068-DCC4ED7C6CB2}"/>
    <dgm:cxn modelId="{1F4F1085-7248-42F6-8802-7E5C34E0934A}" type="presOf" srcId="{EF2A29E7-8FEA-48E1-9032-ACE9168CE1BA}" destId="{4FB7F779-32C0-457A-9C83-0499BF2B4B17}" srcOrd="0" destOrd="0" presId="urn:microsoft.com/office/officeart/2005/8/layout/cycle6"/>
    <dgm:cxn modelId="{AC09D1A6-41B8-43B8-A341-2B37A4F65F8B}" type="presOf" srcId="{DF75B23A-B91E-4305-9079-23728E16DCC6}" destId="{BF989217-B461-4E9F-8C28-5FE826A12798}" srcOrd="0" destOrd="0" presId="urn:microsoft.com/office/officeart/2005/8/layout/cycle6"/>
    <dgm:cxn modelId="{30D19F55-7806-4341-95ED-CE095FB6771E}" type="presParOf" srcId="{BF989217-B461-4E9F-8C28-5FE826A12798}" destId="{F882C333-07AB-45E9-8E8A-53F1D5F87052}" srcOrd="0" destOrd="0" presId="urn:microsoft.com/office/officeart/2005/8/layout/cycle6"/>
    <dgm:cxn modelId="{C42F28A0-238B-4F8D-A3DE-3CCD666FB5AA}" type="presParOf" srcId="{BF989217-B461-4E9F-8C28-5FE826A12798}" destId="{32B6BA4A-4191-4FD7-BDD2-A6B1B7C84B55}" srcOrd="1" destOrd="0" presId="urn:microsoft.com/office/officeart/2005/8/layout/cycle6"/>
    <dgm:cxn modelId="{6532497E-5058-4F9E-913B-151C1BFBAC23}" type="presParOf" srcId="{BF989217-B461-4E9F-8C28-5FE826A12798}" destId="{4617AF31-0C3F-4919-A3FD-CB0DE07628D0}" srcOrd="2" destOrd="0" presId="urn:microsoft.com/office/officeart/2005/8/layout/cycle6"/>
    <dgm:cxn modelId="{188D4142-10FD-40ED-A9D7-D9FEA45132CB}" type="presParOf" srcId="{BF989217-B461-4E9F-8C28-5FE826A12798}" destId="{1A4018EC-7F70-46E6-BE76-98C1D31A3208}" srcOrd="3" destOrd="0" presId="urn:microsoft.com/office/officeart/2005/8/layout/cycle6"/>
    <dgm:cxn modelId="{5408C9CB-768D-44B1-850C-4250CAFA32D7}" type="presParOf" srcId="{BF989217-B461-4E9F-8C28-5FE826A12798}" destId="{89747284-C523-4C36-92BE-EFF381233F4B}" srcOrd="4" destOrd="0" presId="urn:microsoft.com/office/officeart/2005/8/layout/cycle6"/>
    <dgm:cxn modelId="{3C74C628-ADEE-40EF-8B2F-6F789917E2DB}" type="presParOf" srcId="{BF989217-B461-4E9F-8C28-5FE826A12798}" destId="{62A14E69-1714-4508-8EC8-E5BFCCD0DBE2}" srcOrd="5" destOrd="0" presId="urn:microsoft.com/office/officeart/2005/8/layout/cycle6"/>
    <dgm:cxn modelId="{BA67498B-CDF1-4DB4-86C8-C4A402A0FD28}" type="presParOf" srcId="{BF989217-B461-4E9F-8C28-5FE826A12798}" destId="{4FB7F779-32C0-457A-9C83-0499BF2B4B17}" srcOrd="6" destOrd="0" presId="urn:microsoft.com/office/officeart/2005/8/layout/cycle6"/>
    <dgm:cxn modelId="{16442823-D8BE-47AC-B470-6E5C41E6CBC7}" type="presParOf" srcId="{BF989217-B461-4E9F-8C28-5FE826A12798}" destId="{1623357B-834F-4FC0-AD72-6909D73017E4}" srcOrd="7" destOrd="0" presId="urn:microsoft.com/office/officeart/2005/8/layout/cycle6"/>
    <dgm:cxn modelId="{574D87EB-1FBC-4DD3-B4B1-05F9A4C5E266}" type="presParOf" srcId="{BF989217-B461-4E9F-8C28-5FE826A12798}" destId="{44FC6B31-4983-45ED-AF36-F2B59F1D1F12}" srcOrd="8" destOrd="0" presId="urn:microsoft.com/office/officeart/2005/8/layout/cycle6"/>
    <dgm:cxn modelId="{A09D519D-7EB6-4C0D-A922-2767B5F79445}" type="presParOf" srcId="{BF989217-B461-4E9F-8C28-5FE826A12798}" destId="{9420E012-901F-4CBB-8F40-8D4B1A8037B7}" srcOrd="9" destOrd="0" presId="urn:microsoft.com/office/officeart/2005/8/layout/cycle6"/>
    <dgm:cxn modelId="{3F772308-53AE-4555-9894-AB0C4734360A}" type="presParOf" srcId="{BF989217-B461-4E9F-8C28-5FE826A12798}" destId="{B7FEAFB0-4709-4CCA-9485-6DF6B7919C80}" srcOrd="10" destOrd="0" presId="urn:microsoft.com/office/officeart/2005/8/layout/cycle6"/>
    <dgm:cxn modelId="{A628DCE9-FEBF-4C06-9DDB-1D9486040551}" type="presParOf" srcId="{BF989217-B461-4E9F-8C28-5FE826A12798}" destId="{5ACBA012-F2FE-4FB2-8F58-97BE164F3417}" srcOrd="11" destOrd="0" presId="urn:microsoft.com/office/officeart/2005/8/layout/cycle6"/>
    <dgm:cxn modelId="{1C250AEF-99EE-4C2B-9F4C-323D5B4DFA7A}" type="presParOf" srcId="{BF989217-B461-4E9F-8C28-5FE826A12798}" destId="{A2801AF4-2095-4133-BAF1-02579B597D81}" srcOrd="12" destOrd="0" presId="urn:microsoft.com/office/officeart/2005/8/layout/cycle6"/>
    <dgm:cxn modelId="{2EBE921F-53D2-47F2-9E0E-55698E5566C6}" type="presParOf" srcId="{BF989217-B461-4E9F-8C28-5FE826A12798}" destId="{E9F8FE4D-3C57-418F-BD99-BA09818ED0DF}" srcOrd="13" destOrd="0" presId="urn:microsoft.com/office/officeart/2005/8/layout/cycle6"/>
    <dgm:cxn modelId="{F0310A5C-84A5-4BE6-86DC-A255E296D4FB}" type="presParOf" srcId="{BF989217-B461-4E9F-8C28-5FE826A12798}" destId="{C5439E25-B185-4699-91E3-633F70E330D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0FA42-3E53-4D72-BC0F-74B6FA1867AD}" type="doc">
      <dgm:prSet loTypeId="urn:microsoft.com/office/officeart/2005/8/layout/target1" loCatId="relationship" qsTypeId="urn:microsoft.com/office/officeart/2005/8/quickstyle/simple1" qsCatId="simple" csTypeId="urn:microsoft.com/office/officeart/2005/8/colors/colorful3" csCatId="colorful" phldr="1"/>
      <dgm:spPr/>
    </dgm:pt>
    <dgm:pt modelId="{CE46B308-2811-4184-BCC2-BA43126C1032}">
      <dgm:prSet phldrT="[Text]"/>
      <dgm:spPr/>
      <dgm:t>
        <a:bodyPr/>
        <a:lstStyle/>
        <a:p>
          <a:r>
            <a:t>Profesionales y grupos que practican elementos específicos del PCI</a:t>
          </a:r>
          <a:endParaRPr lang="es-ES" dirty="0"/>
        </a:p>
      </dgm:t>
    </dgm:pt>
    <dgm:pt modelId="{8D0CC731-B4FD-4FC3-8A05-0684BC4F2DCB}" type="parTrans" cxnId="{13DE7E29-D360-4402-8F0C-1D4C1C868174}">
      <dgm:prSet/>
      <dgm:spPr/>
      <dgm:t>
        <a:bodyPr/>
        <a:lstStyle/>
        <a:p>
          <a:endParaRPr lang="en-GB"/>
        </a:p>
      </dgm:t>
    </dgm:pt>
    <dgm:pt modelId="{02436431-1CD2-4D48-AF96-D1F0E60FE839}" type="sibTrans" cxnId="{13DE7E29-D360-4402-8F0C-1D4C1C868174}">
      <dgm:prSet/>
      <dgm:spPr/>
      <dgm:t>
        <a:bodyPr/>
        <a:lstStyle/>
        <a:p>
          <a:endParaRPr lang="en-GB"/>
        </a:p>
      </dgm:t>
    </dgm:pt>
    <dgm:pt modelId="{13C206C7-6EE6-44C1-A23D-068407A1488C}">
      <dgm:prSet phldrT="[Text]"/>
      <dgm:spPr/>
      <dgm:t>
        <a:bodyPr/>
        <a:lstStyle/>
        <a:p>
          <a:r>
            <a:t>Comunidades que se identifican con elementos específicos del PCI</a:t>
          </a:r>
          <a:endParaRPr lang="es-ES" dirty="0"/>
        </a:p>
      </dgm:t>
    </dgm:pt>
    <dgm:pt modelId="{9C368B4C-6D79-4D36-BE59-9D2C0FA5BD46}" type="parTrans" cxnId="{F12C5C2A-1DDF-4D42-A7D3-F95045BD8F7B}">
      <dgm:prSet/>
      <dgm:spPr/>
      <dgm:t>
        <a:bodyPr/>
        <a:lstStyle/>
        <a:p>
          <a:endParaRPr lang="en-GB"/>
        </a:p>
      </dgm:t>
    </dgm:pt>
    <dgm:pt modelId="{278F36E4-8711-40E9-B1AF-84759E1BE38A}" type="sibTrans" cxnId="{F12C5C2A-1DDF-4D42-A7D3-F95045BD8F7B}">
      <dgm:prSet/>
      <dgm:spPr/>
      <dgm:t>
        <a:bodyPr/>
        <a:lstStyle/>
        <a:p>
          <a:endParaRPr lang="en-GB"/>
        </a:p>
      </dgm:t>
    </dgm:pt>
    <dgm:pt modelId="{E0250D8D-5CC0-4E0A-9134-54373E45258D}">
      <dgm:prSet phldrT="[Text]"/>
      <dgm:spPr/>
      <dgm:t>
        <a:bodyPr/>
        <a:lstStyle/>
        <a:p>
          <a:r>
            <a:t>Público en general con una variedad de elementos del PCI</a:t>
          </a:r>
          <a:endParaRPr lang="es-ES" dirty="0"/>
        </a:p>
      </dgm:t>
    </dgm:pt>
    <dgm:pt modelId="{97B177C8-4F90-4BF9-A9D7-B0F85298F9D2}" type="parTrans" cxnId="{1F89A2E0-0ABD-4144-ACF3-82F9B7FC2A57}">
      <dgm:prSet/>
      <dgm:spPr/>
      <dgm:t>
        <a:bodyPr/>
        <a:lstStyle/>
        <a:p>
          <a:endParaRPr lang="en-GB"/>
        </a:p>
      </dgm:t>
    </dgm:pt>
    <dgm:pt modelId="{F3D86200-3ACA-406E-8815-D45967B786BA}" type="sibTrans" cxnId="{1F89A2E0-0ABD-4144-ACF3-82F9B7FC2A57}">
      <dgm:prSet/>
      <dgm:spPr/>
      <dgm:t>
        <a:bodyPr/>
        <a:lstStyle/>
        <a:p>
          <a:endParaRPr lang="en-GB"/>
        </a:p>
      </dgm:t>
    </dgm:pt>
    <dgm:pt modelId="{54A94BD4-2CE1-4B96-BED9-76FE79E4BB8F}" type="pres">
      <dgm:prSet presAssocID="{1F20FA42-3E53-4D72-BC0F-74B6FA1867AD}" presName="composite" presStyleCnt="0">
        <dgm:presLayoutVars>
          <dgm:chMax val="5"/>
          <dgm:dir/>
          <dgm:resizeHandles val="exact"/>
        </dgm:presLayoutVars>
      </dgm:prSet>
      <dgm:spPr/>
    </dgm:pt>
    <dgm:pt modelId="{A9C0F270-1FEA-4893-9248-A7CA844CFE0C}" type="pres">
      <dgm:prSet presAssocID="{CE46B308-2811-4184-BCC2-BA43126C1032}" presName="circle1" presStyleLbl="lnNode1" presStyleIdx="0" presStyleCnt="3"/>
      <dgm:spPr/>
    </dgm:pt>
    <dgm:pt modelId="{0120E3C2-E462-4192-9A9D-074B895A3360}" type="pres">
      <dgm:prSet presAssocID="{CE46B308-2811-4184-BCC2-BA43126C1032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DB29DF-BD39-45A7-837A-742ECA86F661}" type="pres">
      <dgm:prSet presAssocID="{CE46B308-2811-4184-BCC2-BA43126C1032}" presName="line1" presStyleLbl="callout" presStyleIdx="0" presStyleCnt="6"/>
      <dgm:spPr/>
    </dgm:pt>
    <dgm:pt modelId="{E742DB23-DE31-4FD3-9350-0BFEE9BB4446}" type="pres">
      <dgm:prSet presAssocID="{CE46B308-2811-4184-BCC2-BA43126C1032}" presName="d1" presStyleLbl="callout" presStyleIdx="1" presStyleCnt="6"/>
      <dgm:spPr/>
    </dgm:pt>
    <dgm:pt modelId="{0FE4BE17-9D20-435B-ACBF-D61121AEDF6E}" type="pres">
      <dgm:prSet presAssocID="{13C206C7-6EE6-44C1-A23D-068407A1488C}" presName="circle2" presStyleLbl="lnNode1" presStyleIdx="1" presStyleCnt="3"/>
      <dgm:spPr/>
    </dgm:pt>
    <dgm:pt modelId="{A8129DD2-6018-4728-9796-05A8DB50055C}" type="pres">
      <dgm:prSet presAssocID="{13C206C7-6EE6-44C1-A23D-068407A1488C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9957EA-834B-48C8-8C79-103345D95BBE}" type="pres">
      <dgm:prSet presAssocID="{13C206C7-6EE6-44C1-A23D-068407A1488C}" presName="line2" presStyleLbl="callout" presStyleIdx="2" presStyleCnt="6"/>
      <dgm:spPr/>
    </dgm:pt>
    <dgm:pt modelId="{EA068349-EBDE-4B11-99F7-789BD4F0DEEE}" type="pres">
      <dgm:prSet presAssocID="{13C206C7-6EE6-44C1-A23D-068407A1488C}" presName="d2" presStyleLbl="callout" presStyleIdx="3" presStyleCnt="6"/>
      <dgm:spPr/>
    </dgm:pt>
    <dgm:pt modelId="{19FF51CF-6FDF-4BB8-9588-947257672535}" type="pres">
      <dgm:prSet presAssocID="{E0250D8D-5CC0-4E0A-9134-54373E45258D}" presName="circle3" presStyleLbl="lnNode1" presStyleIdx="2" presStyleCnt="3"/>
      <dgm:spPr/>
    </dgm:pt>
    <dgm:pt modelId="{D8F0B25A-4246-4A2C-A38D-B460A962DA19}" type="pres">
      <dgm:prSet presAssocID="{E0250D8D-5CC0-4E0A-9134-54373E45258D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27EDB4-E580-4E90-9A11-F4E073FC2705}" type="pres">
      <dgm:prSet presAssocID="{E0250D8D-5CC0-4E0A-9134-54373E45258D}" presName="line3" presStyleLbl="callout" presStyleIdx="4" presStyleCnt="6"/>
      <dgm:spPr/>
    </dgm:pt>
    <dgm:pt modelId="{A4C88781-986F-429E-A94C-1350C82A9A36}" type="pres">
      <dgm:prSet presAssocID="{E0250D8D-5CC0-4E0A-9134-54373E45258D}" presName="d3" presStyleLbl="callout" presStyleIdx="5" presStyleCnt="6"/>
      <dgm:spPr/>
    </dgm:pt>
  </dgm:ptLst>
  <dgm:cxnLst>
    <dgm:cxn modelId="{13DE7E29-D360-4402-8F0C-1D4C1C868174}" srcId="{1F20FA42-3E53-4D72-BC0F-74B6FA1867AD}" destId="{CE46B308-2811-4184-BCC2-BA43126C1032}" srcOrd="0" destOrd="0" parTransId="{8D0CC731-B4FD-4FC3-8A05-0684BC4F2DCB}" sibTransId="{02436431-1CD2-4D48-AF96-D1F0E60FE839}"/>
    <dgm:cxn modelId="{3EA921CB-D4E8-4AF4-AC49-B0EF99D38065}" type="presOf" srcId="{E0250D8D-5CC0-4E0A-9134-54373E45258D}" destId="{D8F0B25A-4246-4A2C-A38D-B460A962DA19}" srcOrd="0" destOrd="0" presId="urn:microsoft.com/office/officeart/2005/8/layout/target1"/>
    <dgm:cxn modelId="{9FC9A85C-C4B4-44BE-8D65-58E6BDDB2BDA}" type="presOf" srcId="{CE46B308-2811-4184-BCC2-BA43126C1032}" destId="{0120E3C2-E462-4192-9A9D-074B895A3360}" srcOrd="0" destOrd="0" presId="urn:microsoft.com/office/officeart/2005/8/layout/target1"/>
    <dgm:cxn modelId="{FDD024D6-A2A2-49B0-A5CA-0E8086ED488D}" type="presOf" srcId="{1F20FA42-3E53-4D72-BC0F-74B6FA1867AD}" destId="{54A94BD4-2CE1-4B96-BED9-76FE79E4BB8F}" srcOrd="0" destOrd="0" presId="urn:microsoft.com/office/officeart/2005/8/layout/target1"/>
    <dgm:cxn modelId="{1F89A2E0-0ABD-4144-ACF3-82F9B7FC2A57}" srcId="{1F20FA42-3E53-4D72-BC0F-74B6FA1867AD}" destId="{E0250D8D-5CC0-4E0A-9134-54373E45258D}" srcOrd="2" destOrd="0" parTransId="{97B177C8-4F90-4BF9-A9D7-B0F85298F9D2}" sibTransId="{F3D86200-3ACA-406E-8815-D45967B786BA}"/>
    <dgm:cxn modelId="{8551338C-CBFC-40FB-AB7F-6344F6EA7A04}" type="presOf" srcId="{13C206C7-6EE6-44C1-A23D-068407A1488C}" destId="{A8129DD2-6018-4728-9796-05A8DB50055C}" srcOrd="0" destOrd="0" presId="urn:microsoft.com/office/officeart/2005/8/layout/target1"/>
    <dgm:cxn modelId="{F12C5C2A-1DDF-4D42-A7D3-F95045BD8F7B}" srcId="{1F20FA42-3E53-4D72-BC0F-74B6FA1867AD}" destId="{13C206C7-6EE6-44C1-A23D-068407A1488C}" srcOrd="1" destOrd="0" parTransId="{9C368B4C-6D79-4D36-BE59-9D2C0FA5BD46}" sibTransId="{278F36E4-8711-40E9-B1AF-84759E1BE38A}"/>
    <dgm:cxn modelId="{1FA16989-92FD-417C-8710-9DF77495FE2A}" type="presParOf" srcId="{54A94BD4-2CE1-4B96-BED9-76FE79E4BB8F}" destId="{A9C0F270-1FEA-4893-9248-A7CA844CFE0C}" srcOrd="0" destOrd="0" presId="urn:microsoft.com/office/officeart/2005/8/layout/target1"/>
    <dgm:cxn modelId="{BAD24475-06DA-4FAC-B07C-E937470EA8AB}" type="presParOf" srcId="{54A94BD4-2CE1-4B96-BED9-76FE79E4BB8F}" destId="{0120E3C2-E462-4192-9A9D-074B895A3360}" srcOrd="1" destOrd="0" presId="urn:microsoft.com/office/officeart/2005/8/layout/target1"/>
    <dgm:cxn modelId="{D994544A-37F2-4318-B0F4-0CE7F73E0A10}" type="presParOf" srcId="{54A94BD4-2CE1-4B96-BED9-76FE79E4BB8F}" destId="{B5DB29DF-BD39-45A7-837A-742ECA86F661}" srcOrd="2" destOrd="0" presId="urn:microsoft.com/office/officeart/2005/8/layout/target1"/>
    <dgm:cxn modelId="{BB5E5344-102F-447C-BD78-9B4782012783}" type="presParOf" srcId="{54A94BD4-2CE1-4B96-BED9-76FE79E4BB8F}" destId="{E742DB23-DE31-4FD3-9350-0BFEE9BB4446}" srcOrd="3" destOrd="0" presId="urn:microsoft.com/office/officeart/2005/8/layout/target1"/>
    <dgm:cxn modelId="{58B041A0-5990-4C86-9E44-F90CBA649966}" type="presParOf" srcId="{54A94BD4-2CE1-4B96-BED9-76FE79E4BB8F}" destId="{0FE4BE17-9D20-435B-ACBF-D61121AEDF6E}" srcOrd="4" destOrd="0" presId="urn:microsoft.com/office/officeart/2005/8/layout/target1"/>
    <dgm:cxn modelId="{87BB53FC-EB4E-4030-95D7-DB5158F46C37}" type="presParOf" srcId="{54A94BD4-2CE1-4B96-BED9-76FE79E4BB8F}" destId="{A8129DD2-6018-4728-9796-05A8DB50055C}" srcOrd="5" destOrd="0" presId="urn:microsoft.com/office/officeart/2005/8/layout/target1"/>
    <dgm:cxn modelId="{10BD5C78-19CC-42B8-8162-6899A5D39362}" type="presParOf" srcId="{54A94BD4-2CE1-4B96-BED9-76FE79E4BB8F}" destId="{A19957EA-834B-48C8-8C79-103345D95BBE}" srcOrd="6" destOrd="0" presId="urn:microsoft.com/office/officeart/2005/8/layout/target1"/>
    <dgm:cxn modelId="{F40C0D55-4197-43CF-9370-CE8DB127722A}" type="presParOf" srcId="{54A94BD4-2CE1-4B96-BED9-76FE79E4BB8F}" destId="{EA068349-EBDE-4B11-99F7-789BD4F0DEEE}" srcOrd="7" destOrd="0" presId="urn:microsoft.com/office/officeart/2005/8/layout/target1"/>
    <dgm:cxn modelId="{1D378A55-9BD2-4358-85F0-80A674D93122}" type="presParOf" srcId="{54A94BD4-2CE1-4B96-BED9-76FE79E4BB8F}" destId="{19FF51CF-6FDF-4BB8-9588-947257672535}" srcOrd="8" destOrd="0" presId="urn:microsoft.com/office/officeart/2005/8/layout/target1"/>
    <dgm:cxn modelId="{B1A82E76-912E-4698-8206-F336B28C4960}" type="presParOf" srcId="{54A94BD4-2CE1-4B96-BED9-76FE79E4BB8F}" destId="{D8F0B25A-4246-4A2C-A38D-B460A962DA19}" srcOrd="9" destOrd="0" presId="urn:microsoft.com/office/officeart/2005/8/layout/target1"/>
    <dgm:cxn modelId="{9E901B8B-367B-45BC-96A9-FDD07611DCCF}" type="presParOf" srcId="{54A94BD4-2CE1-4B96-BED9-76FE79E4BB8F}" destId="{2327EDB4-E580-4E90-9A11-F4E073FC2705}" srcOrd="10" destOrd="0" presId="urn:microsoft.com/office/officeart/2005/8/layout/target1"/>
    <dgm:cxn modelId="{FB9863C0-684D-4F17-BC41-1AC237B14F79}" type="presParOf" srcId="{54A94BD4-2CE1-4B96-BED9-76FE79E4BB8F}" destId="{A4C88781-986F-429E-A94C-1350C82A9A36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2C333-07AB-45E9-8E8A-53F1D5F87052}">
      <dsp:nvSpPr>
        <dsp:cNvPr id="0" name=""/>
        <dsp:cNvSpPr/>
      </dsp:nvSpPr>
      <dsp:spPr>
        <a:xfrm>
          <a:off x="842957" y="2232249"/>
          <a:ext cx="1914470" cy="12444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800" kern="1200" dirty="0" err="1"/>
            <a:t>Organismos</a:t>
          </a:r>
          <a:r>
            <a:rPr sz="1100" kern="1200" dirty="0"/>
            <a:t> </a:t>
          </a:r>
          <a:r>
            <a:rPr sz="1800" kern="1200" dirty="0" err="1"/>
            <a:t>públicos</a:t>
          </a:r>
          <a:endParaRPr lang="es-ES" sz="1800" kern="1200" dirty="0"/>
        </a:p>
      </dsp:txBody>
      <dsp:txXfrm>
        <a:off x="903704" y="2292996"/>
        <a:ext cx="1792976" cy="1122911"/>
      </dsp:txXfrm>
    </dsp:sp>
    <dsp:sp modelId="{4617AF31-0C3F-4919-A3FD-CB0DE07628D0}">
      <dsp:nvSpPr>
        <dsp:cNvPr id="0" name=""/>
        <dsp:cNvSpPr/>
      </dsp:nvSpPr>
      <dsp:spPr>
        <a:xfrm>
          <a:off x="1524933" y="1166665"/>
          <a:ext cx="4972825" cy="4972825"/>
        </a:xfrm>
        <a:custGeom>
          <a:avLst/>
          <a:gdLst/>
          <a:ahLst/>
          <a:cxnLst/>
          <a:rect l="0" t="0" r="0" b="0"/>
          <a:pathLst>
            <a:path>
              <a:moveTo>
                <a:pt x="470610" y="1030806"/>
              </a:moveTo>
              <a:arcTo wR="2486412" hR="2486412" stAng="12949978" swAng="6964885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018EC-7F70-46E6-BE76-98C1D31A3208}">
      <dsp:nvSpPr>
        <dsp:cNvPr id="0" name=""/>
        <dsp:cNvSpPr/>
      </dsp:nvSpPr>
      <dsp:spPr>
        <a:xfrm>
          <a:off x="5343473" y="2520284"/>
          <a:ext cx="1914470" cy="12444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2000" kern="1200" dirty="0" err="1"/>
            <a:t>Comunidades</a:t>
          </a:r>
          <a:r>
            <a:rPr sz="2000" kern="1200" dirty="0"/>
            <a:t>, </a:t>
          </a:r>
          <a:r>
            <a:rPr sz="2000" kern="1200" dirty="0" err="1"/>
            <a:t>grupos</a:t>
          </a:r>
          <a:r>
            <a:rPr sz="2000" kern="1200" dirty="0"/>
            <a:t>, etc.</a:t>
          </a:r>
          <a:endParaRPr lang="es-ES" sz="2000" kern="1200" dirty="0"/>
        </a:p>
      </dsp:txBody>
      <dsp:txXfrm>
        <a:off x="5404220" y="2581031"/>
        <a:ext cx="1792976" cy="1122911"/>
      </dsp:txXfrm>
    </dsp:sp>
    <dsp:sp modelId="{62A14E69-1714-4508-8EC8-E5BFCCD0DBE2}">
      <dsp:nvSpPr>
        <dsp:cNvPr id="0" name=""/>
        <dsp:cNvSpPr/>
      </dsp:nvSpPr>
      <dsp:spPr>
        <a:xfrm>
          <a:off x="3567708" y="3759910"/>
          <a:ext cx="4972825" cy="4972825"/>
        </a:xfrm>
        <a:custGeom>
          <a:avLst/>
          <a:gdLst/>
          <a:ahLst/>
          <a:cxnLst/>
          <a:rect l="0" t="0" r="0" b="0"/>
          <a:pathLst>
            <a:path>
              <a:moveTo>
                <a:pt x="2643996" y="4998"/>
              </a:moveTo>
              <a:arcTo wR="2486412" hR="2486412" stAng="16418024" swAng="47477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B7F779-32C0-457A-9C83-0499BF2B4B17}">
      <dsp:nvSpPr>
        <dsp:cNvPr id="0" name=""/>
        <dsp:cNvSpPr/>
      </dsp:nvSpPr>
      <dsp:spPr>
        <a:xfrm>
          <a:off x="5343460" y="3810932"/>
          <a:ext cx="1914470" cy="12444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000" kern="1200" dirty="0"/>
        </a:p>
      </dsp:txBody>
      <dsp:txXfrm>
        <a:off x="5404207" y="3871679"/>
        <a:ext cx="1792976" cy="1122911"/>
      </dsp:txXfrm>
    </dsp:sp>
    <dsp:sp modelId="{44FC6B31-4983-45ED-AF36-F2B59F1D1F12}">
      <dsp:nvSpPr>
        <dsp:cNvPr id="0" name=""/>
        <dsp:cNvSpPr/>
      </dsp:nvSpPr>
      <dsp:spPr>
        <a:xfrm>
          <a:off x="1938938" y="508360"/>
          <a:ext cx="4972825" cy="4972825"/>
        </a:xfrm>
        <a:custGeom>
          <a:avLst/>
          <a:gdLst/>
          <a:ahLst/>
          <a:cxnLst/>
          <a:rect l="0" t="0" r="0" b="0"/>
          <a:pathLst>
            <a:path>
              <a:moveTo>
                <a:pt x="3860329" y="4558754"/>
              </a:moveTo>
              <a:arcTo wR="2486412" hR="2486412" stAng="3387390" swAng="296591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20E012-901F-4CBB-8F40-8D4B1A8037B7}">
      <dsp:nvSpPr>
        <dsp:cNvPr id="0" name=""/>
        <dsp:cNvSpPr/>
      </dsp:nvSpPr>
      <dsp:spPr>
        <a:xfrm>
          <a:off x="1809848" y="4433128"/>
          <a:ext cx="1914470" cy="12444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800" kern="1200" dirty="0"/>
            <a:t>Sector </a:t>
          </a:r>
          <a:r>
            <a:rPr sz="1800" kern="1200" dirty="0" err="1"/>
            <a:t>privado</a:t>
          </a:r>
          <a:endParaRPr lang="es-ES" sz="1800" kern="1200" dirty="0"/>
        </a:p>
      </dsp:txBody>
      <dsp:txXfrm>
        <a:off x="1870595" y="4493875"/>
        <a:ext cx="1792976" cy="1122911"/>
      </dsp:txXfrm>
    </dsp:sp>
    <dsp:sp modelId="{5ACBA012-F2FE-4FB2-8F58-97BE164F3417}">
      <dsp:nvSpPr>
        <dsp:cNvPr id="0" name=""/>
        <dsp:cNvSpPr/>
      </dsp:nvSpPr>
      <dsp:spPr>
        <a:xfrm>
          <a:off x="1981790" y="1183590"/>
          <a:ext cx="4972825" cy="4972825"/>
        </a:xfrm>
        <a:custGeom>
          <a:avLst/>
          <a:gdLst/>
          <a:ahLst/>
          <a:cxnLst/>
          <a:rect l="0" t="0" r="0" b="0"/>
          <a:pathLst>
            <a:path>
              <a:moveTo>
                <a:pt x="109520" y="3216230"/>
              </a:moveTo>
              <a:arcTo wR="2486412" hR="2486412" stAng="9775863" swAng="525586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01AF4-2095-4133-BAF1-02579B597D81}">
      <dsp:nvSpPr>
        <dsp:cNvPr id="0" name=""/>
        <dsp:cNvSpPr/>
      </dsp:nvSpPr>
      <dsp:spPr>
        <a:xfrm>
          <a:off x="3672404" y="796668"/>
          <a:ext cx="1914470" cy="124440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300" kern="1200" dirty="0" err="1"/>
            <a:t>Centros</a:t>
          </a:r>
          <a:r>
            <a:rPr sz="1300" kern="1200" dirty="0"/>
            <a:t> de </a:t>
          </a:r>
          <a:r>
            <a:rPr sz="1300" kern="1200" dirty="0" err="1"/>
            <a:t>investigación</a:t>
          </a:r>
          <a:r>
            <a:rPr sz="1300" kern="1200" dirty="0"/>
            <a:t>, </a:t>
          </a:r>
          <a:r>
            <a:rPr sz="1300" kern="1200" dirty="0" err="1"/>
            <a:t>organizaciones</a:t>
          </a:r>
          <a:r>
            <a:rPr sz="1300" kern="1200" dirty="0"/>
            <a:t> no </a:t>
          </a:r>
          <a:r>
            <a:rPr sz="1300" kern="1200" dirty="0" err="1"/>
            <a:t>gubernamentales</a:t>
          </a:r>
          <a:r>
            <a:rPr sz="1300" kern="1200" dirty="0"/>
            <a:t>, </a:t>
          </a:r>
          <a:r>
            <a:rPr sz="1300" kern="1200" dirty="0" err="1"/>
            <a:t>profesionales</a:t>
          </a:r>
          <a:r>
            <a:rPr sz="1300" kern="1200" dirty="0"/>
            <a:t> </a:t>
          </a:r>
          <a:r>
            <a:rPr sz="1300" kern="1200" dirty="0" err="1"/>
            <a:t>especialistas</a:t>
          </a:r>
          <a:r>
            <a:rPr sz="1300" kern="1200" dirty="0"/>
            <a:t> en </a:t>
          </a:r>
          <a:r>
            <a:rPr sz="1300" kern="1200" dirty="0" err="1"/>
            <a:t>patrimonio</a:t>
          </a:r>
          <a:endParaRPr lang="es-ES" sz="1300" kern="1200" dirty="0"/>
        </a:p>
      </dsp:txBody>
      <dsp:txXfrm>
        <a:off x="3733151" y="857415"/>
        <a:ext cx="1792976" cy="1122911"/>
      </dsp:txXfrm>
    </dsp:sp>
    <dsp:sp modelId="{C5439E25-B185-4699-91E3-633F70E330D7}">
      <dsp:nvSpPr>
        <dsp:cNvPr id="0" name=""/>
        <dsp:cNvSpPr/>
      </dsp:nvSpPr>
      <dsp:spPr>
        <a:xfrm>
          <a:off x="566913" y="-1166157"/>
          <a:ext cx="4972825" cy="4972825"/>
        </a:xfrm>
        <a:custGeom>
          <a:avLst/>
          <a:gdLst/>
          <a:ahLst/>
          <a:cxnLst/>
          <a:rect l="0" t="0" r="0" b="0"/>
          <a:pathLst>
            <a:path>
              <a:moveTo>
                <a:pt x="4854475" y="3244389"/>
              </a:moveTo>
              <a:arcTo wR="2486412" hR="2486412" stAng="1064940" swAng="6072649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F51CF-6FDF-4BB8-9588-947257672535}">
      <dsp:nvSpPr>
        <dsp:cNvPr id="0" name=""/>
        <dsp:cNvSpPr/>
      </dsp:nvSpPr>
      <dsp:spPr>
        <a:xfrm>
          <a:off x="461187" y="1330288"/>
          <a:ext cx="3990866" cy="3990866"/>
        </a:xfrm>
        <a:prstGeom prst="ellipse">
          <a:avLst/>
        </a:prstGeom>
        <a:solidFill>
          <a:schemeClr val="accent3">
            <a:hueOff val="360000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E4BE17-9D20-435B-ACBF-D61121AEDF6E}">
      <dsp:nvSpPr>
        <dsp:cNvPr id="0" name=""/>
        <dsp:cNvSpPr/>
      </dsp:nvSpPr>
      <dsp:spPr>
        <a:xfrm>
          <a:off x="1259360" y="2128462"/>
          <a:ext cx="2394519" cy="2394519"/>
        </a:xfrm>
        <a:prstGeom prst="ellipse">
          <a:avLst/>
        </a:prstGeom>
        <a:solidFill>
          <a:schemeClr val="accent3">
            <a:hueOff val="180000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0F270-1FEA-4893-9248-A7CA844CFE0C}">
      <dsp:nvSpPr>
        <dsp:cNvPr id="0" name=""/>
        <dsp:cNvSpPr/>
      </dsp:nvSpPr>
      <dsp:spPr>
        <a:xfrm>
          <a:off x="2057533" y="2926635"/>
          <a:ext cx="798173" cy="7981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20E3C2-E462-4192-9A9D-074B895A3360}">
      <dsp:nvSpPr>
        <dsp:cNvPr id="0" name=""/>
        <dsp:cNvSpPr/>
      </dsp:nvSpPr>
      <dsp:spPr>
        <a:xfrm>
          <a:off x="5117197" y="0"/>
          <a:ext cx="1995433" cy="1164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700" kern="1200"/>
            <a:t>Profesionales y grupos que practican elementos específicos del PCI</a:t>
          </a:r>
          <a:endParaRPr lang="es-ES" sz="1700" kern="1200" dirty="0"/>
        </a:p>
      </dsp:txBody>
      <dsp:txXfrm>
        <a:off x="5117197" y="0"/>
        <a:ext cx="1995433" cy="1164002"/>
      </dsp:txXfrm>
    </dsp:sp>
    <dsp:sp modelId="{B5DB29DF-BD39-45A7-837A-742ECA86F661}">
      <dsp:nvSpPr>
        <dsp:cNvPr id="0" name=""/>
        <dsp:cNvSpPr/>
      </dsp:nvSpPr>
      <dsp:spPr>
        <a:xfrm>
          <a:off x="4618339" y="582001"/>
          <a:ext cx="49885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2DB23-DE31-4FD3-9350-0BFEE9BB4446}">
      <dsp:nvSpPr>
        <dsp:cNvPr id="0" name=""/>
        <dsp:cNvSpPr/>
      </dsp:nvSpPr>
      <dsp:spPr>
        <a:xfrm rot="5400000">
          <a:off x="2164954" y="874332"/>
          <a:ext cx="2743055" cy="2159723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29DD2-6018-4728-9796-05A8DB50055C}">
      <dsp:nvSpPr>
        <dsp:cNvPr id="0" name=""/>
        <dsp:cNvSpPr/>
      </dsp:nvSpPr>
      <dsp:spPr>
        <a:xfrm>
          <a:off x="5117197" y="1164002"/>
          <a:ext cx="1995433" cy="1164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700" kern="1200"/>
            <a:t>Comunidades que se identifican con elementos específicos del PCI</a:t>
          </a:r>
          <a:endParaRPr lang="es-ES" sz="1700" kern="1200" dirty="0"/>
        </a:p>
      </dsp:txBody>
      <dsp:txXfrm>
        <a:off x="5117197" y="1164002"/>
        <a:ext cx="1995433" cy="1164002"/>
      </dsp:txXfrm>
    </dsp:sp>
    <dsp:sp modelId="{A19957EA-834B-48C8-8C79-103345D95BBE}">
      <dsp:nvSpPr>
        <dsp:cNvPr id="0" name=""/>
        <dsp:cNvSpPr/>
      </dsp:nvSpPr>
      <dsp:spPr>
        <a:xfrm>
          <a:off x="4618339" y="1746003"/>
          <a:ext cx="49885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068349-EBDE-4B11-99F7-789BD4F0DEEE}">
      <dsp:nvSpPr>
        <dsp:cNvPr id="0" name=""/>
        <dsp:cNvSpPr/>
      </dsp:nvSpPr>
      <dsp:spPr>
        <a:xfrm rot="5400000">
          <a:off x="2753740" y="2020176"/>
          <a:ext cx="2137507" cy="158769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F0B25A-4246-4A2C-A38D-B460A962DA19}">
      <dsp:nvSpPr>
        <dsp:cNvPr id="0" name=""/>
        <dsp:cNvSpPr/>
      </dsp:nvSpPr>
      <dsp:spPr>
        <a:xfrm>
          <a:off x="5117197" y="2328005"/>
          <a:ext cx="1995433" cy="1164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21590" bIns="2159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1700" kern="1200"/>
            <a:t>Público en general con una variedad de elementos del PCI</a:t>
          </a:r>
          <a:endParaRPr lang="es-ES" sz="1700" kern="1200" dirty="0"/>
        </a:p>
      </dsp:txBody>
      <dsp:txXfrm>
        <a:off x="5117197" y="2328005"/>
        <a:ext cx="1995433" cy="1164002"/>
      </dsp:txXfrm>
    </dsp:sp>
    <dsp:sp modelId="{2327EDB4-E580-4E90-9A11-F4E073FC2705}">
      <dsp:nvSpPr>
        <dsp:cNvPr id="0" name=""/>
        <dsp:cNvSpPr/>
      </dsp:nvSpPr>
      <dsp:spPr>
        <a:xfrm>
          <a:off x="4618339" y="2910006"/>
          <a:ext cx="49885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88781-986F-429E-A94C-1350C82A9A36}">
      <dsp:nvSpPr>
        <dsp:cNvPr id="0" name=""/>
        <dsp:cNvSpPr/>
      </dsp:nvSpPr>
      <dsp:spPr>
        <a:xfrm rot="5400000">
          <a:off x="3343257" y="3165089"/>
          <a:ext cx="1527171" cy="1015675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61D317-26B9-4F62-A463-3A10AC90C1F7}" type="datetimeFigureOut">
              <a:rPr lang="fr-FR"/>
              <a:pPr>
                <a:defRPr/>
              </a:pPr>
              <a:t>23/04/2018</a:t>
            </a:fld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6FBC17B-E25D-495F-BBEE-5FFB9528F86A}" type="slidenum">
              <a:rPr lang="fr-FR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0085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AF1774-DF92-4488-BC50-1E0CA3EF463F}" type="datetimeFigureOut">
              <a:rPr lang="fr-FR"/>
              <a:pPr>
                <a:defRPr/>
              </a:pPr>
              <a:t>23/04/2018</a:t>
            </a:fld>
            <a:endParaRPr lang="es-E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7D54B48-3C86-4D1D-8C7D-6863524B3C67}" type="slidenum">
              <a:rPr lang="fr-FR" altLang="en-US"/>
              <a:pPr>
                <a:defRPr/>
              </a:pPr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7530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© DNPC, 2009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54B48-3C86-4D1D-8C7D-6863524B3C67}" type="slidenum">
              <a:rPr lang="fr-FR" altLang="en-US" smtClean="0"/>
              <a:pPr>
                <a:defRPr/>
              </a:pPr>
              <a:t>1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35983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"</a:t>
            </a:r>
            <a:r>
              <a:rPr lang="fr-FR" altLang="fr-FR" dirty="0" err="1" smtClean="0"/>
              <a:t>Traditional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ladakhi</a:t>
            </a:r>
            <a:r>
              <a:rPr lang="fr-FR" altLang="fr-FR" dirty="0" smtClean="0"/>
              <a:t> dance</a:t>
            </a:r>
            <a:r>
              <a:rPr lang="en-US" altLang="en-US" dirty="0" smtClean="0"/>
              <a:t>" [https://www.flickr.com/photos/praveenpn4u/4848749312/] by Praveen [https://www.flickr.com/photos/praveenpn4u/] is licensed under </a:t>
            </a:r>
            <a:r>
              <a:rPr lang="fr-FR" altLang="fr-FR" dirty="0" smtClean="0"/>
              <a:t>CC BY 2.0</a:t>
            </a:r>
          </a:p>
          <a:p>
            <a:r>
              <a:rPr lang="en-US" altLang="en-US" dirty="0" smtClean="0"/>
              <a:t>[https://creativecommons.org/licenses/by/2.0/]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D54B48-3C86-4D1D-8C7D-6863524B3C67}" type="slidenum">
              <a:rPr lang="fr-FR" altLang="en-US" smtClean="0"/>
              <a:pPr>
                <a:defRPr/>
              </a:pPr>
              <a:t>4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53072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051574E-4737-4366-BD8A-79D8915EE1EC}" type="slidenum">
              <a:rPr lang="en-US" alt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spcBef>
                  <a:spcPct val="0"/>
                </a:spcBef>
              </a:pPr>
              <a:t>5</a:t>
            </a:fld>
            <a:endParaRPr lang="es-ES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9309FE7-CD5C-4DCF-9F50-B72DB9D4D079}" type="slidenum">
              <a:rPr lang="en-US" altLang="en-US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pPr>
                <a:spcBef>
                  <a:spcPct val="0"/>
                </a:spcBef>
              </a:pPr>
              <a:t>6</a:t>
            </a:fld>
            <a:endParaRPr lang="es-ES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ZA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© IGNCA, Ministry of Culture, India</a:t>
            </a:r>
          </a:p>
          <a:p>
            <a:endParaRPr lang="en-GB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81A68DD0-A821-4502-8267-19EC2002183B}" type="slidenum">
              <a:rPr lang="fr-FR" altLang="en-US" smtClean="0">
                <a:latin typeface="Calibri" pitchFamily="34" charset="0"/>
              </a:rPr>
              <a:pPr/>
              <a:t>9</a:t>
            </a:fld>
            <a:endParaRPr lang="es-E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altLang="en-US" dirty="0" smtClean="0"/>
              <a:t>Promover la diversidad cultural, los derechos humanos, el desarrollo sostenible y el respeto mutuo las entre comunidades (Preámbulo, Artículo 2.1);</a:t>
            </a:r>
          </a:p>
          <a:p>
            <a:r>
              <a:rPr lang="es-ES" altLang="en-US" dirty="0" smtClean="0"/>
              <a:t>Establecer o fortalecer los organismos consultivos o mecanismos de coordinación que velen por la representación de las comunidades en las actividades de salvaguardia del </a:t>
            </a:r>
            <a:r>
              <a:rPr lang="es-ES" altLang="en-US" dirty="0" err="1" smtClean="0"/>
              <a:t>PCI</a:t>
            </a:r>
            <a:r>
              <a:rPr lang="es-ES" altLang="en-US" dirty="0" smtClean="0"/>
              <a:t> (DO 80);</a:t>
            </a:r>
          </a:p>
          <a:p>
            <a:r>
              <a:rPr lang="es-ES" altLang="en-US" dirty="0" smtClean="0"/>
              <a:t>Impulsar la cooperación y el trabajo en red entre comunidades y entre las comunidades y otras partes interesadas (DO 79–80, 86 y 88); </a:t>
            </a:r>
          </a:p>
          <a:p>
            <a:r>
              <a:rPr lang="es-ES" altLang="en-US" dirty="0" smtClean="0"/>
              <a:t>Asegurar la gestión apropiada y el acceso a la información sobre el </a:t>
            </a:r>
            <a:r>
              <a:rPr lang="es-ES" altLang="en-US" dirty="0" err="1" smtClean="0"/>
              <a:t>PCI</a:t>
            </a:r>
            <a:r>
              <a:rPr lang="es-ES" altLang="en-US" dirty="0" smtClean="0"/>
              <a:t> en el territorio del Estado de que se trate (apartado (d) del Artículo 13; DO 109);</a:t>
            </a:r>
          </a:p>
          <a:p>
            <a:r>
              <a:rPr lang="es-ES" altLang="en-US" dirty="0" smtClean="0"/>
              <a:t>Fortalecer las capacidades para la salvaguardia del </a:t>
            </a:r>
            <a:r>
              <a:rPr lang="es-ES" altLang="en-US" dirty="0" err="1" smtClean="0"/>
              <a:t>CPI</a:t>
            </a:r>
            <a:r>
              <a:rPr lang="es-ES" altLang="en-US" dirty="0" smtClean="0"/>
              <a:t> (apartados (d) e (i) del Artículo 13, y Artículo 14 ; DO 82, 86, 107(k) y 109); </a:t>
            </a:r>
          </a:p>
          <a:p>
            <a:r>
              <a:rPr lang="es-ES" altLang="en-US" dirty="0" smtClean="0"/>
              <a:t>Medidas de orden financiero en apoyo de las actividades relativas a la salvaguardia del </a:t>
            </a:r>
            <a:r>
              <a:rPr lang="es-ES" altLang="en-US" dirty="0" err="1" smtClean="0"/>
              <a:t>PCI</a:t>
            </a:r>
            <a:r>
              <a:rPr lang="es-ES" altLang="en-US" dirty="0" smtClean="0"/>
              <a:t> (apartado (d) del Artículo 13; DO 78); e</a:t>
            </a:r>
          </a:p>
          <a:p>
            <a:r>
              <a:rPr lang="es-ES" altLang="en-US" dirty="0" smtClean="0"/>
              <a:t>Intercambiar conocimientos especializados e información a nivel internacional (apartado (d) del Artículo 1 y Artículo 19; DO 86–88).</a:t>
            </a:r>
          </a:p>
          <a:p>
            <a:endParaRPr lang="es-E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11E52EE-DE0E-45AB-8A3B-740AAB016B1B}" type="slidenum">
              <a:rPr lang="fr-FR" altLang="en-US" smtClean="0">
                <a:latin typeface="Calibri" pitchFamily="34" charset="0"/>
              </a:rPr>
              <a:pPr/>
              <a:t>10</a:t>
            </a:fld>
            <a:endParaRPr lang="es-ES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igo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94" y="186824"/>
            <a:ext cx="1495047" cy="108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1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34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8734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850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24670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419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61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7205-DB06-409C-B5F9-330481BD7882}" type="datetimeFigureOut">
              <a:rPr lang="en-GB"/>
              <a:pPr>
                <a:defRPr/>
              </a:pPr>
              <a:t>23/04/2018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6400" y="6689725"/>
            <a:ext cx="1676400" cy="1666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30DE242-5F20-4556-AE5D-9188E8927C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9" name="Picture 2" descr="https://en.unesco.org/open-access/sites/open-access/files/CCBYNCS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6689725"/>
            <a:ext cx="528637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865766" y="6664903"/>
            <a:ext cx="1549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fr-FR" sz="800" u="sng" dirty="0" smtClean="0">
                <a:hlinkClick r:id="rId3"/>
              </a:rPr>
              <a:t>Algunos derechos reservados</a:t>
            </a:r>
            <a:endParaRPr lang="fr-FR" altLang="fr-FR" sz="800" dirty="0" smtClean="0"/>
          </a:p>
        </p:txBody>
      </p:sp>
    </p:spTree>
    <p:extLst>
      <p:ext uri="{BB962C8B-B14F-4D97-AF65-F5344CB8AC3E}">
        <p14:creationId xmlns:p14="http://schemas.microsoft.com/office/powerpoint/2010/main" val="196650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 userDrawn="1"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cxnSp>
        <p:nvCxnSpPr>
          <p:cNvPr id="13" name="Straight Connector 17"/>
          <p:cNvCxnSpPr/>
          <p:nvPr userDrawn="1"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 userDrawn="1"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15B15780-F627-48A8-83C0-72E3DA7C4337}" type="slidenum">
              <a:rPr lang="fr-FR" altLang="en-US" sz="1400" b="1" smtClean="0">
                <a:solidFill>
                  <a:schemeClr val="accent1"/>
                </a:solidFill>
              </a:rPr>
              <a:pPr eaLnBrk="1" hangingPunct="1">
                <a:defRPr/>
              </a:pPr>
              <a:t>‹#›</a:t>
            </a:fld>
            <a:endParaRPr lang="es-ES" altLang="en-US" sz="1400" b="1" smtClean="0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45" y="318598"/>
            <a:ext cx="1022903" cy="742106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39" r:id="rId2"/>
    <p:sldLayoutId id="2147483845" r:id="rId3"/>
    <p:sldLayoutId id="2147483840" r:id="rId4"/>
    <p:sldLayoutId id="2147483841" r:id="rId5"/>
    <p:sldLayoutId id="2147483842" r:id="rId6"/>
    <p:sldLayoutId id="2147483843" r:id="rId7"/>
    <p:sldLayoutId id="2147483846" r:id="rId8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 b="1" kern="1200">
          <a:solidFill>
            <a:srgbClr val="07DEDB"/>
          </a:solidFill>
          <a:latin typeface="+mn-lt"/>
          <a:ea typeface="+mn-ea"/>
          <a:cs typeface="+mn-cs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rtl="0" eaLnBrk="0" fontAlgn="base" hangingPunct="0">
        <a:spcBef>
          <a:spcPts val="1200"/>
        </a:spcBef>
        <a:spcAft>
          <a:spcPct val="0"/>
        </a:spcAft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66725" algn="l" defTabSz="457200" rtl="0" eaLnBrk="0" fontAlgn="base" hangingPunct="0">
        <a:spcBef>
          <a:spcPts val="600"/>
        </a:spcBef>
        <a:spcAft>
          <a:spcPct val="0"/>
        </a:spcAft>
        <a:defRPr sz="2000" kern="1200">
          <a:solidFill>
            <a:srgbClr val="07DEDB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2708275"/>
          </a:xfrm>
        </p:spPr>
        <p:txBody>
          <a:bodyPr/>
          <a:lstStyle/>
          <a:p>
            <a:pPr eaLnBrk="1" hangingPunct="1"/>
            <a:r>
              <a:rPr lang="es-ES" altLang="en-US" dirty="0" smtClean="0"/>
              <a:t>Garantizar la participación de las comunidades en la elaboración de las políticas y su aplicación</a:t>
            </a:r>
            <a:r>
              <a:rPr dirty="0"/>
              <a:t/>
            </a:r>
            <a:br>
              <a:rPr dirty="0"/>
            </a:br>
            <a:r>
              <a:rPr lang="es-ES" altLang="fr-FR" sz="1800" dirty="0" smtClean="0"/>
              <a:t>Presentación en PowerPoint 2 correspondiente a la Unidad 55</a:t>
            </a:r>
            <a:endParaRPr lang="es-ES" altLang="en-US" sz="1800" dirty="0" smtClean="0"/>
          </a:p>
        </p:txBody>
      </p:sp>
      <p:sp>
        <p:nvSpPr>
          <p:cNvPr id="6147" name="Sous-titre 6"/>
          <p:cNvSpPr>
            <a:spLocks noGrp="1"/>
          </p:cNvSpPr>
          <p:nvPr>
            <p:ph type="subTitle" idx="1"/>
          </p:nvPr>
        </p:nvSpPr>
        <p:spPr>
          <a:xfrm>
            <a:off x="381000" y="5257800"/>
            <a:ext cx="5715000" cy="747713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altLang="fr-FR" dirty="0"/>
              <a:t>Sección de Patrimonio Cultural Inmaterial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altLang="fr-FR" dirty="0"/>
              <a:t>de la UNESCO</a:t>
            </a:r>
          </a:p>
          <a:p>
            <a:pPr eaLnBrk="1" hangingPunct="1">
              <a:spcBef>
                <a:spcPct val="0"/>
              </a:spcBef>
              <a:defRPr/>
            </a:pPr>
            <a:endParaRPr lang="es-ES" altLang="en-US" dirty="0" smtClean="0"/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 sz="1200" b="1">
              <a:latin typeface="Arial Bold"/>
              <a:ea typeface="Arial Bold"/>
              <a:cs typeface="Arial Bold"/>
            </a:endParaRP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GB" altLang="en-US" sz="1200" b="1">
              <a:solidFill>
                <a:schemeClr val="accent1"/>
              </a:solidFill>
              <a:latin typeface="Arial Bold"/>
              <a:ea typeface="Arial Bold"/>
              <a:cs typeface="Arial Bold"/>
            </a:endParaRPr>
          </a:p>
        </p:txBody>
      </p:sp>
      <p:pic>
        <p:nvPicPr>
          <p:cNvPr id="5126" name="Picture 8" descr="http://wa1.www.unesco.org/culture/ich/img/photo/thumb/05290-BIG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4" r="24074"/>
          <a:stretch>
            <a:fillRect/>
          </a:stretch>
        </p:blipFill>
        <p:spPr>
          <a:xfrm>
            <a:off x="6478588" y="0"/>
            <a:ext cx="2667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2274888" y="409575"/>
            <a:ext cx="6480175" cy="984250"/>
          </a:xfrm>
        </p:spPr>
        <p:txBody>
          <a:bodyPr/>
          <a:lstStyle/>
          <a:p>
            <a:r>
              <a:rPr lang="es-ES" altLang="en-US" smtClean="0"/>
              <a:t>Garantizar que las comunidades participen y se beneficien de ...</a:t>
            </a:r>
          </a:p>
        </p:txBody>
      </p:sp>
      <p:sp>
        <p:nvSpPr>
          <p:cNvPr id="14339" name="Content Placeholder 4"/>
          <p:cNvSpPr>
            <a:spLocks noGrp="1"/>
          </p:cNvSpPr>
          <p:nvPr>
            <p:ph idx="1"/>
          </p:nvPr>
        </p:nvSpPr>
        <p:spPr>
          <a:xfrm>
            <a:off x="2281238" y="1889125"/>
            <a:ext cx="6473825" cy="4124206"/>
          </a:xfrm>
        </p:spPr>
        <p:txBody>
          <a:bodyPr/>
          <a:lstStyle/>
          <a:p>
            <a:r>
              <a:rPr lang="es-ES" altLang="en-US" sz="2000" b="0" dirty="0" smtClean="0">
                <a:solidFill>
                  <a:schemeClr val="tx1"/>
                </a:solidFill>
              </a:rPr>
              <a:t>Los organismos consultivos o mecanismos de coordinación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La cooperación y trabajo en red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El intercambio de conocimientos especializados e información 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Los acuerdos institucionales para la salvaguardia del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endParaRPr lang="es-ES" altLang="en-US" sz="2000" b="0" dirty="0" smtClean="0">
              <a:solidFill>
                <a:schemeClr val="tx1"/>
              </a:solidFill>
            </a:endParaRP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La gestión y el acceso a la información sobre el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El fortalecimiento de las capacidades 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Asistencia financiera para la salvaguardia del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endParaRPr lang="es-ES" altLang="en-US" sz="2000" b="0" dirty="0" smtClean="0">
              <a:solidFill>
                <a:schemeClr val="tx1"/>
              </a:solidFill>
            </a:endParaRP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La protección de los derechos de propiedad intelectual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774" y="637673"/>
            <a:ext cx="5275879" cy="558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4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6000" y="558800"/>
            <a:ext cx="6477000" cy="554038"/>
          </a:xfrm>
        </p:spPr>
        <p:txBody>
          <a:bodyPr/>
          <a:lstStyle/>
          <a:p>
            <a:pPr eaLnBrk="1" hangingPunct="1"/>
            <a:r>
              <a:rPr lang="es-ES" altLang="fr-FR" sz="3600" smtClean="0"/>
              <a:t>Esta presentación analizará ...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>
          <a:xfrm>
            <a:off x="2281238" y="1905000"/>
            <a:ext cx="5992812" cy="3816429"/>
          </a:xfrm>
        </p:spPr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s-ES" altLang="fr-FR" sz="2000" dirty="0" smtClean="0">
                <a:solidFill>
                  <a:schemeClr val="tx1"/>
                </a:solidFill>
              </a:rPr>
              <a:t>¿Qué dice la Convención acerca de la participación de las comunidades?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endParaRPr lang="es-ES" altLang="fr-FR" sz="200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s-ES" altLang="fr-FR" sz="2000" dirty="0" smtClean="0">
                <a:solidFill>
                  <a:schemeClr val="tx1"/>
                </a:solidFill>
              </a:rPr>
              <a:t>¿Quiénes son las comunidades interesadas?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endParaRPr lang="es-ES" altLang="fr-FR" sz="2000" dirty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s-ES" altLang="fr-FR" sz="2000" dirty="0" smtClean="0">
                <a:solidFill>
                  <a:schemeClr val="tx1"/>
                </a:solidFill>
              </a:rPr>
              <a:t>La participación de las comunidades en la elaboración de políticas;</a:t>
            </a: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endParaRPr lang="es-ES" altLang="fr-FR" sz="2000" dirty="0" smtClean="0">
              <a:solidFill>
                <a:schemeClr val="tx1"/>
              </a:solidFill>
            </a:endParaRPr>
          </a:p>
          <a:p>
            <a:pPr defTabSz="914400" eaLnBrk="1" hangingPunct="1">
              <a:lnSpc>
                <a:spcPct val="100000"/>
              </a:lnSpc>
              <a:spcBef>
                <a:spcPct val="20000"/>
              </a:spcBef>
              <a:buClrTx/>
              <a:defRPr/>
            </a:pPr>
            <a:r>
              <a:rPr lang="es-ES" altLang="fr-FR" sz="2000" dirty="0">
                <a:solidFill>
                  <a:schemeClr val="tx1"/>
                </a:solidFill>
              </a:rPr>
              <a:t>P</a:t>
            </a:r>
            <a:r>
              <a:rPr lang="es-ES" altLang="fr-FR" sz="2000" dirty="0" smtClean="0">
                <a:solidFill>
                  <a:schemeClr val="tx1"/>
                </a:solidFill>
              </a:rPr>
              <a:t>olíticas que estimulan la participación de las comunidades en la salvaguardia del </a:t>
            </a:r>
            <a:r>
              <a:rPr lang="es-ES" altLang="fr-FR" sz="2000" dirty="0" err="1" smtClean="0">
                <a:solidFill>
                  <a:schemeClr val="tx1"/>
                </a:solidFill>
              </a:rPr>
              <a:t>PCI</a:t>
            </a:r>
            <a:r>
              <a:rPr lang="es-ES" altLang="fr-FR" sz="2000" dirty="0">
                <a:solidFill>
                  <a:schemeClr val="tx1"/>
                </a:solidFill>
              </a:rPr>
              <a:t>.</a:t>
            </a: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buClrTx/>
              <a:buFont typeface="Arial" pitchFamily="34" charset="0"/>
              <a:buChar char="•"/>
              <a:defRPr/>
            </a:pPr>
            <a:endParaRPr lang="es-ES" altLang="fr-FR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9846254"/>
              </p:ext>
            </p:extLst>
          </p:nvPr>
        </p:nvGraphicFramePr>
        <p:xfrm>
          <a:off x="611560" y="404664"/>
          <a:ext cx="792088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1" name="Title 6"/>
          <p:cNvSpPr>
            <a:spLocks noGrp="1"/>
          </p:cNvSpPr>
          <p:nvPr>
            <p:ph type="title"/>
          </p:nvPr>
        </p:nvSpPr>
        <p:spPr>
          <a:xfrm>
            <a:off x="2281238" y="569913"/>
            <a:ext cx="6342062" cy="565150"/>
          </a:xfrm>
        </p:spPr>
        <p:txBody>
          <a:bodyPr/>
          <a:lstStyle/>
          <a:p>
            <a:r>
              <a:rPr lang="es-ES" altLang="en-US" smtClean="0"/>
              <a:t>Diferentes intereses y funciones</a:t>
            </a: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6084888" y="4468813"/>
            <a:ext cx="1655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s-ES" altLang="en-US" dirty="0"/>
              <a:t>Público en general</a:t>
            </a:r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6696075" y="1239838"/>
            <a:ext cx="18716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/>
              <a:t>... y ninguno de estos grupos son monolíticos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2281238" y="558800"/>
            <a:ext cx="6473825" cy="576263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s-ES" b="1" dirty="0" smtClean="0"/>
              <a:t>Salvaguardia del PCI por las comunidades</a:t>
            </a:r>
            <a:endParaRPr lang="es-ES" b="1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840163" y="1905000"/>
            <a:ext cx="4119562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" altLang="en-US" sz="2000"/>
              <a:t>La definición, práctica y gestión de PCI está en manos de las comunidades, grupos e individuos interesados.</a:t>
            </a:r>
          </a:p>
          <a:p>
            <a:endParaRPr lang="es-ES" altLang="en-US" sz="2000"/>
          </a:p>
          <a:p>
            <a:r>
              <a:rPr lang="es-ES" altLang="en-US" sz="2000"/>
              <a:t>El PCI une a la gente. </a:t>
            </a:r>
          </a:p>
          <a:p>
            <a:endParaRPr lang="es-ES" altLang="en-US" sz="2000"/>
          </a:p>
          <a:p>
            <a:r>
              <a:rPr lang="es-ES" altLang="en-US" sz="2000"/>
              <a:t>Las comunidades conservan la gestión de la salvaguardia del PCI y los beneficios derivados de ella.</a:t>
            </a: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1895475"/>
            <a:ext cx="2919413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2282825" y="417513"/>
            <a:ext cx="6480175" cy="984250"/>
          </a:xfrm>
        </p:spPr>
        <p:txBody>
          <a:bodyPr/>
          <a:lstStyle/>
          <a:p>
            <a:pPr eaLnBrk="1" hangingPunct="1"/>
            <a:r>
              <a:rPr lang="es-ES" altLang="en-US" smtClean="0"/>
              <a:t>Alentar la participación de las comunidades para ...</a:t>
            </a:r>
          </a:p>
        </p:txBody>
      </p:sp>
      <p:sp>
        <p:nvSpPr>
          <p:cNvPr id="8195" name="Content Placeholder 6"/>
          <p:cNvSpPr>
            <a:spLocks noGrp="1"/>
          </p:cNvSpPr>
          <p:nvPr>
            <p:ph idx="1"/>
          </p:nvPr>
        </p:nvSpPr>
        <p:spPr>
          <a:xfrm>
            <a:off x="2282825" y="1916113"/>
            <a:ext cx="5995988" cy="2776537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s-ES" sz="2400" b="0" dirty="0" smtClean="0">
                <a:solidFill>
                  <a:schemeClr val="tx1"/>
                </a:solidFill>
              </a:rPr>
              <a:t>Identificar y definir los elementos del patrimonio cultural inmaterial (apartado (b) del Artículo 11);</a:t>
            </a:r>
          </a:p>
          <a:p>
            <a:pPr eaLnBrk="1" hangingPunct="1">
              <a:defRPr/>
            </a:pPr>
            <a:r>
              <a:rPr lang="es-ES" sz="2400" b="0" dirty="0" smtClean="0">
                <a:solidFill>
                  <a:schemeClr val="tx1"/>
                </a:solidFill>
              </a:rPr>
              <a:t>Confeccionar inventarios (Artículos 12 y 15);</a:t>
            </a:r>
          </a:p>
          <a:p>
            <a:pPr eaLnBrk="1" hangingPunct="1">
              <a:defRPr/>
            </a:pPr>
            <a:r>
              <a:rPr lang="es-ES" sz="2400" b="0" dirty="0" smtClean="0">
                <a:solidFill>
                  <a:schemeClr val="tx1"/>
                </a:solidFill>
              </a:rPr>
              <a:t>Sensibilizar (Artículos 14 y 15);</a:t>
            </a:r>
          </a:p>
          <a:p>
            <a:pPr eaLnBrk="1" hangingPunct="1">
              <a:defRPr/>
            </a:pPr>
            <a:r>
              <a:rPr lang="es-ES" sz="2400" b="0" dirty="0" smtClean="0">
                <a:solidFill>
                  <a:schemeClr val="tx1"/>
                </a:solidFill>
              </a:rPr>
              <a:t>Fortalecer las capacidades (Artículos 14 y 15);</a:t>
            </a:r>
          </a:p>
          <a:p>
            <a:pPr eaLnBrk="1" hangingPunct="1">
              <a:defRPr/>
            </a:pPr>
            <a:r>
              <a:rPr lang="es-ES" sz="2400" b="0" dirty="0" smtClean="0">
                <a:solidFill>
                  <a:schemeClr val="tx1"/>
                </a:solidFill>
              </a:rPr>
              <a:t>Salvaguardia, gestión (Artículo 15);</a:t>
            </a:r>
          </a:p>
          <a:p>
            <a:pPr eaLnBrk="1" hangingPunct="1">
              <a:defRPr/>
            </a:pPr>
            <a:r>
              <a:rPr lang="es-ES" sz="2400" b="0" dirty="0" smtClean="0">
                <a:solidFill>
                  <a:schemeClr val="tx1"/>
                </a:solidFill>
              </a:rPr>
              <a:t>Candidaturas (DO 1, 2 y 7; formularios);</a:t>
            </a:r>
          </a:p>
          <a:p>
            <a:pPr eaLnBrk="1" hangingPunct="1">
              <a:defRPr/>
            </a:pPr>
            <a:r>
              <a:rPr lang="es-ES" sz="2400" b="0" dirty="0" smtClean="0">
                <a:solidFill>
                  <a:schemeClr val="tx1"/>
                </a:solidFill>
              </a:rPr>
              <a:t>Solicitudes de asistencia internacional (DO 12);</a:t>
            </a:r>
          </a:p>
          <a:p>
            <a:pPr eaLnBrk="1" hangingPunct="1">
              <a:defRPr/>
            </a:pPr>
            <a:r>
              <a:rPr lang="es-ES" sz="2400" b="0" dirty="0" smtClean="0">
                <a:solidFill>
                  <a:schemeClr val="tx1"/>
                </a:solidFill>
              </a:rPr>
              <a:t>Elaboración de informes periódicos (DO 157 y 160).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3" y="2123324"/>
            <a:ext cx="1431231" cy="1181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" sz="3600" dirty="0"/>
              <a:t>Aunque la Convención y sus Directrices Operativas ...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>
          <a:xfrm>
            <a:off x="3598863" y="1412875"/>
            <a:ext cx="4854575" cy="1152525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es-ES" b="0" dirty="0">
                <a:solidFill>
                  <a:schemeClr val="tx1"/>
                </a:solidFill>
              </a:rPr>
              <a:t>n</a:t>
            </a:r>
            <a:r>
              <a:rPr lang="es-ES" b="0" dirty="0" smtClean="0">
                <a:solidFill>
                  <a:schemeClr val="tx1"/>
                </a:solidFill>
              </a:rPr>
              <a:t>o proporcionan pautas específicas acerca de </a:t>
            </a:r>
            <a:r>
              <a:rPr lang="es-ES" b="0" i="1" dirty="0" smtClean="0">
                <a:solidFill>
                  <a:schemeClr val="tx1"/>
                </a:solidFill>
              </a:rPr>
              <a:t>cómo</a:t>
            </a:r>
            <a:r>
              <a:rPr lang="es-ES" b="0" dirty="0" smtClean="0">
                <a:solidFill>
                  <a:schemeClr val="tx1"/>
                </a:solidFill>
              </a:rPr>
              <a:t> identificar a las comunidades y cómo asegurar su participación.</a:t>
            </a:r>
            <a:endParaRPr lang="es-ES" sz="2400" b="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endParaRPr lang="es-ES" sz="2400" b="0" dirty="0" smtClean="0">
              <a:solidFill>
                <a:schemeClr val="tx1"/>
              </a:solidFill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2735263"/>
            <a:ext cx="521335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423863" y="3411538"/>
            <a:ext cx="15398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2800" b="1">
                <a:solidFill>
                  <a:srgbClr val="07DEDB"/>
                </a:solidFill>
                <a:latin typeface="Arial" pitchFamily="34" charset="0"/>
              </a:defRPr>
            </a:lvl1pPr>
            <a:lvl2pPr marL="742950" indent="-285750">
              <a:spcBef>
                <a:spcPts val="12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ts val="12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ts val="600"/>
              </a:spcBef>
              <a:defRPr sz="2000">
                <a:solidFill>
                  <a:srgbClr val="07DEDB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defRPr sz="2000">
                <a:solidFill>
                  <a:srgbClr val="07DEDB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sz="1100" b="0">
                <a:solidFill>
                  <a:schemeClr val="tx1"/>
                </a:solidFill>
                <a:latin typeface="Arial Unicode MS" pitchFamily="34" charset="-128"/>
              </a:rPr>
              <a:t>El Ramman: festival religioso y teatro ritual del Garhwal, región del Himalaya, la India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ES" altLang="en-US" sz="1100" b="0" i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ES" altLang="en-US" sz="1100" b="0" i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sz="1100" b="0">
                <a:solidFill>
                  <a:schemeClr val="tx1"/>
                </a:solidFill>
                <a:latin typeface="Arial Unicode MS" pitchFamily="34" charset="-128"/>
              </a:rPr>
              <a:t>© IGNCA, Ministerio de Cultural, la India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n-US" sz="1100" b="0">
                <a:solidFill>
                  <a:schemeClr val="tx1"/>
                </a:solidFill>
                <a:latin typeface="Arial Unicode MS" pitchFamily="34" charset="-128"/>
              </a:rPr>
              <a:t>http://www.unesco.org/culture/ich/es/RL/el-ramman-festival-religioso-y-teatro-ritual-del-garhwal-region-del-himalaya-00281?RL=00281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s-ES" altLang="en-US" sz="1100" b="0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282825" y="6365875"/>
            <a:ext cx="23701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11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© IGNCA, Ministry of Culture,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mtClean="0"/>
              <a:t>¿La participación de quién? 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969818" y="1135063"/>
          <a:ext cx="7573818" cy="5321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250"/>
          </a:xfrm>
        </p:spPr>
        <p:txBody>
          <a:bodyPr/>
          <a:lstStyle/>
          <a:p>
            <a:r>
              <a:rPr lang="es-ES" altLang="en-US" smtClean="0"/>
              <a:t>Participación de las comunidades en la elaboración de políticas</a:t>
            </a:r>
          </a:p>
        </p:txBody>
      </p:sp>
      <p:sp>
        <p:nvSpPr>
          <p:cNvPr id="12291" name="Content Placeholder 1"/>
          <p:cNvSpPr>
            <a:spLocks noGrp="1"/>
          </p:cNvSpPr>
          <p:nvPr>
            <p:ph idx="4294967295"/>
          </p:nvPr>
        </p:nvSpPr>
        <p:spPr>
          <a:xfrm>
            <a:off x="2282825" y="1906588"/>
            <a:ext cx="6472238" cy="3508375"/>
          </a:xfrm>
        </p:spPr>
        <p:txBody>
          <a:bodyPr/>
          <a:lstStyle/>
          <a:p>
            <a:r>
              <a:rPr lang="es-ES" altLang="en-US" sz="2000" b="0" smtClean="0">
                <a:solidFill>
                  <a:schemeClr val="tx1"/>
                </a:solidFill>
              </a:rPr>
              <a:t>Consultar con el </a:t>
            </a:r>
            <a:r>
              <a:rPr lang="es-ES" altLang="en-US" sz="2000" smtClean="0">
                <a:solidFill>
                  <a:srgbClr val="C00000"/>
                </a:solidFill>
              </a:rPr>
              <a:t>público en general </a:t>
            </a:r>
            <a:r>
              <a:rPr lang="es-ES" altLang="en-US" sz="2000" b="0" smtClean="0">
                <a:solidFill>
                  <a:schemeClr val="tx1"/>
                </a:solidFill>
              </a:rPr>
              <a:t>sobre la identificación del PCI y las comunidades vinculadas y las medidas de las políticas generales</a:t>
            </a:r>
          </a:p>
          <a:p>
            <a:r>
              <a:rPr lang="es-ES" altLang="en-US" sz="2000" b="0" smtClean="0">
                <a:solidFill>
                  <a:schemeClr val="tx1"/>
                </a:solidFill>
              </a:rPr>
              <a:t>Consultar con </a:t>
            </a:r>
            <a:r>
              <a:rPr lang="es-ES" altLang="en-US" sz="2000" smtClean="0">
                <a:solidFill>
                  <a:srgbClr val="C00000"/>
                </a:solidFill>
              </a:rPr>
              <a:t>diversas comunidades y grupos</a:t>
            </a:r>
            <a:r>
              <a:rPr lang="es-ES" altLang="en-US" sz="2000" b="0" smtClean="0">
                <a:solidFill>
                  <a:schemeClr val="tx1"/>
                </a:solidFill>
              </a:rPr>
              <a:t>, en especial con aquellas comunidades cuyo PCI se encuentra en peligro o marginado, sobre las medidas específicas para la salvaguardia del PCI</a:t>
            </a:r>
          </a:p>
          <a:p>
            <a:r>
              <a:rPr lang="es-ES" altLang="en-US" sz="2000" b="0" smtClean="0">
                <a:solidFill>
                  <a:schemeClr val="tx1"/>
                </a:solidFill>
              </a:rPr>
              <a:t>Garantizar que los </a:t>
            </a:r>
            <a:r>
              <a:rPr lang="es-ES" altLang="en-US" sz="2000" smtClean="0">
                <a:solidFill>
                  <a:srgbClr val="C00000"/>
                </a:solidFill>
              </a:rPr>
              <a:t>representantes de las comunidades </a:t>
            </a:r>
            <a:r>
              <a:rPr lang="es-ES" altLang="en-US" sz="2000" b="0" smtClean="0">
                <a:solidFill>
                  <a:schemeClr val="tx1"/>
                </a:solidFill>
              </a:rPr>
              <a:t>cuenten con los mandatos apropiados y tengan oportunidad de consultar con sus representados </a:t>
            </a:r>
          </a:p>
          <a:p>
            <a:endParaRPr lang="es-ES" altLang="en-US" sz="2000" b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984250"/>
          </a:xfrm>
        </p:spPr>
        <p:txBody>
          <a:bodyPr/>
          <a:lstStyle/>
          <a:p>
            <a:r>
              <a:rPr lang="es-ES" altLang="en-US" smtClean="0"/>
              <a:t>Participación de las comunidades en la aplicación de las políticas</a:t>
            </a:r>
          </a:p>
        </p:txBody>
      </p:sp>
      <p:sp>
        <p:nvSpPr>
          <p:cNvPr id="13315" name="Content Placeholder 1"/>
          <p:cNvSpPr>
            <a:spLocks noGrp="1"/>
          </p:cNvSpPr>
          <p:nvPr>
            <p:ph idx="4294967295"/>
          </p:nvPr>
        </p:nvSpPr>
        <p:spPr>
          <a:xfrm>
            <a:off x="2282825" y="1887538"/>
            <a:ext cx="6472238" cy="3508375"/>
          </a:xfrm>
        </p:spPr>
        <p:txBody>
          <a:bodyPr/>
          <a:lstStyle/>
          <a:p>
            <a:r>
              <a:rPr lang="es-ES" altLang="en-US" sz="2000" b="0" dirty="0" smtClean="0">
                <a:solidFill>
                  <a:schemeClr val="tx1"/>
                </a:solidFill>
              </a:rPr>
              <a:t>Establecer mecanismos que garanticen la participación de una </a:t>
            </a:r>
            <a:r>
              <a:rPr lang="es-ES" altLang="en-US" sz="2000" dirty="0" smtClean="0">
                <a:solidFill>
                  <a:srgbClr val="C00000"/>
                </a:solidFill>
              </a:rPr>
              <a:t>multiplicidad de comunidades, grupos e individuos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Formular y aplicar códigos de ética y demás medidas que aseguren que las comunidades interesadas conserven la gestión de su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r>
              <a:rPr lang="es-ES" altLang="en-US" sz="2000" b="0" dirty="0" smtClean="0">
                <a:solidFill>
                  <a:schemeClr val="tx1"/>
                </a:solidFill>
              </a:rPr>
              <a:t> y sus beneficios derivados</a:t>
            </a:r>
          </a:p>
          <a:p>
            <a:r>
              <a:rPr lang="es-ES" altLang="en-US" sz="2000" b="0" smtClean="0">
                <a:solidFill>
                  <a:schemeClr val="tx1"/>
                </a:solidFill>
              </a:rPr>
              <a:t>Establecer mecanismos que garanticen a los </a:t>
            </a:r>
            <a:r>
              <a:rPr lang="es-ES" altLang="en-US" sz="2000" smtClean="0">
                <a:solidFill>
                  <a:srgbClr val="C00000"/>
                </a:solidFill>
              </a:rPr>
              <a:t>representantes de las comunidades</a:t>
            </a:r>
            <a:r>
              <a:rPr lang="es-ES" altLang="en-US" sz="2000" b="0" smtClean="0">
                <a:solidFill>
                  <a:schemeClr val="tx1"/>
                </a:solidFill>
              </a:rPr>
              <a:t> contar con los mandatos apropiados </a:t>
            </a:r>
          </a:p>
          <a:p>
            <a:r>
              <a:rPr lang="es-ES" altLang="en-US" sz="2000" b="0" dirty="0" smtClean="0">
                <a:solidFill>
                  <a:schemeClr val="tx1"/>
                </a:solidFill>
              </a:rPr>
              <a:t>Establecer mecanismos que garanticen el consentimiento libre, previo e informado de las comunidades en relación con todas las actividades de salvaguardia relacionadas con su </a:t>
            </a:r>
            <a:r>
              <a:rPr lang="es-ES" altLang="en-US" sz="2000" b="0" dirty="0" err="1" smtClean="0">
                <a:solidFill>
                  <a:schemeClr val="tx1"/>
                </a:solidFill>
              </a:rPr>
              <a:t>PCI</a:t>
            </a:r>
            <a:endParaRPr lang="es-ES" altLang="en-US" sz="20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Unesc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DEDB"/>
      </a:accent1>
      <a:accent2>
        <a:srgbClr val="00D213"/>
      </a:accent2>
      <a:accent3>
        <a:srgbClr val="FF0000"/>
      </a:accent3>
      <a:accent4>
        <a:srgbClr val="FFFF00"/>
      </a:accent4>
      <a:accent5>
        <a:srgbClr val="07DEDB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4368</TotalTime>
  <Words>828</Words>
  <Application>Microsoft Office PowerPoint</Application>
  <PresentationFormat>On-screen Show (4:3)</PresentationFormat>
  <Paragraphs>80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 Bold</vt:lpstr>
      <vt:lpstr>Arial Unicode MS</vt:lpstr>
      <vt:lpstr>Arial</vt:lpstr>
      <vt:lpstr>Calibri</vt:lpstr>
      <vt:lpstr>Thème Office</vt:lpstr>
      <vt:lpstr>Garantizar la participación de las comunidades en la elaboración de las políticas y su aplicación Presentación en PowerPoint 2 correspondiente a la Unidad 55</vt:lpstr>
      <vt:lpstr>Esta presentación analizará ...</vt:lpstr>
      <vt:lpstr>Diferentes intereses y funciones</vt:lpstr>
      <vt:lpstr>PowerPoint Presentation</vt:lpstr>
      <vt:lpstr>Alentar la participación de las comunidades para ...</vt:lpstr>
      <vt:lpstr>Aunque la Convención y sus Directrices Operativas ...</vt:lpstr>
      <vt:lpstr>¿La participación de quién? </vt:lpstr>
      <vt:lpstr>Participación de las comunidades en la elaboración de políticas</vt:lpstr>
      <vt:lpstr>Participación de las comunidades en la aplicación de las políticas</vt:lpstr>
      <vt:lpstr>Garantizar que las comunidades participen y se beneficien de ...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160</cp:revision>
  <dcterms:created xsi:type="dcterms:W3CDTF">2013-04-24T00:14:44Z</dcterms:created>
  <dcterms:modified xsi:type="dcterms:W3CDTF">2018-04-23T13:01:26Z</dcterms:modified>
</cp:coreProperties>
</file>