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47" autoAdjust="0"/>
  </p:normalViewPr>
  <p:slideViewPr>
    <p:cSldViewPr snapToGrid="0" snapToObjects="1">
      <p:cViewPr varScale="1">
        <p:scale>
          <a:sx n="78" d="100"/>
          <a:sy n="78" d="100"/>
        </p:scale>
        <p:origin x="186" y="96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9F7291-F2C0-4BFA-AFFC-6A957222175D}" type="datetimeFigureOut">
              <a:rPr lang="fr-FR"/>
              <a:pPr>
                <a:defRPr/>
              </a:pPr>
              <a:t>16/01/2020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8D866C-E71B-4EFB-A325-FB481F3448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3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675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SimSun</vt:lpstr>
      <vt:lpstr>Arial</vt:lpstr>
      <vt:lpstr>Arial Bold</vt:lpstr>
      <vt:lpstr>Arial Narrow</vt:lpstr>
      <vt:lpstr>Arial Unicode MS</vt:lpstr>
      <vt:lpstr>Calibri</vt:lpstr>
      <vt:lpstr>华文新魏</vt:lpstr>
      <vt:lpstr>Times New Roman</vt:lpstr>
      <vt:lpstr>Wingdings</vt:lpstr>
      <vt:lpstr>Thème Office</vt:lpstr>
      <vt:lpstr>Introducing periodic reporting Unit 57 PowerPoint presentation</vt:lpstr>
      <vt:lpstr>Reporting under the 2003 Convention</vt:lpstr>
      <vt:lpstr>Purposes of periodic reporting</vt:lpstr>
      <vt:lpstr>Overall results framework (ORF)</vt:lpstr>
      <vt:lpstr>The 8 themes and 26 indicators of the ORF</vt:lpstr>
      <vt:lpstr>Reporting on the implementation of the Convention</vt:lpstr>
      <vt:lpstr>Regional cycle of national reporting</vt:lpstr>
      <vt:lpstr>Regional overview of reports</vt:lpstr>
      <vt:lpstr>Aims of the periodic reporting process (1)</vt:lpstr>
      <vt:lpstr>Aims of the periodic reporting process (2)</vt:lpstr>
      <vt:lpstr>Role of national focal points</vt:lpstr>
      <vt:lpstr>Overview of the Guidance Notes</vt:lpstr>
      <vt:lpstr>Guidance Note: Indicator 1</vt:lpstr>
      <vt:lpstr>Guidance Note: Indicator 1</vt:lpstr>
      <vt:lpstr>Guidance Note: Indicator 1</vt:lpstr>
      <vt:lpstr>Guidance Note: Indicator 1</vt:lpstr>
      <vt:lpstr>Guidance Note: Indicator 1</vt:lpstr>
      <vt:lpstr>Guidance Note: Indicator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Hopkins, Juliette</cp:lastModifiedBy>
  <cp:revision>242</cp:revision>
  <cp:lastPrinted>2015-07-03T09:47:22Z</cp:lastPrinted>
  <dcterms:created xsi:type="dcterms:W3CDTF">2013-12-09T15:25:28Z</dcterms:created>
  <dcterms:modified xsi:type="dcterms:W3CDTF">2020-01-16T10:54:00Z</dcterms:modified>
</cp:coreProperties>
</file>