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87320" autoAdjust="0"/>
  </p:normalViewPr>
  <p:slideViewPr>
    <p:cSldViewPr snapToGrid="0" snapToObjects="1">
      <p:cViewPr varScale="1">
        <p:scale>
          <a:sx n="61" d="100"/>
          <a:sy n="61" d="100"/>
        </p:scale>
        <p:origin x="78" y="684"/>
      </p:cViewPr>
      <p:guideLst>
        <p:guide orient="horz" pos="715"/>
        <p:guide orient="horz" pos="1200"/>
        <p:guide orient="horz" pos="2160"/>
        <p:guide pos="1437"/>
        <p:guide pos="2419"/>
        <p:guide pos="5515"/>
        <p:guide pos="1310"/>
        <p:guide pos="25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docProps/app.xml><?xml version="1.0" encoding="utf-8"?>
<Properties xmlns="http://schemas.openxmlformats.org/officeDocument/2006/extended-properties" xmlns:vt="http://schemas.openxmlformats.org/officeDocument/2006/docPropsVTypes">
  <TotalTime>2844</TotalTime>
  <Words>875</Words>
  <Application>Microsoft Office PowerPoint</Application>
  <PresentationFormat>On-screen Show (4:3)</PresentationFormat>
  <Paragraphs>77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 Unicode MS</vt:lpstr>
      <vt:lpstr>Arial</vt:lpstr>
      <vt:lpstr>Arial Bold</vt:lpstr>
      <vt:lpstr>Arial Narrow</vt:lpstr>
      <vt:lpstr>Calibri</vt:lpstr>
      <vt:lpstr>Thème Office</vt:lpstr>
      <vt:lpstr>Introducción a la presentación de informes periódicos Presentación PowerPoint correspondiente a la Unidad 57</vt:lpstr>
      <vt:lpstr>Presentación de informes en virtud de la Convención de 2003</vt:lpstr>
      <vt:lpstr>Finalidades de la presentación de informes periódicos</vt:lpstr>
      <vt:lpstr>Marco global de resultados</vt:lpstr>
      <vt:lpstr>Las ocho áreas temáticas y los 26 indicadores del marco global de resultados</vt:lpstr>
      <vt:lpstr>Presentación de informes sobre la aplicación de la Convención</vt:lpstr>
      <vt:lpstr>Ciclo regional de la presentación de informes nacionales</vt:lpstr>
      <vt:lpstr>Sinopsis regional de los informes</vt:lpstr>
      <vt:lpstr>Finalidades del proceso de presentación de informes periódicos (1)</vt:lpstr>
      <vt:lpstr>Finalidades del proceso de presentación de informes periódicos (2)</vt:lpstr>
      <vt:lpstr>Función de los puntos focales nacionales</vt:lpstr>
      <vt:lpstr>Generalidades de las notas de orientación</vt:lpstr>
      <vt:lpstr>Notas de Orientación: Indicador 1:</vt:lpstr>
      <vt:lpstr>Notas de Orientación: Indicador 1:</vt:lpstr>
      <vt:lpstr>Notas de Orientación: Indicador 1:</vt:lpstr>
      <vt:lpstr>Notas de Orientación: Indicador 1:</vt:lpstr>
      <vt:lpstr>Notas de Orientación: Indicador 1:</vt:lpstr>
      <vt:lpstr>Notas de Orientación: Indicador 1: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**** ****</dc:creator>
  <cp:lastModifiedBy>Hopkins, Juliette</cp:lastModifiedBy>
  <cp:revision>265</cp:revision>
  <cp:lastPrinted>2015-07-03T09:47:22Z</cp:lastPrinted>
  <dcterms:created xsi:type="dcterms:W3CDTF">2013-12-09T15:25:28Z</dcterms:created>
  <dcterms:modified xsi:type="dcterms:W3CDTF">2020-03-11T08:50:11Z</dcterms:modified>
</cp:coreProperties>
</file>