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uttgen, Susanne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19"/>
    <p:restoredTop sz="76871" autoAdjust="0"/>
  </p:normalViewPr>
  <p:slideViewPr>
    <p:cSldViewPr snapToGrid="0" snapToObjects="1">
      <p:cViewPr varScale="1">
        <p:scale>
          <a:sx n="71" d="100"/>
          <a:sy n="71" d="100"/>
        </p:scale>
        <p:origin x="168" y="520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9F7291-F2C0-4BFA-AFFC-6A957222175D}" type="datetimeFigureOut">
              <a:rPr lang="fr-FR"/>
              <a:pPr>
                <a:defRPr/>
              </a:pPr>
              <a:t>17/04/2020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8D866C-E71B-4EFB-A325-FB481F3448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63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268AB4-346A-4937-ABDD-76054E148253}" type="datetimeFigureOut">
              <a:rPr lang="fr-FR"/>
              <a:pPr>
                <a:defRPr/>
              </a:pPr>
              <a:t>17/04/2020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48265A-8D21-4F3F-B4E1-BDEBDF1848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272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1170</Words>
  <Application>Microsoft Macintosh PowerPoint</Application>
  <PresentationFormat>On-screen Show (4:3)</PresentationFormat>
  <Paragraphs>112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 Unicode MS</vt:lpstr>
      <vt:lpstr>Arial</vt:lpstr>
      <vt:lpstr>Arial Bold</vt:lpstr>
      <vt:lpstr>Calibri</vt:lpstr>
      <vt:lpstr>Thème Office</vt:lpstr>
      <vt:lpstr>Results-based monitoring and the overall results framework Unit 58 PowerPoint presentation</vt:lpstr>
      <vt:lpstr>RBM: a cyclical process</vt:lpstr>
      <vt:lpstr>Developing the overall results framework for the Convention</vt:lpstr>
      <vt:lpstr>Applying RBM to the Convention</vt:lpstr>
      <vt:lpstr>Involving non-state actors</vt:lpstr>
      <vt:lpstr>How performance indicators work</vt:lpstr>
      <vt:lpstr>Baselines and targets</vt:lpstr>
      <vt:lpstr>Baselines and targets (2)</vt:lpstr>
      <vt:lpstr>Thematic areas, core indicators and assessment factors</vt:lpstr>
      <vt:lpstr>Thematic areas and their core indicators</vt:lpstr>
      <vt:lpstr>Institutional and human capacities</vt:lpstr>
      <vt:lpstr>PowerPoint Presentation</vt:lpstr>
      <vt:lpstr>Transmission and education</vt:lpstr>
      <vt:lpstr>Inventorying and research</vt:lpstr>
      <vt:lpstr>Policies as well as legal and administrative measures [1]</vt:lpstr>
      <vt:lpstr>Policies as well as legal and administrative measures [2]</vt:lpstr>
      <vt:lpstr>Role of ICH and its safeguarding in society</vt:lpstr>
      <vt:lpstr>Awareness-raising</vt:lpstr>
      <vt:lpstr>Engagement of communities, groups and individuals as well as other stakeholders</vt:lpstr>
      <vt:lpstr>PowerPoint Presentation</vt:lpstr>
      <vt:lpstr>Weightings for measuring indicators</vt:lpstr>
      <vt:lpstr>PowerPoint Presentation</vt:lpstr>
      <vt:lpstr>Weightings and 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Juliette Hopkins</cp:lastModifiedBy>
  <cp:revision>175</cp:revision>
  <cp:lastPrinted>2015-07-03T09:47:22Z</cp:lastPrinted>
  <dcterms:created xsi:type="dcterms:W3CDTF">2013-12-09T15:25:28Z</dcterms:created>
  <dcterms:modified xsi:type="dcterms:W3CDTF">2020-04-17T15:09:45Z</dcterms:modified>
</cp:coreProperties>
</file>