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nuttgen, Susann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 snapToGrid="0" snapToObjects="1">
      <p:cViewPr varScale="1">
        <p:scale>
          <a:sx n="61" d="100"/>
          <a:sy n="61" d="100"/>
        </p:scale>
        <p:origin x="78" y="70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A2FAB0-1229-4281-B2A6-F159ABA2836D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BEA1A3-9D57-4B5E-B9E9-4078703FC7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13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91A62-C49D-4B66-BD0F-43F1DA6A19AF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C11DFB-9656-469A-9D89-78049A7D6A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Microsoft Office PowerPoint</Application>
  <PresentationFormat>On-screen Show (4:3)</PresentationFormat>
  <Paragraphs>110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Unicode MS</vt:lpstr>
      <vt:lpstr>Arial</vt:lpstr>
      <vt:lpstr>Arial Bold</vt:lpstr>
      <vt:lpstr>Calibri</vt:lpstr>
      <vt:lpstr>Thème Office</vt:lpstr>
      <vt:lpstr>Seguimiento basado en los resultados y el marco global de resultados  Presentación PowerPoint correspondiente a la Unidad 58</vt:lpstr>
      <vt:lpstr>La gestión basada en los resultados: un proceso cíclico</vt:lpstr>
      <vt:lpstr>Elaboración del marco global de resultados para la Convención</vt:lpstr>
      <vt:lpstr>La aplicación de la gestión basada en los resultados a la Convención</vt:lpstr>
      <vt:lpstr>Participación de actores no estatales</vt:lpstr>
      <vt:lpstr>Cómo funcionan los indicadores de desempeño</vt:lpstr>
      <vt:lpstr>Puntos de referencia y metas</vt:lpstr>
      <vt:lpstr>Puntos de referencia y metas (2)</vt:lpstr>
      <vt:lpstr>Áreas temáticas, indicadores de base y factores de evaluación</vt:lpstr>
      <vt:lpstr>Las áreas temáticas y sus indicadores de base</vt:lpstr>
      <vt:lpstr>Capacidades institucionales y humanas</vt:lpstr>
      <vt:lpstr>PowerPoint Presentation</vt:lpstr>
      <vt:lpstr>Transmisión y educación</vt:lpstr>
      <vt:lpstr>Elaboración de inventarios e investigación</vt:lpstr>
      <vt:lpstr>Políticas y medidas administrativas y legales [1]</vt:lpstr>
      <vt:lpstr>Políticas y medidas administrativas y legales [2]</vt:lpstr>
      <vt:lpstr>Función del patrimonio cultural inmaterial y su salvaguardia en la sociedad</vt:lpstr>
      <vt:lpstr>Sensibilización</vt:lpstr>
      <vt:lpstr>Participación de las comunidades, los grupos y los individuos así como de otros actores interesados</vt:lpstr>
      <vt:lpstr>PowerPoint Presentation</vt:lpstr>
      <vt:lpstr>Ponderaciones para medir los indicadores</vt:lpstr>
      <vt:lpstr>PowerPoint Presentation</vt:lpstr>
      <vt:lpstr>Ponderaciones y fuentes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basado en los resultados y el marco global de resultados  Presentación PowerPoint correspondiente a la Unidad 58</dc:title>
  <dc:creator>Hopkins, Juliette</dc:creator>
  <cp:lastModifiedBy>Hopkins, Juliette</cp:lastModifiedBy>
  <cp:revision>1</cp:revision>
  <dcterms:created xsi:type="dcterms:W3CDTF">2020-03-11T08:50:30Z</dcterms:created>
  <dcterms:modified xsi:type="dcterms:W3CDTF">2020-03-11T08:50:36Z</dcterms:modified>
</cp:coreProperties>
</file>