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47" autoAdjust="0"/>
  </p:normalViewPr>
  <p:slideViewPr>
    <p:cSldViewPr snapToGrid="0" snapToObjects="1">
      <p:cViewPr>
        <p:scale>
          <a:sx n="66" d="100"/>
          <a:sy n="66" d="100"/>
        </p:scale>
        <p:origin x="462" y="48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9F7291-F2C0-4BFA-AFFC-6A957222175D}" type="datetimeFigureOut">
              <a:rPr lang="fr-FR"/>
              <a:pPr>
                <a:defRPr/>
              </a:pPr>
              <a:t>10/01/2020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8D866C-E71B-4EFB-A325-FB481F3448A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631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361</Words>
  <Application>Microsoft Office PowerPoint</Application>
  <PresentationFormat>On-screen Show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Bold</vt:lpstr>
      <vt:lpstr>Arial Unicode MS</vt:lpstr>
      <vt:lpstr>Calibri</vt:lpstr>
      <vt:lpstr>Thème Office</vt:lpstr>
      <vt:lpstr>Periodic reporting – Practical session on data sources Unit 59 PowerPoint presentation</vt:lpstr>
      <vt:lpstr>Weaknesses in Periodic Reporting  (IOS, 2013)</vt:lpstr>
      <vt:lpstr>Elements of the online reporting tool</vt:lpstr>
      <vt:lpstr>Elements of the online reporting tool</vt:lpstr>
      <vt:lpstr>PowerPoint Presentation</vt:lpstr>
      <vt:lpstr>PowerPoint Presentation</vt:lpstr>
      <vt:lpstr>Potential data sources (1)</vt:lpstr>
      <vt:lpstr>Potential data sources (2)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Hopkins, Juliette</cp:lastModifiedBy>
  <cp:revision>174</cp:revision>
  <cp:lastPrinted>2015-07-03T09:47:22Z</cp:lastPrinted>
  <dcterms:created xsi:type="dcterms:W3CDTF">2013-12-09T15:25:28Z</dcterms:created>
  <dcterms:modified xsi:type="dcterms:W3CDTF">2020-01-10T08:53:27Z</dcterms:modified>
</cp:coreProperties>
</file>