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268" autoAdjust="0"/>
  </p:normalViewPr>
  <p:slideViewPr>
    <p:cSldViewPr snapToGrid="0" snapToObjects="1">
      <p:cViewPr varScale="1">
        <p:scale>
          <a:sx n="72" d="100"/>
          <a:sy n="72" d="100"/>
        </p:scale>
        <p:origin x="1690" y="62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47AD4C-DC92-450F-B8E8-B734228DED87}" type="datetimeFigureOut">
              <a:rPr lang="fr-FR"/>
              <a:pPr>
                <a:defRPr/>
              </a:pPr>
              <a:t>27/02/2020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9E95075-C425-4386-BDBB-275AD3E340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9963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529</Words>
  <Application>Microsoft Office PowerPoint</Application>
  <PresentationFormat>Affichage à l'écran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Arial Bold</vt:lpstr>
      <vt:lpstr>Calibri</vt:lpstr>
      <vt:lpstr>Thème Office</vt:lpstr>
      <vt:lpstr>Elaboración de informes periódicos – Sesión práctica sobre fuentes de datos  Presentación en PowerPoint correspondiente a la Unidad 59</vt:lpstr>
      <vt:lpstr>Aspectos débiles de la presentación de informes periódicos  (IOS, 2003):</vt:lpstr>
      <vt:lpstr>Elementos de la herramienta para la presentación de informes en línea</vt:lpstr>
      <vt:lpstr>Elementos de la herramienta para la presentación de informes en línea</vt:lpstr>
      <vt:lpstr>Présentation PowerPoint</vt:lpstr>
      <vt:lpstr>Présentation PowerPoint</vt:lpstr>
      <vt:lpstr>Potenciales fuentes de datos (1)</vt:lpstr>
      <vt:lpstr>Potenciales fuentes de datos (2)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Maria-Paz Fernandez Undurraga</cp:lastModifiedBy>
  <cp:revision>182</cp:revision>
  <cp:lastPrinted>2015-07-03T09:47:22Z</cp:lastPrinted>
  <dcterms:created xsi:type="dcterms:W3CDTF">2013-12-09T15:25:28Z</dcterms:created>
  <dcterms:modified xsi:type="dcterms:W3CDTF">2020-02-28T08:48:23Z</dcterms:modified>
</cp:coreProperties>
</file>