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nuttgen, Susanne" initials="S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847" autoAdjust="0"/>
  </p:normalViewPr>
  <p:slideViewPr>
    <p:cSldViewPr snapToGrid="0" snapToObjects="1">
      <p:cViewPr varScale="1">
        <p:scale>
          <a:sx n="70" d="100"/>
          <a:sy n="70" d="100"/>
        </p:scale>
        <p:origin x="66" y="252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2C333-07AB-45E9-8E8A-53F1D5F87052}">
      <dsp:nvSpPr>
        <dsp:cNvPr id="0" name=""/>
        <dsp:cNvSpPr/>
      </dsp:nvSpPr>
      <dsp:spPr>
        <a:xfrm>
          <a:off x="1693333" y="1731675"/>
          <a:ext cx="1486792" cy="9664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State agencies</a:t>
          </a:r>
          <a:endParaRPr lang="en-GB" sz="1400" kern="1200" dirty="0"/>
        </a:p>
      </dsp:txBody>
      <dsp:txXfrm>
        <a:off x="1740509" y="1778851"/>
        <a:ext cx="1392440" cy="872063"/>
      </dsp:txXfrm>
    </dsp:sp>
    <dsp:sp modelId="{4617AF31-0C3F-4919-A3FD-CB0DE07628D0}">
      <dsp:nvSpPr>
        <dsp:cNvPr id="0" name=""/>
        <dsp:cNvSpPr/>
      </dsp:nvSpPr>
      <dsp:spPr>
        <a:xfrm>
          <a:off x="2222905" y="903866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65520" y="800792"/>
              </a:moveTo>
              <a:arcTo wR="1931434" hR="1931434" stAng="12949832" swAng="6965165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4018EC-7F70-46E6-BE76-98C1D31A3208}">
      <dsp:nvSpPr>
        <dsp:cNvPr id="0" name=""/>
        <dsp:cNvSpPr/>
      </dsp:nvSpPr>
      <dsp:spPr>
        <a:xfrm>
          <a:off x="5189313" y="1955419"/>
          <a:ext cx="1486792" cy="9664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Communities, groups etc.</a:t>
          </a:r>
          <a:endParaRPr lang="en-GB" sz="1400" kern="1200" dirty="0"/>
        </a:p>
      </dsp:txBody>
      <dsp:txXfrm>
        <a:off x="5236489" y="2002595"/>
        <a:ext cx="1392440" cy="872063"/>
      </dsp:txXfrm>
    </dsp:sp>
    <dsp:sp modelId="{62A14E69-1714-4508-8EC8-E5BFCCD0DBE2}">
      <dsp:nvSpPr>
        <dsp:cNvPr id="0" name=""/>
        <dsp:cNvSpPr/>
      </dsp:nvSpPr>
      <dsp:spPr>
        <a:xfrm>
          <a:off x="3808045" y="2918014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055561" y="3992"/>
              </a:moveTo>
              <a:arcTo wR="1931434" hR="1931434" stAng="16421086" swAng="47471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7F779-32C0-457A-9C83-0499BF2B4B17}">
      <dsp:nvSpPr>
        <dsp:cNvPr id="0" name=""/>
        <dsp:cNvSpPr/>
      </dsp:nvSpPr>
      <dsp:spPr>
        <a:xfrm>
          <a:off x="5189303" y="2957989"/>
          <a:ext cx="1486792" cy="9664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5236479" y="3005165"/>
        <a:ext cx="1392440" cy="872063"/>
      </dsp:txXfrm>
    </dsp:sp>
    <dsp:sp modelId="{44FC6B31-4983-45ED-AF36-F2B59F1D1F12}">
      <dsp:nvSpPr>
        <dsp:cNvPr id="0" name=""/>
        <dsp:cNvSpPr/>
      </dsp:nvSpPr>
      <dsp:spPr>
        <a:xfrm>
          <a:off x="2544436" y="392463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2998877" y="3541093"/>
              </a:moveTo>
              <a:arcTo wR="1931434" hR="1931434" stAng="3386982" swAng="296651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0E012-901F-4CBB-8F40-8D4B1A8037B7}">
      <dsp:nvSpPr>
        <dsp:cNvPr id="0" name=""/>
        <dsp:cNvSpPr/>
      </dsp:nvSpPr>
      <dsp:spPr>
        <a:xfrm>
          <a:off x="2444409" y="3441308"/>
          <a:ext cx="1486792" cy="9664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Private sector</a:t>
          </a:r>
          <a:endParaRPr lang="en-GB" sz="1400" kern="1200" dirty="0"/>
        </a:p>
      </dsp:txBody>
      <dsp:txXfrm>
        <a:off x="2491585" y="3488484"/>
        <a:ext cx="1392440" cy="872063"/>
      </dsp:txXfrm>
    </dsp:sp>
    <dsp:sp modelId="{5ACBA012-F2FE-4FB2-8F58-97BE164F3417}">
      <dsp:nvSpPr>
        <dsp:cNvPr id="0" name=""/>
        <dsp:cNvSpPr/>
      </dsp:nvSpPr>
      <dsp:spPr>
        <a:xfrm>
          <a:off x="2577843" y="916980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85106" y="2498453"/>
              </a:moveTo>
              <a:arcTo wR="1931434" hR="1931434" stAng="9775676" swAng="5256295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801AF4-2095-4133-BAF1-02579B597D81}">
      <dsp:nvSpPr>
        <dsp:cNvPr id="0" name=""/>
        <dsp:cNvSpPr/>
      </dsp:nvSpPr>
      <dsp:spPr>
        <a:xfrm>
          <a:off x="3891234" y="616522"/>
          <a:ext cx="1486792" cy="96641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Researchers, NGOs,  heritage professionals</a:t>
          </a:r>
          <a:endParaRPr lang="en-GB" sz="1400" kern="1200" dirty="0"/>
        </a:p>
      </dsp:txBody>
      <dsp:txXfrm>
        <a:off x="3938410" y="663698"/>
        <a:ext cx="1392440" cy="872063"/>
      </dsp:txXfrm>
    </dsp:sp>
    <dsp:sp modelId="{C5439E25-B185-4699-91E3-633F70E330D7}">
      <dsp:nvSpPr>
        <dsp:cNvPr id="0" name=""/>
        <dsp:cNvSpPr/>
      </dsp:nvSpPr>
      <dsp:spPr>
        <a:xfrm>
          <a:off x="1478649" y="-908456"/>
          <a:ext cx="3862868" cy="3862868"/>
        </a:xfrm>
        <a:custGeom>
          <a:avLst/>
          <a:gdLst/>
          <a:ahLst/>
          <a:cxnLst/>
          <a:rect l="0" t="0" r="0" b="0"/>
          <a:pathLst>
            <a:path>
              <a:moveTo>
                <a:pt x="3770924" y="2520258"/>
              </a:moveTo>
              <a:arcTo wR="1931434" hR="1931434" stAng="1064998" swAng="6072478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1523</TotalTime>
  <Words>864</Words>
  <Application>Microsoft Office PowerPoint</Application>
  <PresentationFormat>On-screen Show (4:3)</PresentationFormat>
  <Paragraphs>117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Bold</vt:lpstr>
      <vt:lpstr>Arial Unicode MS</vt:lpstr>
      <vt:lpstr>Calibri</vt:lpstr>
      <vt:lpstr>Thème Office</vt:lpstr>
      <vt:lpstr>Periodic reporting – Participatory approaches  Unit 60 PowerPoint presentation</vt:lpstr>
      <vt:lpstr>Different interests, roles and areas of expertise</vt:lpstr>
      <vt:lpstr>Community participation is encouraged in … </vt:lpstr>
      <vt:lpstr>Not just communities …</vt:lpstr>
      <vt:lpstr>What the Ethical Principles say</vt:lpstr>
      <vt:lpstr>PowerPoint Presentation</vt:lpstr>
      <vt:lpstr>Why is a participatory process important?</vt:lpstr>
      <vt:lpstr>‘Participation’ takes many forms</vt:lpstr>
      <vt:lpstr>Potential pitfalls of ‘participatory’ processes</vt:lpstr>
      <vt:lpstr>Some participatory methods </vt:lpstr>
      <vt:lpstr>PowerPoint Presentation</vt:lpstr>
      <vt:lpstr>PowerPoint Presentation</vt:lpstr>
      <vt:lpstr>Who is needed to prepare the periodic report? </vt:lpstr>
      <vt:lpstr>Information sources</vt:lpstr>
      <vt:lpstr>Information sources (2)</vt:lpstr>
      <vt:lpstr>What method to choose?</vt:lpstr>
      <vt:lpstr>PowerPoint Presentation</vt:lpstr>
      <vt:lpstr>PowerPoint Presentation</vt:lpstr>
      <vt:lpstr>Optional case study: Training Programme for the 2005 Convention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Hopkins, Juliette</cp:lastModifiedBy>
  <cp:revision>195</cp:revision>
  <cp:lastPrinted>2015-07-03T09:47:22Z</cp:lastPrinted>
  <dcterms:created xsi:type="dcterms:W3CDTF">2013-12-09T15:25:28Z</dcterms:created>
  <dcterms:modified xsi:type="dcterms:W3CDTF">2020-01-10T11:21:29Z</dcterms:modified>
</cp:coreProperties>
</file>