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6" autoAdjust="0"/>
  </p:normalViewPr>
  <p:slideViewPr>
    <p:cSldViewPr snapToGrid="0" snapToObjects="1">
      <p:cViewPr varScale="1">
        <p:scale>
          <a:sx n="81" d="100"/>
          <a:sy n="81" d="100"/>
        </p:scale>
        <p:origin x="1426" y="67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2C333-07AB-45E9-8E8A-53F1D5F87052}">
      <dsp:nvSpPr>
        <dsp:cNvPr id="0" name=""/>
        <dsp:cNvSpPr/>
      </dsp:nvSpPr>
      <dsp:spPr>
        <a:xfrm>
          <a:off x="1230572" y="1523853"/>
          <a:ext cx="1307123" cy="849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Organismos estatales</a:t>
          </a:r>
          <a:endParaRPr lang="en-GB" sz="1200" kern="1200" dirty="0"/>
        </a:p>
      </dsp:txBody>
      <dsp:txXfrm>
        <a:off x="1272048" y="1565329"/>
        <a:ext cx="1224171" cy="766678"/>
      </dsp:txXfrm>
    </dsp:sp>
    <dsp:sp modelId="{4617AF31-0C3F-4919-A3FD-CB0DE07628D0}">
      <dsp:nvSpPr>
        <dsp:cNvPr id="0" name=""/>
        <dsp:cNvSpPr/>
      </dsp:nvSpPr>
      <dsp:spPr>
        <a:xfrm>
          <a:off x="1696229" y="796467"/>
          <a:ext cx="3394713" cy="3394713"/>
        </a:xfrm>
        <a:custGeom>
          <a:avLst/>
          <a:gdLst/>
          <a:ahLst/>
          <a:cxnLst/>
          <a:rect l="0" t="0" r="0" b="0"/>
          <a:pathLst>
            <a:path>
              <a:moveTo>
                <a:pt x="321291" y="703644"/>
              </a:moveTo>
              <a:arcTo wR="1697356" hR="1697356" stAng="12950073" swAng="69647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018EC-7F70-46E6-BE76-98C1D31A3208}">
      <dsp:nvSpPr>
        <dsp:cNvPr id="0" name=""/>
        <dsp:cNvSpPr/>
      </dsp:nvSpPr>
      <dsp:spPr>
        <a:xfrm>
          <a:off x="4302861" y="1720480"/>
          <a:ext cx="1307123" cy="849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Comunidades, grupos, etc.</a:t>
          </a:r>
          <a:endParaRPr lang="en-GB" sz="1200" kern="1200" dirty="0"/>
        </a:p>
      </dsp:txBody>
      <dsp:txXfrm>
        <a:off x="4344337" y="1761956"/>
        <a:ext cx="1224171" cy="766678"/>
      </dsp:txXfrm>
    </dsp:sp>
    <dsp:sp modelId="{62A14E69-1714-4508-8EC8-E5BFCCD0DBE2}">
      <dsp:nvSpPr>
        <dsp:cNvPr id="0" name=""/>
        <dsp:cNvSpPr/>
      </dsp:nvSpPr>
      <dsp:spPr>
        <a:xfrm>
          <a:off x="3091696" y="2566909"/>
          <a:ext cx="3394713" cy="3394713"/>
        </a:xfrm>
        <a:custGeom>
          <a:avLst/>
          <a:gdLst/>
          <a:ahLst/>
          <a:cxnLst/>
          <a:rect l="0" t="0" r="0" b="0"/>
          <a:pathLst>
            <a:path>
              <a:moveTo>
                <a:pt x="1803950" y="3350"/>
              </a:moveTo>
              <a:arcTo wR="1697356" hR="1697356" stAng="16416032" swAng="47480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7F779-32C0-457A-9C83-0499BF2B4B17}">
      <dsp:nvSpPr>
        <dsp:cNvPr id="0" name=""/>
        <dsp:cNvSpPr/>
      </dsp:nvSpPr>
      <dsp:spPr>
        <a:xfrm>
          <a:off x="4302852" y="2601545"/>
          <a:ext cx="1307123" cy="849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344328" y="2643021"/>
        <a:ext cx="1224171" cy="766678"/>
      </dsp:txXfrm>
    </dsp:sp>
    <dsp:sp modelId="{44FC6B31-4983-45ED-AF36-F2B59F1D1F12}">
      <dsp:nvSpPr>
        <dsp:cNvPr id="0" name=""/>
        <dsp:cNvSpPr/>
      </dsp:nvSpPr>
      <dsp:spPr>
        <a:xfrm>
          <a:off x="1978889" y="347094"/>
          <a:ext cx="3394713" cy="3394713"/>
        </a:xfrm>
        <a:custGeom>
          <a:avLst/>
          <a:gdLst/>
          <a:ahLst/>
          <a:cxnLst/>
          <a:rect l="0" t="0" r="0" b="0"/>
          <a:pathLst>
            <a:path>
              <a:moveTo>
                <a:pt x="2635155" y="3112118"/>
              </a:moveTo>
              <a:arcTo wR="1697356" hR="1697356" stAng="3387655" swAng="29655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0E012-901F-4CBB-8F40-8D4B1A8037B7}">
      <dsp:nvSpPr>
        <dsp:cNvPr id="0" name=""/>
        <dsp:cNvSpPr/>
      </dsp:nvSpPr>
      <dsp:spPr>
        <a:xfrm>
          <a:off x="1890622" y="3026289"/>
          <a:ext cx="1307123" cy="8496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Sector privado</a:t>
          </a:r>
          <a:endParaRPr lang="en-GB" sz="1200" kern="1200" dirty="0"/>
        </a:p>
      </dsp:txBody>
      <dsp:txXfrm>
        <a:off x="1932098" y="3067765"/>
        <a:ext cx="1224171" cy="766678"/>
      </dsp:txXfrm>
    </dsp:sp>
    <dsp:sp modelId="{5ACBA012-F2FE-4FB2-8F58-97BE164F3417}">
      <dsp:nvSpPr>
        <dsp:cNvPr id="0" name=""/>
        <dsp:cNvSpPr/>
      </dsp:nvSpPr>
      <dsp:spPr>
        <a:xfrm>
          <a:off x="2008073" y="808041"/>
          <a:ext cx="3394713" cy="3394713"/>
        </a:xfrm>
        <a:custGeom>
          <a:avLst/>
          <a:gdLst/>
          <a:ahLst/>
          <a:cxnLst/>
          <a:rect l="0" t="0" r="0" b="0"/>
          <a:pathLst>
            <a:path>
              <a:moveTo>
                <a:pt x="74747" y="2195511"/>
              </a:moveTo>
              <a:arcTo wR="1697356" hR="1697356" stAng="9775985" swAng="525559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01AF4-2095-4133-BAF1-02579B597D81}">
      <dsp:nvSpPr>
        <dsp:cNvPr id="0" name=""/>
        <dsp:cNvSpPr/>
      </dsp:nvSpPr>
      <dsp:spPr>
        <a:xfrm>
          <a:off x="3162101" y="543849"/>
          <a:ext cx="1307123" cy="8496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Investigadores, ONG, profesionales en patrimonio</a:t>
          </a:r>
          <a:endParaRPr lang="en-GB" sz="1200" kern="1200" dirty="0"/>
        </a:p>
      </dsp:txBody>
      <dsp:txXfrm>
        <a:off x="3203577" y="585325"/>
        <a:ext cx="1224171" cy="766678"/>
      </dsp:txXfrm>
    </dsp:sp>
    <dsp:sp modelId="{C5439E25-B185-4699-91E3-633F70E330D7}">
      <dsp:nvSpPr>
        <dsp:cNvPr id="0" name=""/>
        <dsp:cNvSpPr/>
      </dsp:nvSpPr>
      <dsp:spPr>
        <a:xfrm>
          <a:off x="1042275" y="-795927"/>
          <a:ext cx="3394713" cy="3394713"/>
        </a:xfrm>
        <a:custGeom>
          <a:avLst/>
          <a:gdLst/>
          <a:ahLst/>
          <a:cxnLst/>
          <a:rect l="0" t="0" r="0" b="0"/>
          <a:pathLst>
            <a:path>
              <a:moveTo>
                <a:pt x="3313926" y="2214773"/>
              </a:moveTo>
              <a:arcTo wR="1697356" hR="1697356" stAng="1064902" swAng="607276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1313</Words>
  <Application>Microsoft Office PowerPoint</Application>
  <PresentationFormat>Affichage à l'écran (4:3)</PresentationFormat>
  <Paragraphs>118</Paragraphs>
  <Slides>20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Arial Bold</vt:lpstr>
      <vt:lpstr>Calibri</vt:lpstr>
      <vt:lpstr>Thème Office</vt:lpstr>
      <vt:lpstr>Presentación de informes periódicos – Enfoques participativos Presentación PowerPoint correspondiente a la Unidad 60</vt:lpstr>
      <vt:lpstr>Distintos intereses, funciones y áreas de especialización</vt:lpstr>
      <vt:lpstr>Se alienta a la participación de las comunidades en las tareas de ... </vt:lpstr>
      <vt:lpstr>No solo las comunidades...</vt:lpstr>
      <vt:lpstr>Qué dicen los Principios Éticos</vt:lpstr>
      <vt:lpstr>Présentation PowerPoint</vt:lpstr>
      <vt:lpstr>¿Cuál es la importancia de un proceso participativo?</vt:lpstr>
      <vt:lpstr>La “participación” adopta muchas formas:</vt:lpstr>
      <vt:lpstr>Posibles errores comunes de los procesos “participativos”</vt:lpstr>
      <vt:lpstr>Algunos métodos participativos: </vt:lpstr>
      <vt:lpstr>Présentation PowerPoint</vt:lpstr>
      <vt:lpstr>Présentation PowerPoint</vt:lpstr>
      <vt:lpstr>¿A quién se necesita para preparar el informe periódico? </vt:lpstr>
      <vt:lpstr>Fuentes de información</vt:lpstr>
      <vt:lpstr>Fuentes de información (2)</vt:lpstr>
      <vt:lpstr>¿Qué método escoger?</vt:lpstr>
      <vt:lpstr>Présentation PowerPoint</vt:lpstr>
      <vt:lpstr>Présentation PowerPoint</vt:lpstr>
      <vt:lpstr>Estudio de caso opcional: Programa de capacitación para la Convención de 2005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Maria-Paz Fernandez Undurraga</cp:lastModifiedBy>
  <cp:revision>204</cp:revision>
  <cp:lastPrinted>2015-07-03T09:47:22Z</cp:lastPrinted>
  <dcterms:created xsi:type="dcterms:W3CDTF">2013-12-09T15:25:28Z</dcterms:created>
  <dcterms:modified xsi:type="dcterms:W3CDTF">2020-02-28T09:58:39Z</dcterms:modified>
</cp:coreProperties>
</file>