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F19503A-4DB9-2A88-CD11-4D0367217283}" name="Koffi, Bryan" initials="BK" userId="S::b.koffi@unesco.org::1dbdc3cc-78e6-42ba-bd49-b4ca2741d54e" providerId="AD"/>
  <p188:author id="{91F0E43F-5DA8-2A9C-41A5-4322CC2ACB15}" name="UNESCO - CLT/LHE" initials="LHE" userId="UNESCO - CLT/LHE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DBDB"/>
    <a:srgbClr val="FDE9D9"/>
    <a:srgbClr val="EAF1DD"/>
    <a:srgbClr val="DBE5F1"/>
    <a:srgbClr val="FFCC99"/>
    <a:srgbClr val="99CCFF"/>
    <a:srgbClr val="CCFF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1628" y="-2636"/>
      </p:cViewPr>
      <p:guideLst/>
    </p:cSldViewPr>
  </p:notesViewPr>
  <p:gridSpacing cx="72008" cy="72008"/>
</p:viewP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8e024d6-51f2-471b-ac2c-b1117d65062e}" enabled="1" method="Standard" siteId="{1d4fae52-39b3-4bfa-b0b3-022956b1119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2166</TotalTime>
  <Words>1906</Words>
  <Application>Microsoft Office PowerPoint</Application>
  <PresentationFormat>Widescreen</PresentationFormat>
  <Paragraphs>196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MS Mincho</vt:lpstr>
      <vt:lpstr>Arial</vt:lpstr>
      <vt:lpstr>Calibri</vt:lpstr>
      <vt:lpstr>Symbol</vt:lpstr>
      <vt:lpstr>Times New Roman</vt:lpstr>
      <vt:lpstr>Wingdings</vt:lpstr>
      <vt:lpstr>Thème Office</vt:lpstr>
      <vt:lpstr>Intégration de la réduction des risques de catastrophes dans les inventaires du patrimoine culturel immatériel  U064 Présentation PowerPoint  </vt:lpstr>
      <vt:lpstr>Dans cette présentation...</vt:lpstr>
      <vt:lpstr>Principaux enseignements des principes et modalités opérationnels</vt:lpstr>
      <vt:lpstr>Identifier le PCI lors de catastrophes : « Personnes, lieu, histoire » : un cadre d'analyse</vt:lpstr>
      <vt:lpstr>Identifier le PCI lors de catastrophes : expression, transmission et sauvegarde</vt:lpstr>
      <vt:lpstr>Identifier le PCI lors de catastrophes :  le cadre « Personnes, lieu et histoire »</vt:lpstr>
      <vt:lpstr>Identifier le PCI lors de catastrophes : présentation des études de cas </vt:lpstr>
      <vt:lpstr>Exercice 1 : Impact des catastrophes sur le PCI</vt:lpstr>
      <vt:lpstr>Imprimé 2 : Le PCI touché par une catastrophe</vt:lpstr>
      <vt:lpstr>Exercice 2 : Recherche collective sur le risque de catastrophe lié au PCI - but et objectifs </vt:lpstr>
      <vt:lpstr>Exercice 2 : Recherche collective sur le risque de catastrophe lié au PCI - étapes </vt:lpstr>
      <vt:lpstr>EXERCICE 2a :  Risques liés au PCI à chaque phase du cycle de gestion des catastrophes</vt:lpstr>
      <vt:lpstr>Exercice 2b : Rôle du PCI dans l'atténuation ou la réduction des risques de catastrophes</vt:lpstr>
      <vt:lpstr>Auto-test</vt:lpstr>
      <vt:lpstr>PowerPoint Presentation</vt:lpstr>
    </vt:vector>
  </TitlesOfParts>
  <Company>The Australian National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Basics in Disaster Risk Reduction and intangible cultural heritage  Unit A PowerPoint presentation</dc:title>
  <dc:creator>Anonymous 1</dc:creator>
  <cp:lastModifiedBy>Koffi, Bryan</cp:lastModifiedBy>
  <cp:revision>61</cp:revision>
  <dcterms:created xsi:type="dcterms:W3CDTF">2020-08-28T23:40:42Z</dcterms:created>
  <dcterms:modified xsi:type="dcterms:W3CDTF">2024-02-28T11:03:08Z</dcterms:modified>
</cp:coreProperties>
</file>