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0F3905-C834-74E2-34B0-B091EE0069F2}" name="戸田　清暁" initials="戸田" userId="S::toda-k11@asahi.com::518ec959-1848-4c20-8d43-ca168709492f" providerId="AD"/>
  <p188:author id="{E2CD3915-343B-05A1-1C4A-A9E7F65861B6}" name="藤井　翔太" initials="藤井" userId="S::fujii-s5@asahi.com::dd181952-f354-45f7-a25e-dddfbc6e9ada" providerId="AD"/>
  <p188:author id="{CB3E251D-F293-6C07-9F58-6ACF13D3E341}" name="小林　彩" initials="小林" userId="S::kobayashi-a11@asahi.com::d7366113-554c-4fac-b4d0-9fb82b9d9c31" providerId="AD"/>
  <p188:author id="{9EA77F57-BFA8-DDDC-0BA3-AD60D97BD81F}" name="setsu shimizu" initials="ss" userId="bb189cfb882f4f02" providerId="Windows Live"/>
  <p188:author id="{39B8565C-5D2B-EFA4-70D8-01350DBA7D7F}" name="滝沢　卓" initials="滝沢" userId="S::takizawa-s@asahi.com::9bea8fac-dd37-4b2d-bd47-8e3d77e62005" providerId="AD"/>
  <p188:author id="{A9099579-ED46-C290-4BC7-FFCA1D24CC30}" name="有田　元則" initials="有田" userId="S::arita-m1@asahi.com::68c1bc64-1da4-48cb-9b20-11c9d9418be7" providerId="AD"/>
  <p188:author id="{E0CE498F-F892-C745-BCE9-FEC3C685118D}" name="小祝　結佳" initials="小祝" userId="S::koiwai-y@asahi.com::33c6a059-4c4d-4f2a-bb08-f6615d93e190" providerId="AD"/>
  <p188:author id="{332B18B0-CB1C-C240-C666-AE1A052F9B74}" name="茜 岩井" initials="茜岩" userId="1adb3b66d9411e57" providerId="Windows Live"/>
  <p188:author id="{2C4884CB-7555-ADD7-8FE8-23C9767FB2F3}" name="坂上　正人" initials="坂上　正人" userId="S::sakajo-m@asahi.com::de84e2de-cc80-4e5f-88eb-721cffe1f0a2" providerId="AD"/>
  <p188:author id="{848BFCDE-4005-2333-159A-BC30FEE284B3}" name="平尾　勇貴" initials="平尾" userId="S::hirao-y2@asahi.com::d2b6c453-1493-44ab-b378-a9f16170367b" providerId="AD"/>
  <p188:author id="{A1AB7AF5-B80C-5246-D9F3-B3889CA46577}" name="山上　浩二" initials="山上" userId="S::yamagami-k2@asahi.com::a2974e24-0f38-41e3-bf94-e8b798073130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D69A1-CA7E-4D1E-BC3C-991815E5A339}" v="1" dt="2024-08-07T03:53:44.306"/>
    <p1510:client id="{38CD023C-1F6F-40D8-8932-7D31B5EAC2E4}" v="1" dt="2024-08-06T06:09:08.857"/>
    <p1510:client id="{DDABC4B8-81A5-C7DC-A32C-21421749A44A}" v="1" dt="2024-08-07T02:07:01.626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祝　結佳" userId="33c6a059-4c4d-4f2a-bb08-f6615d93e190" providerId="ADAL" clId="{DF25EA57-7330-4874-9C98-7F37E5334F46}"/>
    <pc:docChg chg="undo custSel modSld">
      <pc:chgData name="小祝　結佳" userId="33c6a059-4c4d-4f2a-bb08-f6615d93e190" providerId="ADAL" clId="{DF25EA57-7330-4874-9C98-7F37E5334F46}" dt="2024-07-26T10:52:39.015" v="13"/>
      <pc:docMkLst>
        <pc:docMk/>
      </pc:docMkLst>
      <pc:sldChg chg="modSp mod addCm">
        <pc:chgData name="小祝　結佳" userId="33c6a059-4c4d-4f2a-bb08-f6615d93e190" providerId="ADAL" clId="{DF25EA57-7330-4874-9C98-7F37E5334F46}" dt="2024-07-26T10:52:39.015" v="13"/>
        <pc:sldMkLst>
          <pc:docMk/>
          <pc:sldMk cId="3449382715" sldId="408"/>
        </pc:sldMkLst>
        <pc:graphicFrameChg chg="mod modGraphic">
          <ac:chgData name="小祝　結佳" userId="33c6a059-4c4d-4f2a-bb08-f6615d93e190" providerId="ADAL" clId="{DF25EA57-7330-4874-9C98-7F37E5334F46}" dt="2024-07-26T10:52:10.664" v="12"/>
          <ac:graphicFrameMkLst>
            <pc:docMk/>
            <pc:sldMk cId="3449382715" sldId="408"/>
            <ac:graphicFrameMk id="7" creationId="{0050AC22-B0B4-AF3F-44E1-D96686B0436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小祝　結佳" userId="33c6a059-4c4d-4f2a-bb08-f6615d93e190" providerId="ADAL" clId="{DF25EA57-7330-4874-9C98-7F37E5334F46}" dt="2024-07-26T10:52:39.015" v="13"/>
              <pc2:cmMkLst xmlns:pc2="http://schemas.microsoft.com/office/powerpoint/2019/9/main/command">
                <pc:docMk/>
                <pc:sldMk cId="3449382715" sldId="408"/>
                <pc2:cmMk id="{B8DBAFBE-C513-4513-AE53-B655E2AADBA5}"/>
              </pc2:cmMkLst>
            </pc226:cmChg>
          </p:ext>
        </pc:extLst>
      </pc:sldChg>
      <pc:sldChg chg="modSp mod addCm">
        <pc:chgData name="小祝　結佳" userId="33c6a059-4c4d-4f2a-bb08-f6615d93e190" providerId="ADAL" clId="{DF25EA57-7330-4874-9C98-7F37E5334F46}" dt="2024-07-26T10:50:24.148" v="3"/>
        <pc:sldMkLst>
          <pc:docMk/>
          <pc:sldMk cId="1738783765" sldId="477"/>
        </pc:sldMkLst>
        <pc:graphicFrameChg chg="modGraphic">
          <ac:chgData name="小祝　結佳" userId="33c6a059-4c4d-4f2a-bb08-f6615d93e190" providerId="ADAL" clId="{DF25EA57-7330-4874-9C98-7F37E5334F46}" dt="2024-07-26T10:49:51.890" v="1" actId="2165"/>
          <ac:graphicFrameMkLst>
            <pc:docMk/>
            <pc:sldMk cId="1738783765" sldId="477"/>
            <ac:graphicFrameMk id="23" creationId="{0CD57D36-43AA-3713-80D3-B044BC0AB28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小祝　結佳" userId="33c6a059-4c4d-4f2a-bb08-f6615d93e190" providerId="ADAL" clId="{DF25EA57-7330-4874-9C98-7F37E5334F46}" dt="2024-07-26T10:50:24.148" v="3"/>
              <pc2:cmMkLst xmlns:pc2="http://schemas.microsoft.com/office/powerpoint/2019/9/main/command">
                <pc:docMk/>
                <pc:sldMk cId="1738783765" sldId="477"/>
                <pc2:cmMk id="{5410CBB7-8A35-4EFA-8C7B-376D71B13372}"/>
              </pc2:cmMkLst>
            </pc226:cmChg>
          </p:ext>
        </pc:extLst>
      </pc:sldChg>
      <pc:sldChg chg="modSp mod addCm">
        <pc:chgData name="小祝　結佳" userId="33c6a059-4c4d-4f2a-bb08-f6615d93e190" providerId="ADAL" clId="{DF25EA57-7330-4874-9C98-7F37E5334F46}" dt="2024-07-26T10:50:35.199" v="4"/>
        <pc:sldMkLst>
          <pc:docMk/>
          <pc:sldMk cId="1488919794" sldId="478"/>
        </pc:sldMkLst>
        <pc:graphicFrameChg chg="modGraphic">
          <ac:chgData name="小祝　結佳" userId="33c6a059-4c4d-4f2a-bb08-f6615d93e190" providerId="ADAL" clId="{DF25EA57-7330-4874-9C98-7F37E5334F46}" dt="2024-07-26T10:50:03.858" v="2" actId="2165"/>
          <ac:graphicFrameMkLst>
            <pc:docMk/>
            <pc:sldMk cId="1488919794" sldId="478"/>
            <ac:graphicFrameMk id="1422" creationId="{E8B227B9-69CA-3CB4-A4F3-CC3ABC57A89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小祝　結佳" userId="33c6a059-4c4d-4f2a-bb08-f6615d93e190" providerId="ADAL" clId="{DF25EA57-7330-4874-9C98-7F37E5334F46}" dt="2024-07-26T10:50:35.199" v="4"/>
              <pc2:cmMkLst xmlns:pc2="http://schemas.microsoft.com/office/powerpoint/2019/9/main/command">
                <pc:docMk/>
                <pc:sldMk cId="1488919794" sldId="478"/>
                <pc2:cmMk id="{9F549A1E-6026-4274-ABD8-4BEC6FDD5878}"/>
              </pc2:cmMkLst>
            </pc226:cmChg>
          </p:ext>
        </pc:extLst>
      </pc:sldChg>
      <pc:sldChg chg="addCm">
        <pc:chgData name="小祝　結佳" userId="33c6a059-4c4d-4f2a-bb08-f6615d93e190" providerId="ADAL" clId="{DF25EA57-7330-4874-9C98-7F37E5334F46}" dt="2024-07-26T10:51:03.247" v="5"/>
        <pc:sldMkLst>
          <pc:docMk/>
          <pc:sldMk cId="3877877845" sldId="5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小祝　結佳" userId="33c6a059-4c4d-4f2a-bb08-f6615d93e190" providerId="ADAL" clId="{DF25EA57-7330-4874-9C98-7F37E5334F46}" dt="2024-07-26T10:51:03.247" v="5"/>
              <pc2:cmMkLst xmlns:pc2="http://schemas.microsoft.com/office/powerpoint/2019/9/main/command">
                <pc:docMk/>
                <pc:sldMk cId="3877877845" sldId="522"/>
                <pc2:cmMk id="{79574EE4-DFA3-4067-9675-9749AEECC5BE}"/>
              </pc2:cmMkLst>
            </pc226:cmChg>
          </p:ext>
        </pc:extLst>
      </pc:sldChg>
      <pc:sldChg chg="addCm">
        <pc:chgData name="小祝　結佳" userId="33c6a059-4c4d-4f2a-bb08-f6615d93e190" providerId="ADAL" clId="{DF25EA57-7330-4874-9C98-7F37E5334F46}" dt="2024-07-26T10:51:10.365" v="6"/>
        <pc:sldMkLst>
          <pc:docMk/>
          <pc:sldMk cId="2325744936" sldId="6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小祝　結佳" userId="33c6a059-4c4d-4f2a-bb08-f6615d93e190" providerId="ADAL" clId="{DF25EA57-7330-4874-9C98-7F37E5334F46}" dt="2024-07-26T10:51:10.365" v="6"/>
              <pc2:cmMkLst xmlns:pc2="http://schemas.microsoft.com/office/powerpoint/2019/9/main/command">
                <pc:docMk/>
                <pc:sldMk cId="2325744936" sldId="673"/>
                <pc2:cmMk id="{9757F92C-6E52-4352-978D-C750EB38ED07}"/>
              </pc2:cmMkLst>
            </pc226:cmChg>
          </p:ext>
        </pc:extLst>
      </pc:sldChg>
    </pc:docChg>
  </pc:docChgLst>
  <pc:docChgLst>
    <pc:chgData name="有田　元則" userId="S::arita-m1@asahi.com::68c1bc64-1da4-48cb-9b20-11c9d9418be7" providerId="AD" clId="Web-{A243CEA6-F8B7-FF24-9B09-54B23B788A9C}"/>
    <pc:docChg chg="mod modSld">
      <pc:chgData name="有田　元則" userId="S::arita-m1@asahi.com::68c1bc64-1da4-48cb-9b20-11c9d9418be7" providerId="AD" clId="Web-{A243CEA6-F8B7-FF24-9B09-54B23B788A9C}" dt="2024-07-31T02:34:57.436" v="6" actId="1076"/>
      <pc:docMkLst>
        <pc:docMk/>
      </pc:docMkLst>
      <pc:sldChg chg="delSp modSp addCm">
        <pc:chgData name="有田　元則" userId="S::arita-m1@asahi.com::68c1bc64-1da4-48cb-9b20-11c9d9418be7" providerId="AD" clId="Web-{A243CEA6-F8B7-FF24-9B09-54B23B788A9C}" dt="2024-07-31T02:34:57.436" v="6" actId="1076"/>
        <pc:sldMkLst>
          <pc:docMk/>
          <pc:sldMk cId="2153830722" sldId="527"/>
        </pc:sldMkLst>
        <pc:picChg chg="mod">
          <ac:chgData name="有田　元則" userId="S::arita-m1@asahi.com::68c1bc64-1da4-48cb-9b20-11c9d9418be7" providerId="AD" clId="Web-{A243CEA6-F8B7-FF24-9B09-54B23B788A9C}" dt="2024-07-31T02:34:57.436" v="6" actId="1076"/>
          <ac:picMkLst>
            <pc:docMk/>
            <pc:sldMk cId="2153830722" sldId="527"/>
            <ac:picMk id="14" creationId="{562407EE-E373-9B24-640C-BFF70CBF20A2}"/>
          </ac:picMkLst>
        </pc:picChg>
        <pc:picChg chg="del">
          <ac:chgData name="有田　元則" userId="S::arita-m1@asahi.com::68c1bc64-1da4-48cb-9b20-11c9d9418be7" providerId="AD" clId="Web-{A243CEA6-F8B7-FF24-9B09-54B23B788A9C}" dt="2024-07-31T02:34:33.858" v="2"/>
          <ac:picMkLst>
            <pc:docMk/>
            <pc:sldMk cId="2153830722" sldId="527"/>
            <ac:picMk id="22" creationId="{B8D6302C-A533-EC9A-654B-AB9BEF83314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S::arita-m1@asahi.com::68c1bc64-1da4-48cb-9b20-11c9d9418be7" providerId="AD" clId="Web-{A243CEA6-F8B7-FF24-9B09-54B23B788A9C}" dt="2024-07-31T02:34:30.014" v="1"/>
              <pc2:cmMkLst xmlns:pc2="http://schemas.microsoft.com/office/powerpoint/2019/9/main/command">
                <pc:docMk/>
                <pc:sldMk cId="2153830722" sldId="527"/>
                <pc2:cmMk id="{FA3E933B-0EA8-47A8-809C-2A47E4FBA7A5}"/>
              </pc2:cmMkLst>
            </pc226:cmChg>
          </p:ext>
        </pc:extLst>
      </pc:sldChg>
    </pc:docChg>
  </pc:docChgLst>
  <pc:docChgLst>
    <pc:chgData name="小祝　結佳" userId="S::koiwai-y@asahi.com::33c6a059-4c4d-4f2a-bb08-f6615d93e190" providerId="AD" clId="Web-{BD0F4B84-4748-35C9-2833-27940C8F8AE8}"/>
    <pc:docChg chg="modSld">
      <pc:chgData name="小祝　結佳" userId="S::koiwai-y@asahi.com::33c6a059-4c4d-4f2a-bb08-f6615d93e190" providerId="AD" clId="Web-{BD0F4B84-4748-35C9-2833-27940C8F8AE8}" dt="2024-07-26T10:05:44.098" v="10"/>
      <pc:docMkLst>
        <pc:docMk/>
      </pc:docMkLst>
      <pc:sldChg chg="modSp">
        <pc:chgData name="小祝　結佳" userId="S::koiwai-y@asahi.com::33c6a059-4c4d-4f2a-bb08-f6615d93e190" providerId="AD" clId="Web-{BD0F4B84-4748-35C9-2833-27940C8F8AE8}" dt="2024-07-26T10:05:44.098" v="10"/>
        <pc:sldMkLst>
          <pc:docMk/>
          <pc:sldMk cId="3818151228" sldId="487"/>
        </pc:sldMkLst>
        <pc:graphicFrameChg chg="mod modGraphic">
          <ac:chgData name="小祝　結佳" userId="S::koiwai-y@asahi.com::33c6a059-4c4d-4f2a-bb08-f6615d93e190" providerId="AD" clId="Web-{BD0F4B84-4748-35C9-2833-27940C8F8AE8}" dt="2024-07-26T10:05:44.098" v="10"/>
          <ac:graphicFrameMkLst>
            <pc:docMk/>
            <pc:sldMk cId="3818151228" sldId="487"/>
            <ac:graphicFrameMk id="35" creationId="{8A8E5F03-1502-3A25-6D53-85CA83ED5B26}"/>
          </ac:graphicFrameMkLst>
        </pc:graphicFrameChg>
      </pc:sldChg>
    </pc:docChg>
  </pc:docChgLst>
  <pc:docChgLst>
    <pc:chgData name="有田　元則" userId="68c1bc64-1da4-48cb-9b20-11c9d9418be7" providerId="ADAL" clId="{B7B8607E-1EB1-48E2-8A09-DD6709C3C217}"/>
    <pc:docChg chg="undo custSel modSld">
      <pc:chgData name="有田　元則" userId="68c1bc64-1da4-48cb-9b20-11c9d9418be7" providerId="ADAL" clId="{B7B8607E-1EB1-48E2-8A09-DD6709C3C217}" dt="2024-07-31T02:36:25.201" v="11" actId="1076"/>
      <pc:docMkLst>
        <pc:docMk/>
      </pc:docMkLst>
      <pc:sldChg chg="modSp mod">
        <pc:chgData name="有田　元則" userId="68c1bc64-1da4-48cb-9b20-11c9d9418be7" providerId="ADAL" clId="{B7B8607E-1EB1-48E2-8A09-DD6709C3C217}" dt="2024-07-31T02:36:25.201" v="11" actId="1076"/>
        <pc:sldMkLst>
          <pc:docMk/>
          <pc:sldMk cId="2153830722" sldId="527"/>
        </pc:sldMkLst>
        <pc:picChg chg="mod">
          <ac:chgData name="有田　元則" userId="68c1bc64-1da4-48cb-9b20-11c9d9418be7" providerId="ADAL" clId="{B7B8607E-1EB1-48E2-8A09-DD6709C3C217}" dt="2024-07-31T02:36:25.201" v="11" actId="1076"/>
          <ac:picMkLst>
            <pc:docMk/>
            <pc:sldMk cId="2153830722" sldId="527"/>
            <ac:picMk id="14" creationId="{562407EE-E373-9B24-640C-BFF70CBF20A2}"/>
          </ac:picMkLst>
        </pc:picChg>
        <pc:picChg chg="mod">
          <ac:chgData name="有田　元則" userId="68c1bc64-1da4-48cb-9b20-11c9d9418be7" providerId="ADAL" clId="{B7B8607E-1EB1-48E2-8A09-DD6709C3C217}" dt="2024-07-31T02:35:39.180" v="1" actId="1076"/>
          <ac:picMkLst>
            <pc:docMk/>
            <pc:sldMk cId="2153830722" sldId="527"/>
            <ac:picMk id="15" creationId="{C4880A7B-CD2E-7C82-B344-BB844F3723DA}"/>
          </ac:picMkLst>
        </pc:picChg>
        <pc:picChg chg="mod">
          <ac:chgData name="有田　元則" userId="68c1bc64-1da4-48cb-9b20-11c9d9418be7" providerId="ADAL" clId="{B7B8607E-1EB1-48E2-8A09-DD6709C3C217}" dt="2024-07-31T02:35:41.486" v="2" actId="1076"/>
          <ac:picMkLst>
            <pc:docMk/>
            <pc:sldMk cId="2153830722" sldId="527"/>
            <ac:picMk id="16" creationId="{DC16ADF1-F773-1100-61AB-7EB72F3A663B}"/>
          </ac:picMkLst>
        </pc:picChg>
        <pc:picChg chg="mod">
          <ac:chgData name="有田　元則" userId="68c1bc64-1da4-48cb-9b20-11c9d9418be7" providerId="ADAL" clId="{B7B8607E-1EB1-48E2-8A09-DD6709C3C217}" dt="2024-07-31T02:35:50.183" v="7" actId="1076"/>
          <ac:picMkLst>
            <pc:docMk/>
            <pc:sldMk cId="2153830722" sldId="527"/>
            <ac:picMk id="18" creationId="{188FA600-92DD-B127-C617-4EDABE123694}"/>
          </ac:picMkLst>
        </pc:picChg>
        <pc:picChg chg="mod">
          <ac:chgData name="有田　元則" userId="68c1bc64-1da4-48cb-9b20-11c9d9418be7" providerId="ADAL" clId="{B7B8607E-1EB1-48E2-8A09-DD6709C3C217}" dt="2024-07-31T02:36:18.206" v="9" actId="1076"/>
          <ac:picMkLst>
            <pc:docMk/>
            <pc:sldMk cId="2153830722" sldId="527"/>
            <ac:picMk id="19" creationId="{05124E80-3DE7-CB60-BCF5-3F7656B882B2}"/>
          </ac:picMkLst>
        </pc:picChg>
        <pc:picChg chg="mod">
          <ac:chgData name="有田　元則" userId="68c1bc64-1da4-48cb-9b20-11c9d9418be7" providerId="ADAL" clId="{B7B8607E-1EB1-48E2-8A09-DD6709C3C217}" dt="2024-07-31T02:35:42.969" v="3" actId="1076"/>
          <ac:picMkLst>
            <pc:docMk/>
            <pc:sldMk cId="2153830722" sldId="527"/>
            <ac:picMk id="21" creationId="{EC215E06-8B43-F821-69C3-879C9A6883F4}"/>
          </ac:picMkLst>
        </pc:picChg>
        <pc:picChg chg="mod">
          <ac:chgData name="有田　元則" userId="68c1bc64-1da4-48cb-9b20-11c9d9418be7" providerId="ADAL" clId="{B7B8607E-1EB1-48E2-8A09-DD6709C3C217}" dt="2024-07-31T02:35:46.590" v="5" actId="1076"/>
          <ac:picMkLst>
            <pc:docMk/>
            <pc:sldMk cId="2153830722" sldId="527"/>
            <ac:picMk id="23" creationId="{6006D5C4-17F1-3445-34FF-C1D8A073ABC8}"/>
          </ac:picMkLst>
        </pc:picChg>
        <pc:picChg chg="mod">
          <ac:chgData name="有田　元則" userId="68c1bc64-1da4-48cb-9b20-11c9d9418be7" providerId="ADAL" clId="{B7B8607E-1EB1-48E2-8A09-DD6709C3C217}" dt="2024-07-31T02:36:24.051" v="10" actId="1076"/>
          <ac:picMkLst>
            <pc:docMk/>
            <pc:sldMk cId="2153830722" sldId="527"/>
            <ac:picMk id="26" creationId="{7CB12C09-E74B-6527-6B7C-4197DA25B51A}"/>
          </ac:picMkLst>
        </pc:picChg>
        <pc:picChg chg="mod">
          <ac:chgData name="有田　元則" userId="68c1bc64-1da4-48cb-9b20-11c9d9418be7" providerId="ADAL" clId="{B7B8607E-1EB1-48E2-8A09-DD6709C3C217}" dt="2024-07-31T02:35:45.442" v="4" actId="1076"/>
          <ac:picMkLst>
            <pc:docMk/>
            <pc:sldMk cId="2153830722" sldId="527"/>
            <ac:picMk id="27" creationId="{375D52AC-7E9F-06A3-64F7-692D9A0DF679}"/>
          </ac:picMkLst>
        </pc:picChg>
      </pc:sldChg>
    </pc:docChg>
  </pc:docChgLst>
  <pc:docChgLst>
    <pc:chgData name="小祝　結佳" userId="S::koiwai-y@asahi.com::33c6a059-4c4d-4f2a-bb08-f6615d93e190" providerId="AD" clId="Web-{34C8A74F-3C36-C847-0AB6-01EBE5C32B90}"/>
    <pc:docChg chg="modSld">
      <pc:chgData name="小祝　結佳" userId="S::koiwai-y@asahi.com::33c6a059-4c4d-4f2a-bb08-f6615d93e190" providerId="AD" clId="Web-{34C8A74F-3C36-C847-0AB6-01EBE5C32B90}" dt="2024-07-26T10:24:51.440" v="210"/>
      <pc:docMkLst>
        <pc:docMk/>
      </pc:docMkLst>
      <pc:sldChg chg="modSp">
        <pc:chgData name="小祝　結佳" userId="S::koiwai-y@asahi.com::33c6a059-4c4d-4f2a-bb08-f6615d93e190" providerId="AD" clId="Web-{34C8A74F-3C36-C847-0AB6-01EBE5C32B90}" dt="2024-07-26T10:22:33.078" v="197"/>
        <pc:sldMkLst>
          <pc:docMk/>
          <pc:sldMk cId="3449382715" sldId="408"/>
        </pc:sldMkLst>
        <pc:graphicFrameChg chg="modGraphic">
          <ac:chgData name="小祝　結佳" userId="S::koiwai-y@asahi.com::33c6a059-4c4d-4f2a-bb08-f6615d93e190" providerId="AD" clId="Web-{34C8A74F-3C36-C847-0AB6-01EBE5C32B90}" dt="2024-07-26T10:22:33.078" v="197"/>
          <ac:graphicFrameMkLst>
            <pc:docMk/>
            <pc:sldMk cId="3449382715" sldId="408"/>
            <ac:graphicFrameMk id="7" creationId="{0050AC22-B0B4-AF3F-44E1-D96686B04369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4:14.768" v="207"/>
        <pc:sldMkLst>
          <pc:docMk/>
          <pc:sldMk cId="396763107" sldId="430"/>
        </pc:sldMkLst>
        <pc:graphicFrameChg chg="modGraphic">
          <ac:chgData name="小祝　結佳" userId="S::koiwai-y@asahi.com::33c6a059-4c4d-4f2a-bb08-f6615d93e190" providerId="AD" clId="Web-{34C8A74F-3C36-C847-0AB6-01EBE5C32B90}" dt="2024-07-26T10:24:14.768" v="207"/>
          <ac:graphicFrameMkLst>
            <pc:docMk/>
            <pc:sldMk cId="396763107" sldId="430"/>
            <ac:graphicFrameMk id="30" creationId="{47C6EA0C-99DA-63D5-FB47-4234D12DF7A3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2:53.844" v="198"/>
        <pc:sldMkLst>
          <pc:docMk/>
          <pc:sldMk cId="1991239225" sldId="473"/>
        </pc:sldMkLst>
        <pc:graphicFrameChg chg="modGraphic">
          <ac:chgData name="小祝　結佳" userId="S::koiwai-y@asahi.com::33c6a059-4c4d-4f2a-bb08-f6615d93e190" providerId="AD" clId="Web-{34C8A74F-3C36-C847-0AB6-01EBE5C32B90}" dt="2024-07-26T10:22:53.844" v="198"/>
          <ac:graphicFrameMkLst>
            <pc:docMk/>
            <pc:sldMk cId="1991239225" sldId="473"/>
            <ac:graphicFrameMk id="28" creationId="{B9FDC52B-7900-E123-0F77-C21E36071172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0:56.497" v="183"/>
        <pc:sldMkLst>
          <pc:docMk/>
          <pc:sldMk cId="1738783765" sldId="477"/>
        </pc:sldMkLst>
        <pc:spChg chg="mod">
          <ac:chgData name="小祝　結佳" userId="S::koiwai-y@asahi.com::33c6a059-4c4d-4f2a-bb08-f6615d93e190" providerId="AD" clId="Web-{34C8A74F-3C36-C847-0AB6-01EBE5C32B90}" dt="2024-07-26T10:15:03.818" v="38" actId="14100"/>
          <ac:spMkLst>
            <pc:docMk/>
            <pc:sldMk cId="1738783765" sldId="477"/>
            <ac:spMk id="2" creationId="{24F4A185-0816-A508-9E3E-9A5995BD09D2}"/>
          </ac:spMkLst>
        </pc:spChg>
        <pc:spChg chg="mod">
          <ac:chgData name="小祝　結佳" userId="S::koiwai-y@asahi.com::33c6a059-4c4d-4f2a-bb08-f6615d93e190" providerId="AD" clId="Web-{34C8A74F-3C36-C847-0AB6-01EBE5C32B90}" dt="2024-07-26T10:15:15.427" v="41" actId="1076"/>
          <ac:spMkLst>
            <pc:docMk/>
            <pc:sldMk cId="1738783765" sldId="477"/>
            <ac:spMk id="3" creationId="{59450DFE-B5CD-3B1A-16BC-D8FDB5CE6CB7}"/>
          </ac:spMkLst>
        </pc:spChg>
        <pc:spChg chg="mod">
          <ac:chgData name="小祝　結佳" userId="S::koiwai-y@asahi.com::33c6a059-4c4d-4f2a-bb08-f6615d93e190" providerId="AD" clId="Web-{34C8A74F-3C36-C847-0AB6-01EBE5C32B90}" dt="2024-07-26T10:14:41.942" v="18" actId="1076"/>
          <ac:spMkLst>
            <pc:docMk/>
            <pc:sldMk cId="1738783765" sldId="477"/>
            <ac:spMk id="400" creationId="{F8E2DD10-713E-4339-BAD8-7B2B999DF53B}"/>
          </ac:spMkLst>
        </pc:spChg>
        <pc:spChg chg="mod">
          <ac:chgData name="小祝　結佳" userId="S::koiwai-y@asahi.com::33c6a059-4c4d-4f2a-bb08-f6615d93e190" providerId="AD" clId="Web-{34C8A74F-3C36-C847-0AB6-01EBE5C32B90}" dt="2024-07-26T10:14:41.880" v="17" actId="1076"/>
          <ac:spMkLst>
            <pc:docMk/>
            <pc:sldMk cId="1738783765" sldId="477"/>
            <ac:spMk id="602" creationId="{D971B968-9CCB-4CE7-929E-8C481946DC19}"/>
          </ac:spMkLst>
        </pc:spChg>
        <pc:graphicFrameChg chg="mod modGraphic">
          <ac:chgData name="小祝　結佳" userId="S::koiwai-y@asahi.com::33c6a059-4c4d-4f2a-bb08-f6615d93e190" providerId="AD" clId="Web-{34C8A74F-3C36-C847-0AB6-01EBE5C32B90}" dt="2024-07-26T10:20:56.497" v="183"/>
          <ac:graphicFrameMkLst>
            <pc:docMk/>
            <pc:sldMk cId="1738783765" sldId="477"/>
            <ac:graphicFrameMk id="23" creationId="{0CD57D36-43AA-3713-80D3-B044BC0AB28C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1:14.357" v="196"/>
        <pc:sldMkLst>
          <pc:docMk/>
          <pc:sldMk cId="1488919794" sldId="478"/>
        </pc:sldMkLst>
        <pc:spChg chg="mod">
          <ac:chgData name="小祝　結佳" userId="S::koiwai-y@asahi.com::33c6a059-4c4d-4f2a-bb08-f6615d93e190" providerId="AD" clId="Web-{34C8A74F-3C36-C847-0AB6-01EBE5C32B90}" dt="2024-07-26T10:16:22.773" v="97" actId="14100"/>
          <ac:spMkLst>
            <pc:docMk/>
            <pc:sldMk cId="1488919794" sldId="478"/>
            <ac:spMk id="5" creationId="{F7696CA0-0D7D-C387-17F6-61DF624F344E}"/>
          </ac:spMkLst>
        </pc:spChg>
        <pc:spChg chg="mod">
          <ac:chgData name="小祝　結佳" userId="S::koiwai-y@asahi.com::33c6a059-4c4d-4f2a-bb08-f6615d93e190" providerId="AD" clId="Web-{34C8A74F-3C36-C847-0AB6-01EBE5C32B90}" dt="2024-07-26T10:16:26.648" v="98" actId="1076"/>
          <ac:spMkLst>
            <pc:docMk/>
            <pc:sldMk cId="1488919794" sldId="478"/>
            <ac:spMk id="37" creationId="{F456F13F-7F72-5580-091D-2030F3BB36EE}"/>
          </ac:spMkLst>
        </pc:spChg>
        <pc:graphicFrameChg chg="mod modGraphic">
          <ac:chgData name="小祝　結佳" userId="S::koiwai-y@asahi.com::33c6a059-4c4d-4f2a-bb08-f6615d93e190" providerId="AD" clId="Web-{34C8A74F-3C36-C847-0AB6-01EBE5C32B90}" dt="2024-07-26T10:21:14.357" v="196"/>
          <ac:graphicFrameMkLst>
            <pc:docMk/>
            <pc:sldMk cId="1488919794" sldId="478"/>
            <ac:graphicFrameMk id="1422" creationId="{E8B227B9-69CA-3CB4-A4F3-CC3ABC57A893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4:34.174" v="209"/>
        <pc:sldMkLst>
          <pc:docMk/>
          <pc:sldMk cId="3818151228" sldId="487"/>
        </pc:sldMkLst>
        <pc:graphicFrameChg chg="modGraphic">
          <ac:chgData name="小祝　結佳" userId="S::koiwai-y@asahi.com::33c6a059-4c4d-4f2a-bb08-f6615d93e190" providerId="AD" clId="Web-{34C8A74F-3C36-C847-0AB6-01EBE5C32B90}" dt="2024-07-26T10:24:34.174" v="209"/>
          <ac:graphicFrameMkLst>
            <pc:docMk/>
            <pc:sldMk cId="3818151228" sldId="487"/>
            <ac:graphicFrameMk id="35" creationId="{8A8E5F03-1502-3A25-6D53-85CA83ED5B26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4:51.440" v="210"/>
        <pc:sldMkLst>
          <pc:docMk/>
          <pc:sldMk cId="2199132316" sldId="488"/>
        </pc:sldMkLst>
        <pc:spChg chg="mod">
          <ac:chgData name="小祝　結佳" userId="S::koiwai-y@asahi.com::33c6a059-4c4d-4f2a-bb08-f6615d93e190" providerId="AD" clId="Web-{34C8A74F-3C36-C847-0AB6-01EBE5C32B90}" dt="2024-07-26T10:12:40.580" v="0" actId="1076"/>
          <ac:spMkLst>
            <pc:docMk/>
            <pc:sldMk cId="2199132316" sldId="488"/>
            <ac:spMk id="2" creationId="{7CD3FBEC-E360-AF8D-B5A0-EB36F77BBD5F}"/>
          </ac:spMkLst>
        </pc:spChg>
        <pc:graphicFrameChg chg="mod modGraphic">
          <ac:chgData name="小祝　結佳" userId="S::koiwai-y@asahi.com::33c6a059-4c4d-4f2a-bb08-f6615d93e190" providerId="AD" clId="Web-{34C8A74F-3C36-C847-0AB6-01EBE5C32B90}" dt="2024-07-26T10:24:51.440" v="210"/>
          <ac:graphicFrameMkLst>
            <pc:docMk/>
            <pc:sldMk cId="2199132316" sldId="488"/>
            <ac:graphicFrameMk id="47" creationId="{425FD419-B845-219C-A15B-0738FD3245FB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4:00.158" v="205"/>
        <pc:sldMkLst>
          <pc:docMk/>
          <pc:sldMk cId="2790232872" sldId="492"/>
        </pc:sldMkLst>
        <pc:graphicFrameChg chg="modGraphic">
          <ac:chgData name="小祝　結佳" userId="S::koiwai-y@asahi.com::33c6a059-4c4d-4f2a-bb08-f6615d93e190" providerId="AD" clId="Web-{34C8A74F-3C36-C847-0AB6-01EBE5C32B90}" dt="2024-07-26T10:24:00.158" v="205"/>
          <ac:graphicFrameMkLst>
            <pc:docMk/>
            <pc:sldMk cId="2790232872" sldId="492"/>
            <ac:graphicFrameMk id="29" creationId="{13401311-8B6A-2C39-9125-19FC3F8EF98B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3:05.016" v="199"/>
        <pc:sldMkLst>
          <pc:docMk/>
          <pc:sldMk cId="1935682344" sldId="499"/>
        </pc:sldMkLst>
        <pc:graphicFrameChg chg="modGraphic">
          <ac:chgData name="小祝　結佳" userId="S::koiwai-y@asahi.com::33c6a059-4c4d-4f2a-bb08-f6615d93e190" providerId="AD" clId="Web-{34C8A74F-3C36-C847-0AB6-01EBE5C32B90}" dt="2024-07-26T10:23:05.016" v="199"/>
          <ac:graphicFrameMkLst>
            <pc:docMk/>
            <pc:sldMk cId="1935682344" sldId="499"/>
            <ac:graphicFrameMk id="20" creationId="{55B781F4-C6E0-01F2-101A-14DA20FCB5E6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3:36.204" v="202"/>
        <pc:sldMkLst>
          <pc:docMk/>
          <pc:sldMk cId="2512136929" sldId="501"/>
        </pc:sldMkLst>
        <pc:graphicFrameChg chg="modGraphic">
          <ac:chgData name="小祝　結佳" userId="S::koiwai-y@asahi.com::33c6a059-4c4d-4f2a-bb08-f6615d93e190" providerId="AD" clId="Web-{34C8A74F-3C36-C847-0AB6-01EBE5C32B90}" dt="2024-07-26T10:23:36.204" v="202"/>
          <ac:graphicFrameMkLst>
            <pc:docMk/>
            <pc:sldMk cId="2512136929" sldId="501"/>
            <ac:graphicFrameMk id="18" creationId="{38E30584-BECF-CAA9-CA62-66715CAF3094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3:24.923" v="201"/>
        <pc:sldMkLst>
          <pc:docMk/>
          <pc:sldMk cId="2115420483" sldId="502"/>
        </pc:sldMkLst>
        <pc:graphicFrameChg chg="modGraphic">
          <ac:chgData name="小祝　結佳" userId="S::koiwai-y@asahi.com::33c6a059-4c4d-4f2a-bb08-f6615d93e190" providerId="AD" clId="Web-{34C8A74F-3C36-C847-0AB6-01EBE5C32B90}" dt="2024-07-26T10:23:24.923" v="201"/>
          <ac:graphicFrameMkLst>
            <pc:docMk/>
            <pc:sldMk cId="2115420483" sldId="502"/>
            <ac:graphicFrameMk id="34" creationId="{046F823D-038E-054D-6552-8F057483D093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23:15.704" v="200"/>
        <pc:sldMkLst>
          <pc:docMk/>
          <pc:sldMk cId="3379969958" sldId="525"/>
        </pc:sldMkLst>
        <pc:graphicFrameChg chg="modGraphic">
          <ac:chgData name="小祝　結佳" userId="S::koiwai-y@asahi.com::33c6a059-4c4d-4f2a-bb08-f6615d93e190" providerId="AD" clId="Web-{34C8A74F-3C36-C847-0AB6-01EBE5C32B90}" dt="2024-07-26T10:23:15.704" v="200"/>
          <ac:graphicFrameMkLst>
            <pc:docMk/>
            <pc:sldMk cId="3379969958" sldId="525"/>
            <ac:graphicFrameMk id="19" creationId="{D68B5208-D3F5-901D-3C47-1709F0AC8F2E}"/>
          </ac:graphicFrameMkLst>
        </pc:graphicFrameChg>
      </pc:sldChg>
      <pc:sldChg chg="modSp">
        <pc:chgData name="小祝　結佳" userId="S::koiwai-y@asahi.com::33c6a059-4c4d-4f2a-bb08-f6615d93e190" providerId="AD" clId="Web-{34C8A74F-3C36-C847-0AB6-01EBE5C32B90}" dt="2024-07-26T10:14:21.239" v="15" actId="14100"/>
        <pc:sldMkLst>
          <pc:docMk/>
          <pc:sldMk cId="220385415" sldId="660"/>
        </pc:sldMkLst>
        <pc:spChg chg="mod">
          <ac:chgData name="小祝　結佳" userId="S::koiwai-y@asahi.com::33c6a059-4c4d-4f2a-bb08-f6615d93e190" providerId="AD" clId="Web-{34C8A74F-3C36-C847-0AB6-01EBE5C32B90}" dt="2024-07-26T10:14:21.239" v="15" actId="14100"/>
          <ac:spMkLst>
            <pc:docMk/>
            <pc:sldMk cId="220385415" sldId="660"/>
            <ac:spMk id="493" creationId="{AC262507-7AD7-B540-9761-49E888D7791B}"/>
          </ac:spMkLst>
        </pc:spChg>
      </pc:sldChg>
    </pc:docChg>
  </pc:docChgLst>
  <pc:docChgLst>
    <pc:chgData name="小祝　結佳" userId="33c6a059-4c4d-4f2a-bb08-f6615d93e190" providerId="ADAL" clId="{7FFDACE7-3991-4903-BD6E-D186BAD0B5B9}"/>
    <pc:docChg chg="undo custSel modSld">
      <pc:chgData name="小祝　結佳" userId="33c6a059-4c4d-4f2a-bb08-f6615d93e190" providerId="ADAL" clId="{7FFDACE7-3991-4903-BD6E-D186BAD0B5B9}" dt="2024-07-16T08:32:35.693" v="2" actId="255"/>
      <pc:docMkLst>
        <pc:docMk/>
      </pc:docMkLst>
      <pc:sldChg chg="modSp mod">
        <pc:chgData name="小祝　結佳" userId="33c6a059-4c4d-4f2a-bb08-f6615d93e190" providerId="ADAL" clId="{7FFDACE7-3991-4903-BD6E-D186BAD0B5B9}" dt="2024-07-16T08:32:35.693" v="2" actId="255"/>
        <pc:sldMkLst>
          <pc:docMk/>
          <pc:sldMk cId="612493317" sldId="2142534468"/>
        </pc:sldMkLst>
        <pc:spChg chg="mod">
          <ac:chgData name="小祝　結佳" userId="33c6a059-4c4d-4f2a-bb08-f6615d93e190" providerId="ADAL" clId="{7FFDACE7-3991-4903-BD6E-D186BAD0B5B9}" dt="2024-07-16T08:32:28.285" v="1" actId="1076"/>
          <ac:spMkLst>
            <pc:docMk/>
            <pc:sldMk cId="612493317" sldId="2142534468"/>
            <ac:spMk id="26" creationId="{4FF3B0B4-C484-AFB7-8C0A-98383EF69096}"/>
          </ac:spMkLst>
        </pc:spChg>
        <pc:spChg chg="mod">
          <ac:chgData name="小祝　結佳" userId="33c6a059-4c4d-4f2a-bb08-f6615d93e190" providerId="ADAL" clId="{7FFDACE7-3991-4903-BD6E-D186BAD0B5B9}" dt="2024-07-16T08:32:35.693" v="2" actId="255"/>
          <ac:spMkLst>
            <pc:docMk/>
            <pc:sldMk cId="612493317" sldId="2142534468"/>
            <ac:spMk id="547" creationId="{CEA62FC2-6336-0734-27BA-9DF27D678918}"/>
          </ac:spMkLst>
        </pc:spChg>
        <pc:spChg chg="mod">
          <ac:chgData name="小祝　結佳" userId="33c6a059-4c4d-4f2a-bb08-f6615d93e190" providerId="ADAL" clId="{7FFDACE7-3991-4903-BD6E-D186BAD0B5B9}" dt="2024-07-16T08:32:35.693" v="2" actId="255"/>
          <ac:spMkLst>
            <pc:docMk/>
            <pc:sldMk cId="612493317" sldId="2142534468"/>
            <ac:spMk id="596" creationId="{F7B2DDFC-71A0-69C6-BC42-0795C2787739}"/>
          </ac:spMkLst>
        </pc:spChg>
      </pc:sldChg>
    </pc:docChg>
  </pc:docChgLst>
  <pc:docChgLst>
    <pc:chgData name="有田　元則" userId="68c1bc64-1da4-48cb-9b20-11c9d9418be7" providerId="ADAL" clId="{38CD023C-1F6F-40D8-8932-7D31B5EAC2E4}"/>
    <pc:docChg chg="custSel modSld">
      <pc:chgData name="有田　元則" userId="68c1bc64-1da4-48cb-9b20-11c9d9418be7" providerId="ADAL" clId="{38CD023C-1F6F-40D8-8932-7D31B5EAC2E4}" dt="2024-08-06T06:04:04.713" v="1"/>
      <pc:docMkLst>
        <pc:docMk/>
      </pc:docMkLst>
      <pc:sldChg chg="delSp mod addCm">
        <pc:chgData name="有田　元則" userId="68c1bc64-1da4-48cb-9b20-11c9d9418be7" providerId="ADAL" clId="{38CD023C-1F6F-40D8-8932-7D31B5EAC2E4}" dt="2024-08-06T06:04:04.713" v="1"/>
        <pc:sldMkLst>
          <pc:docMk/>
          <pc:sldMk cId="2153830722" sldId="527"/>
        </pc:sldMkLst>
        <pc:picChg chg="del">
          <ac:chgData name="有田　元則" userId="68c1bc64-1da4-48cb-9b20-11c9d9418be7" providerId="ADAL" clId="{38CD023C-1F6F-40D8-8932-7D31B5EAC2E4}" dt="2024-08-06T06:03:44.458" v="0" actId="478"/>
          <ac:picMkLst>
            <pc:docMk/>
            <pc:sldMk cId="2153830722" sldId="527"/>
            <ac:picMk id="20" creationId="{4ACEF10E-8BFD-3EA1-4816-A96348D508D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38CD023C-1F6F-40D8-8932-7D31B5EAC2E4}" dt="2024-08-06T06:04:04.713" v="1"/>
              <pc2:cmMkLst xmlns:pc2="http://schemas.microsoft.com/office/powerpoint/2019/9/main/command">
                <pc:docMk/>
                <pc:sldMk cId="2153830722" sldId="527"/>
                <pc2:cmMk id="{9C36006E-2992-47AA-96A7-03C4F97DB56C}"/>
              </pc2:cmMkLst>
            </pc226:cmChg>
          </p:ext>
        </pc:extLst>
      </pc:sldChg>
    </pc:docChg>
  </pc:docChgLst>
  <pc:docChgLst>
    <pc:chgData name="坂上　正人" userId="de84e2de-cc80-4e5f-88eb-721cffe1f0a2" providerId="ADAL" clId="{2331AB21-3D99-44CD-8DF9-28F82BB96451}"/>
    <pc:docChg chg="undo custSel addSld delSld modSld">
      <pc:chgData name="坂上　正人" userId="de84e2de-cc80-4e5f-88eb-721cffe1f0a2" providerId="ADAL" clId="{2331AB21-3D99-44CD-8DF9-28F82BB96451}" dt="2024-07-12T02:22:15.566" v="2838" actId="2696"/>
      <pc:docMkLst>
        <pc:docMk/>
      </pc:docMkLst>
      <pc:sldChg chg="del addCm">
        <pc:chgData name="坂上　正人" userId="de84e2de-cc80-4e5f-88eb-721cffe1f0a2" providerId="ADAL" clId="{2331AB21-3D99-44CD-8DF9-28F82BB96451}" dt="2024-07-12T02:22:15.566" v="2838" actId="2696"/>
        <pc:sldMkLst>
          <pc:docMk/>
          <pc:sldMk cId="41171579" sldId="6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坂上　正人" userId="de84e2de-cc80-4e5f-88eb-721cffe1f0a2" providerId="ADAL" clId="{2331AB21-3D99-44CD-8DF9-28F82BB96451}" dt="2024-07-11T02:59:26.560" v="2836"/>
              <pc2:cmMkLst xmlns:pc2="http://schemas.microsoft.com/office/powerpoint/2019/9/main/command">
                <pc:docMk/>
                <pc:sldMk cId="41171579" sldId="662"/>
                <pc2:cmMk id="{9FB90506-108C-4524-A7CF-1CD29B1F5D60}"/>
              </pc2:cmMkLst>
            </pc226:cmChg>
            <pc226:cmChg xmlns:pc226="http://schemas.microsoft.com/office/powerpoint/2022/06/main/command" chg="add">
              <pc226:chgData name="坂上　正人" userId="de84e2de-cc80-4e5f-88eb-721cffe1f0a2" providerId="ADAL" clId="{2331AB21-3D99-44CD-8DF9-28F82BB96451}" dt="2024-07-11T02:59:35.188" v="2837"/>
              <pc2:cmMkLst xmlns:pc2="http://schemas.microsoft.com/office/powerpoint/2019/9/main/command">
                <pc:docMk/>
                <pc:sldMk cId="41171579" sldId="662"/>
                <pc2:cmMk id="{59F7B182-46B9-45A4-8BB4-BD06F0B231D9}"/>
              </pc2:cmMkLst>
            </pc226:cmChg>
          </p:ext>
        </pc:extLst>
      </pc:sldChg>
      <pc:sldChg chg="add del">
        <pc:chgData name="坂上　正人" userId="de84e2de-cc80-4e5f-88eb-721cffe1f0a2" providerId="ADAL" clId="{2331AB21-3D99-44CD-8DF9-28F82BB96451}" dt="2024-07-11T02:58:43.568" v="2835" actId="2696"/>
        <pc:sldMkLst>
          <pc:docMk/>
          <pc:sldMk cId="4287205114" sldId="4887"/>
        </pc:sldMkLst>
      </pc:sldChg>
      <pc:sldChg chg="modSp add del mod">
        <pc:chgData name="坂上　正人" userId="de84e2de-cc80-4e5f-88eb-721cffe1f0a2" providerId="ADAL" clId="{2331AB21-3D99-44CD-8DF9-28F82BB96451}" dt="2024-07-11T02:55:39.977" v="2487" actId="47"/>
        <pc:sldMkLst>
          <pc:docMk/>
          <pc:sldMk cId="210328224" sldId="4888"/>
        </pc:sldMkLst>
        <pc:spChg chg="mod">
          <ac:chgData name="坂上　正人" userId="de84e2de-cc80-4e5f-88eb-721cffe1f0a2" providerId="ADAL" clId="{2331AB21-3D99-44CD-8DF9-28F82BB96451}" dt="2024-07-11T02:28:45.283" v="241" actId="20577"/>
          <ac:spMkLst>
            <pc:docMk/>
            <pc:sldMk cId="210328224" sldId="4888"/>
            <ac:spMk id="20" creationId="{FD5CC18A-4571-AA46-A74F-78F4382D6F67}"/>
          </ac:spMkLst>
        </pc:spChg>
      </pc:sldChg>
      <pc:sldChg chg="addSp delSp modSp add mod addCm">
        <pc:chgData name="坂上　正人" userId="de84e2de-cc80-4e5f-88eb-721cffe1f0a2" providerId="ADAL" clId="{2331AB21-3D99-44CD-8DF9-28F82BB96451}" dt="2024-07-11T02:58:32.538" v="2833"/>
        <pc:sldMkLst>
          <pc:docMk/>
          <pc:sldMk cId="612493317" sldId="2142534468"/>
        </pc:sldMkLst>
        <pc:spChg chg="mod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7" creationId="{BD0781E7-5A4C-3C63-5B3E-3F88B3886D32}"/>
          </ac:spMkLst>
        </pc:spChg>
        <pc:spChg chg="mod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8" creationId="{910B4FEA-04F9-A267-2A1F-FCAE9E9499E7}"/>
          </ac:spMkLst>
        </pc:spChg>
        <pc:spChg chg="mod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9" creationId="{260F7F77-E4C4-87A5-595E-F133C9E17134}"/>
          </ac:spMkLst>
        </pc:spChg>
        <pc:spChg chg="mod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14" creationId="{A1EA3D52-39BA-E179-CB87-3DB95FB666BD}"/>
          </ac:spMkLst>
        </pc:spChg>
        <pc:spChg chg="mod">
          <ac:chgData name="坂上　正人" userId="de84e2de-cc80-4e5f-88eb-721cffe1f0a2" providerId="ADAL" clId="{2331AB21-3D99-44CD-8DF9-28F82BB96451}" dt="2024-07-11T02:32:06.951" v="259" actId="1076"/>
          <ac:spMkLst>
            <pc:docMk/>
            <pc:sldMk cId="612493317" sldId="2142534468"/>
            <ac:spMk id="15" creationId="{333960D9-AAF4-B90B-1316-0062E3EEADFF}"/>
          </ac:spMkLst>
        </pc:spChg>
        <pc:spChg chg="mod">
          <ac:chgData name="坂上　正人" userId="de84e2de-cc80-4e5f-88eb-721cffe1f0a2" providerId="ADAL" clId="{2331AB21-3D99-44CD-8DF9-28F82BB96451}" dt="2024-07-11T02:32:06.951" v="259" actId="1076"/>
          <ac:spMkLst>
            <pc:docMk/>
            <pc:sldMk cId="612493317" sldId="2142534468"/>
            <ac:spMk id="16" creationId="{F2AB35B1-AB18-BDAD-AF96-8C7950CB1978}"/>
          </ac:spMkLst>
        </pc:spChg>
        <pc:spChg chg="mod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17" creationId="{A31A7A59-CAD0-F47C-E101-F9B1B968A6F4}"/>
          </ac:spMkLst>
        </pc:spChg>
        <pc:spChg chg="mod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18" creationId="{1FDFB212-DA11-F7A4-19CB-7B8F027D9CB6}"/>
          </ac:spMkLst>
        </pc:spChg>
        <pc:spChg chg="add del mod">
          <ac:chgData name="坂上　正人" userId="de84e2de-cc80-4e5f-88eb-721cffe1f0a2" providerId="ADAL" clId="{2331AB21-3D99-44CD-8DF9-28F82BB96451}" dt="2024-07-11T02:31:54.098" v="255"/>
          <ac:spMkLst>
            <pc:docMk/>
            <pc:sldMk cId="612493317" sldId="2142534468"/>
            <ac:spMk id="19" creationId="{FAB67AE9-0137-E1CA-D6E7-23DAC4E88DA6}"/>
          </ac:spMkLst>
        </pc:spChg>
        <pc:spChg chg="add del mod">
          <ac:chgData name="坂上　正人" userId="de84e2de-cc80-4e5f-88eb-721cffe1f0a2" providerId="ADAL" clId="{2331AB21-3D99-44CD-8DF9-28F82BB96451}" dt="2024-07-11T02:31:54.098" v="255"/>
          <ac:spMkLst>
            <pc:docMk/>
            <pc:sldMk cId="612493317" sldId="2142534468"/>
            <ac:spMk id="20" creationId="{A69E45CC-7236-2D24-068F-CEBC7B445597}"/>
          </ac:spMkLst>
        </pc:spChg>
        <pc:spChg chg="mod">
          <ac:chgData name="坂上　正人" userId="de84e2de-cc80-4e5f-88eb-721cffe1f0a2" providerId="ADAL" clId="{2331AB21-3D99-44CD-8DF9-28F82BB96451}" dt="2024-07-11T02:48:35.915" v="1819" actId="20577"/>
          <ac:spMkLst>
            <pc:docMk/>
            <pc:sldMk cId="612493317" sldId="2142534468"/>
            <ac:spMk id="21" creationId="{25CDB2DC-4B4E-BDA5-7ADD-B50760FF7390}"/>
          </ac:spMkLst>
        </pc:spChg>
        <pc:spChg chg="add del mod">
          <ac:chgData name="坂上　正人" userId="de84e2de-cc80-4e5f-88eb-721cffe1f0a2" providerId="ADAL" clId="{2331AB21-3D99-44CD-8DF9-28F82BB96451}" dt="2024-07-11T02:32:00.361" v="257" actId="478"/>
          <ac:spMkLst>
            <pc:docMk/>
            <pc:sldMk cId="612493317" sldId="2142534468"/>
            <ac:spMk id="23" creationId="{A6A2F75B-14B0-F8E2-CD28-FCA59A6CB843}"/>
          </ac:spMkLst>
        </pc:spChg>
        <pc:spChg chg="add mod">
          <ac:chgData name="坂上　正人" userId="de84e2de-cc80-4e5f-88eb-721cffe1f0a2" providerId="ADAL" clId="{2331AB21-3D99-44CD-8DF9-28F82BB96451}" dt="2024-07-11T02:47:46.993" v="1735" actId="6549"/>
          <ac:spMkLst>
            <pc:docMk/>
            <pc:sldMk cId="612493317" sldId="2142534468"/>
            <ac:spMk id="24" creationId="{7CCE3849-B7A3-49F5-E508-E076D8DE0BE2}"/>
          </ac:spMkLst>
        </pc:spChg>
        <pc:spChg chg="add mod">
          <ac:chgData name="坂上　正人" userId="de84e2de-cc80-4e5f-88eb-721cffe1f0a2" providerId="ADAL" clId="{2331AB21-3D99-44CD-8DF9-28F82BB96451}" dt="2024-07-11T02:33:19.453" v="453" actId="403"/>
          <ac:spMkLst>
            <pc:docMk/>
            <pc:sldMk cId="612493317" sldId="2142534468"/>
            <ac:spMk id="25" creationId="{E57E8FE8-1C12-49AA-8DCF-C0D223BAEA6A}"/>
          </ac:spMkLst>
        </pc:spChg>
        <pc:spChg chg="add mod topLvl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26" creationId="{4FF3B0B4-C484-AFB7-8C0A-98383EF69096}"/>
          </ac:spMkLst>
        </pc:spChg>
        <pc:spChg chg="add del mod topLvl">
          <ac:chgData name="坂上　正人" userId="de84e2de-cc80-4e5f-88eb-721cffe1f0a2" providerId="ADAL" clId="{2331AB21-3D99-44CD-8DF9-28F82BB96451}" dt="2024-07-11T02:37:19.306" v="648" actId="478"/>
          <ac:spMkLst>
            <pc:docMk/>
            <pc:sldMk cId="612493317" sldId="2142534468"/>
            <ac:spMk id="28" creationId="{AE4B5B20-6AAD-8970-D90B-9F1A3EF739DC}"/>
          </ac:spMkLst>
        </pc:spChg>
        <pc:spChg chg="add del mod topLvl">
          <ac:chgData name="坂上　正人" userId="de84e2de-cc80-4e5f-88eb-721cffe1f0a2" providerId="ADAL" clId="{2331AB21-3D99-44CD-8DF9-28F82BB96451}" dt="2024-07-11T02:37:19.306" v="648" actId="478"/>
          <ac:spMkLst>
            <pc:docMk/>
            <pc:sldMk cId="612493317" sldId="2142534468"/>
            <ac:spMk id="29" creationId="{8D462539-A8F1-EBB3-8F95-F249E0AF327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0" creationId="{465046F0-8BB4-34E0-468B-01FF190C1B5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1" creationId="{43428907-2AB7-DDCF-D957-1351CFD0926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2" creationId="{D0888911-59F6-9D76-7B49-23C4BF57543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3" creationId="{3E659F44-F59E-1987-166B-D0437F57E38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4" creationId="{F83A803A-FBE9-633F-81BF-2097A4822A7E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5" creationId="{D921B03E-814E-A935-2FBA-499365CB97B7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6" creationId="{F739AA72-F423-9F3E-50EF-406DABDD8611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297" creationId="{D711E74E-A2C4-DEF4-2360-C61C679747C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00" creationId="{C965EBCF-554D-3C98-1549-C4565E0190A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03" creationId="{F9B12D91-5B1D-34CB-8D1D-94EEF85E030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06" creationId="{6AC8FCCE-6BDD-7F3C-BF83-BB1BB4E6C0D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08" creationId="{735AF823-C2CF-36F3-4937-43B88D70A1BE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15" creationId="{25799627-9FD2-8F76-FE93-C9F7E3AEF105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16" creationId="{DB793B6B-2046-FBE9-D7CE-49E20485F093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19" creationId="{50800EEC-5E84-31E3-DB81-61839621C2D4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23" creationId="{D51524A2-40C0-73D9-B250-617FA710333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26" creationId="{54FB9146-5DFB-2E20-C23B-4054FCA08D0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29" creationId="{8DBCB995-4532-6374-1E90-E9C2F62E26A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30" creationId="{E9198B3E-17F7-2381-6680-B43E1402852F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36" creationId="{FF2BAE23-E112-C5DA-87F9-620A1635E64B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37" creationId="{82A710C9-D14F-E777-6CB3-250B1B1AE59A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38" creationId="{E3A3D2E4-2361-0644-DDB5-846D4153E68E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39" creationId="{F3A7AF67-DF2F-666C-8AFC-CAD1E8518A46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40" creationId="{6647C156-4FA1-D9FA-6EFE-3B08341BFB4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41" creationId="{D87F60D2-3DAB-0E19-033F-0C04AC11F23E}"/>
          </ac:spMkLst>
        </pc:spChg>
        <pc:spChg chg="del">
          <ac:chgData name="坂上　正人" userId="de84e2de-cc80-4e5f-88eb-721cffe1f0a2" providerId="ADAL" clId="{2331AB21-3D99-44CD-8DF9-28F82BB96451}" dt="2024-07-11T02:30:05.933" v="245" actId="478"/>
          <ac:spMkLst>
            <pc:docMk/>
            <pc:sldMk cId="612493317" sldId="2142534468"/>
            <ac:spMk id="342" creationId="{BDD675FD-3E24-E3C2-DF23-6D90DB817F67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43" creationId="{107691D6-0D16-91B3-5FC7-2E50F709786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44" creationId="{92846DAD-4B80-9BF2-C777-76F3A35C55E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46" creationId="{BE319BB0-4076-C1FF-2695-EFC335794A5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48" creationId="{650F47B2-62BF-4D89-9366-3994DE0E6A0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49" creationId="{FFCF6BC2-27CA-8400-2855-605D02305E4F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50" creationId="{50886B8A-6630-71C8-767C-20E841301C1A}"/>
          </ac:spMkLst>
        </pc:spChg>
        <pc:spChg chg="mod">
          <ac:chgData name="坂上　正人" userId="de84e2de-cc80-4e5f-88eb-721cffe1f0a2" providerId="ADAL" clId="{2331AB21-3D99-44CD-8DF9-28F82BB96451}" dt="2024-07-11T02:32:06.951" v="259" actId="1076"/>
          <ac:spMkLst>
            <pc:docMk/>
            <pc:sldMk cId="612493317" sldId="2142534468"/>
            <ac:spMk id="351" creationId="{EA88E840-90F4-7528-FBCC-AFF8677880AA}"/>
          </ac:spMkLst>
        </pc:spChg>
        <pc:spChg chg="mod">
          <ac:chgData name="坂上　正人" userId="de84e2de-cc80-4e5f-88eb-721cffe1f0a2" providerId="ADAL" clId="{2331AB21-3D99-44CD-8DF9-28F82BB96451}" dt="2024-07-11T02:32:06.951" v="259" actId="1076"/>
          <ac:spMkLst>
            <pc:docMk/>
            <pc:sldMk cId="612493317" sldId="2142534468"/>
            <ac:spMk id="352" creationId="{122C7629-93C0-5A7E-0873-3485F2F21577}"/>
          </ac:spMkLst>
        </pc:spChg>
        <pc:spChg chg="mod">
          <ac:chgData name="坂上　正人" userId="de84e2de-cc80-4e5f-88eb-721cffe1f0a2" providerId="ADAL" clId="{2331AB21-3D99-44CD-8DF9-28F82BB96451}" dt="2024-07-11T02:32:06.951" v="259" actId="1076"/>
          <ac:spMkLst>
            <pc:docMk/>
            <pc:sldMk cId="612493317" sldId="2142534468"/>
            <ac:spMk id="353" creationId="{8917AE03-F354-FC3B-EA0D-352C055D398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54" creationId="{3176A782-656A-FE22-78C2-84566CF72CF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55" creationId="{6690357B-648F-2E0C-5F14-1CFBFB01C71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56" creationId="{3169DED5-5CA8-1EC4-293A-A741264AAF2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57" creationId="{3821BD75-DE5E-01D0-300F-42C2A41483B6}"/>
          </ac:spMkLst>
        </pc:spChg>
        <pc:spChg chg="mod">
          <ac:chgData name="坂上　正人" userId="de84e2de-cc80-4e5f-88eb-721cffe1f0a2" providerId="ADAL" clId="{2331AB21-3D99-44CD-8DF9-28F82BB96451}" dt="2024-07-11T02:49:56.145" v="2142" actId="20577"/>
          <ac:spMkLst>
            <pc:docMk/>
            <pc:sldMk cId="612493317" sldId="2142534468"/>
            <ac:spMk id="358" creationId="{05E8D46E-5A98-FC84-9F49-4B1E347270B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59" creationId="{B49FD958-3948-4E1D-AECF-F1070367D6D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60" creationId="{00012C95-52A9-9898-FB37-0C5E98DA644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61" creationId="{DCB15477-F7CC-136F-13CB-BA1786298E6F}"/>
          </ac:spMkLst>
        </pc:spChg>
        <pc:spChg chg="del">
          <ac:chgData name="坂上　正人" userId="de84e2de-cc80-4e5f-88eb-721cffe1f0a2" providerId="ADAL" clId="{2331AB21-3D99-44CD-8DF9-28F82BB96451}" dt="2024-07-11T02:31:59.364" v="256" actId="478"/>
          <ac:spMkLst>
            <pc:docMk/>
            <pc:sldMk cId="612493317" sldId="2142534468"/>
            <ac:spMk id="364" creationId="{AE7C9069-693A-37E4-9767-7DA00A8EC88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65" creationId="{CB188A06-1B9A-91A4-160B-312D93D5513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66" creationId="{176C8B2A-8144-4F75-B0E2-521EC518A0A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67" creationId="{1199DAFB-E56C-3FB8-2FE8-BEEB0FD1C61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68" creationId="{F1B1936D-6343-7014-D76B-985A07F7BEA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69" creationId="{B5A7B0F3-1A33-DC01-8BEA-C0A781C72E2E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0" creationId="{F09FB5EF-7432-9E08-B890-4BEF10D87CA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1" creationId="{D3BE150F-C458-E551-4BFA-E6928D18941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3" creationId="{BB961C4F-EE86-2CA6-34E4-EB3DF482E7F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4" creationId="{AEA9A147-FF03-2B4E-4956-D02C08730DD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5" creationId="{D1BE1089-01FB-FCF7-683D-53D4991E515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6" creationId="{5879ABA5-289B-A81B-5945-71599B883C6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7" creationId="{50B44D1A-A9A9-5E54-43B7-0FFD2A19283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8" creationId="{E8DD465C-10FB-8F27-C4CA-9F2793D341F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79" creationId="{7A0AE3E3-9615-7DFB-6304-BF055916BE7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0" creationId="{C8C6DD59-AF09-740E-15B2-D9AE9E899AA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1" creationId="{E7F6618C-76A6-0D57-92D1-4A5E510E5AEE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3" creationId="{DD7FB131-D276-5112-6D6E-E81D4EA3185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5" creationId="{E17E9E4C-F464-7310-7900-186C3040263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6" creationId="{4DC25258-72C6-BF0C-D719-07E6473D4FA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7" creationId="{CDEBEF6F-631C-A699-1430-88AEB529843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8" creationId="{44B5D3C1-8D93-65EC-EBD3-CB8707732B1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89" creationId="{6D5A3473-2075-43CE-70F8-8CEEB31DDC41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0" creationId="{B9748B8B-A2CD-726A-637F-C8C38C1CE6F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1" creationId="{83EEA0D3-81E7-ABEF-5A2B-C94359308DE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2" creationId="{02F024E4-1BD7-DA53-8381-AED96600F68F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3" creationId="{F9F021B0-6CDB-C513-E54C-88215EFE297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4" creationId="{CBB83CB9-EE37-D8F8-5ED0-A9FFE6328DB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5" creationId="{F54C58C7-55CB-7071-4E47-12432FD4A88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6" creationId="{DC16E37F-2D42-300F-21BA-9F53B5980D6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7" creationId="{B1E934C3-29DC-F929-6891-2A5A5A6D7B8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398" creationId="{A2B488F3-F409-CAF4-7A7E-46BEFFC1D6F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03" creationId="{575D12D5-27F8-A7F3-5BF3-9C59CF54194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04" creationId="{539D6A75-C6C1-7215-DF37-6775E6E0D97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05" creationId="{DB4B803B-D0DF-65F0-ABAE-9E22B529E45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08" creationId="{29DBB73D-8BE1-772D-1B24-B473FE5AD47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09" creationId="{F349866B-AF3C-809A-B50F-15B93AE3CE7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0" creationId="{4CE59777-9291-3D8E-9F8F-C37C7BC90E37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1" creationId="{597CD1EF-1DFE-7781-FE74-AEE480A1123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2" creationId="{BD9C3080-D625-C990-EAFF-445F43F48D21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3" creationId="{181FE663-FE65-1E9E-AFD8-236A92EAABC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4" creationId="{086A3D04-1FE2-2007-02C4-421B775B10C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5" creationId="{02CEE200-9A49-8AF9-1E06-094FD44E2ED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8" creationId="{1E5C228E-B6E6-0A01-1F76-D34BFCB5D65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19" creationId="{AEB397C6-50A6-224F-84BE-58291AC0EFB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0" creationId="{9D079C76-7A37-A4A3-1A34-59F94198FCB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1" creationId="{585B958C-05DD-A156-2BA6-FBAE3D3C5CB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2" creationId="{655F624D-AE97-2A35-7726-08C2BA9784C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3" creationId="{6F334694-05D3-A978-0AE1-757B5A45E98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4" creationId="{E0CC98C5-D296-FC17-EC72-FD62C737CC9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5" creationId="{982F842F-22E3-DD95-56E1-6615FC337011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6" creationId="{1E16B217-2017-59EA-599D-992E52FE64F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7" creationId="{566AD855-78DD-EE3B-ADCF-A669F48E17E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8" creationId="{9EBCF4D8-167E-F766-61EE-E0D8216CC56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29" creationId="{B188B80F-4212-B134-5D74-A5DC98D9A4E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30" creationId="{F1042686-1541-1A04-A3AA-36A689FF819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31" creationId="{C15717B7-F573-01F7-41E1-2E1B78716B4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32" creationId="{FF5601FD-1A2C-3377-47B6-321A423A10E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33" creationId="{D823B3FD-B917-D845-2FAB-98EF62E2F84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34" creationId="{3BC4FFCD-B05E-030A-5715-2ECB6B610AA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35" creationId="{9FA663A4-BA0C-18C3-5101-2D1AA8AAC83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36" creationId="{3FDFE637-CFAE-75EC-C672-52D59CFEF39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40" creationId="{7E30B974-4349-DE65-E455-16B040CED39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41" creationId="{B4464EB0-58C4-DA8B-EAFD-B6B353304CB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42" creationId="{A6E1C660-711B-F33E-939B-C4A0BFA5B9E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44" creationId="{0D9393FB-9AF1-19DA-7AD2-2F3927AA9C2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46" creationId="{B39B66D6-6E53-2C5E-79F0-1C35BBCFF5C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0" creationId="{DCC42935-9695-EE3B-27D5-88AE1ADAF1B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1" creationId="{669CDC10-ABAB-B8B8-1F5C-C856DCCEDF1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2" creationId="{3BF6744D-E9C2-3182-5B4C-D7D99EDC255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3" creationId="{351A40E5-E517-8D3B-21AD-39030040A1D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4" creationId="{B0149FD7-F881-E14F-4F90-55B347A3852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5" creationId="{3D6C50B1-6B1D-7A0E-6213-3DFAD67B900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6" creationId="{755C4DF5-213E-8317-5152-39C7BDE6B3F7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7" creationId="{7EEB4F8A-981A-7935-E7B9-724907BDDA3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58" creationId="{C9B8227E-29AF-67D4-C53D-8B9914B653C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0" creationId="{899AD186-415F-3DC2-464D-3324873A25C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1" creationId="{554C6A63-9308-C690-F78F-75124DD7871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2" creationId="{C24A1A82-63A4-BC55-D4BB-29B5575BA75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3" creationId="{FB2174E3-6889-163D-ADFD-A4B6D06A0ED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4" creationId="{CE92AE76-0112-1911-1F2D-59C25B46569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5" creationId="{E8BCCC5E-4A43-659C-7B04-E10FBBD4639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6" creationId="{E1BE73D8-5B8A-0E4A-4463-F097A29943A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69" creationId="{EDF28DC1-6E07-4299-D794-1A65E049F5D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71" creationId="{F09B82E6-D8D4-A6CE-7BDF-D8FBAE343191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72" creationId="{ABE4E86B-FF74-D125-7AD4-2B766ECF609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74" creationId="{3E2389B1-ECC6-4524-5220-C55298B68B1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85" creationId="{F48F56A6-6167-AE69-9CA5-D7AE367280B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86" creationId="{D5101825-97A8-7A96-6E11-085AADFEA95F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87" creationId="{ADEC376B-3E7F-A149-11B0-88D9E250F33F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88" creationId="{42F5FFEE-E046-6383-C3D0-AAF4207448D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89" creationId="{8CBECD01-22FD-39DB-2098-31FAF5F151C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0" creationId="{28616BB3-7DE6-08B7-A733-998DC0A2D7B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1" creationId="{929F63BB-796D-82B6-67BD-261FD09D885F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2" creationId="{62A2B385-CA9D-9451-80EC-47FFAF25481E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3" creationId="{DB6C029C-CFD4-4E39-70F7-58B67AA7785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4" creationId="{C976192B-1B3D-536B-FD2E-36A52A776A4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5" creationId="{FB888483-EADB-5CD6-D2ED-6B13B6A26E8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6" creationId="{8E992FC7-1BF0-62A5-02FD-884B3450809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7" creationId="{3A720B7E-8E3D-4C5C-54C9-FBDACE0EB88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8" creationId="{1FE4757E-CDCC-FF44-215A-80D509BD93C6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499" creationId="{B0CE43A6-89F2-A60B-9CBB-FBEB06AF6D9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00" creationId="{6BEDFB99-1EAC-A116-DA7B-085F126DCC4E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03" creationId="{7C97A513-60D2-BC78-B44F-F0B45B5ACDDE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04" creationId="{3961535E-4481-F38F-D66D-3B58C86F00E2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05" creationId="{AB186704-2FB1-D206-D707-795A61AEFE3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07" creationId="{FABE20C3-AB3D-718E-23AE-ECC6EDBCBFA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09" creationId="{C5053CDE-EF8B-1B13-E07F-CE2E245D1FB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10" creationId="{A49FA83F-DD15-9F86-DE5C-0EFE48C7B55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11" creationId="{9813F9D4-5C4F-21DB-6888-4D2E26B87EB7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0" creationId="{A1160E1A-0FFD-96A1-4CAF-E5030A67131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1" creationId="{51F98207-D953-C180-5911-E8D313FEEDD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2" creationId="{97311598-DDE3-1BEB-7E57-368948C7A5B4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3" creationId="{9546914A-9AB6-A5B0-1449-F0E334E007F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4" creationId="{93AB9037-35D5-2E80-0214-A86DAE3775A0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5" creationId="{596CFD99-40BE-DCD0-33C6-9137D2EFA59F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6" creationId="{226F033C-2025-7A65-EE1C-1B5A659D8B71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7" creationId="{A170D210-9531-3292-9EED-586913FD72B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8" creationId="{5B1EB49D-EBD5-AFDA-EEFC-502CAAF81B5D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29" creationId="{48836910-F303-249C-1034-4CE6C65768D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0" creationId="{17288B84-4032-780F-7FB8-3B6B2F92367B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1" creationId="{A1EA890C-6163-C46A-D64B-50D75D82DF33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2" creationId="{1AEB8C0E-B544-D95F-01D4-E707E3BC5A28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3" creationId="{AFD2240F-4241-A439-2D62-74C8FA4A01A5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4" creationId="{1BD01E4C-4078-2C12-8660-B8446D290D0C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5" creationId="{C76B2A32-3C48-90C1-28C8-E707F4377C97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6" creationId="{2E64BFB9-603E-9861-225A-15C9511F5AAA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7" creationId="{0F2E7155-4833-310F-01B4-6E6163D7E979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8" creationId="{37A9E5DD-3205-575B-6BF5-2802CA0B7017}"/>
          </ac:spMkLst>
        </pc:spChg>
        <pc:spChg chg="mod">
          <ac:chgData name="坂上　正人" userId="de84e2de-cc80-4e5f-88eb-721cffe1f0a2" providerId="ADAL" clId="{2331AB21-3D99-44CD-8DF9-28F82BB96451}" dt="2024-07-11T02:35:46.007" v="631" actId="165"/>
          <ac:spMkLst>
            <pc:docMk/>
            <pc:sldMk cId="612493317" sldId="2142534468"/>
            <ac:spMk id="539" creationId="{7BD89496-9CDC-933D-BC81-AB8FBA1A8535}"/>
          </ac:spMkLst>
        </pc:spChg>
        <pc:spChg chg="add del mod topLvl">
          <ac:chgData name="坂上　正人" userId="de84e2de-cc80-4e5f-88eb-721cffe1f0a2" providerId="ADAL" clId="{2331AB21-3D99-44CD-8DF9-28F82BB96451}" dt="2024-07-11T02:36:25.024" v="639" actId="478"/>
          <ac:spMkLst>
            <pc:docMk/>
            <pc:sldMk cId="612493317" sldId="2142534468"/>
            <ac:spMk id="540" creationId="{02DEBEA4-E16D-BE64-5199-B614DCDB9439}"/>
          </ac:spMkLst>
        </pc:spChg>
        <pc:spChg chg="add del mod topLvl">
          <ac:chgData name="坂上　正人" userId="de84e2de-cc80-4e5f-88eb-721cffe1f0a2" providerId="ADAL" clId="{2331AB21-3D99-44CD-8DF9-28F82BB96451}" dt="2024-07-11T02:35:56.991" v="634" actId="478"/>
          <ac:spMkLst>
            <pc:docMk/>
            <pc:sldMk cId="612493317" sldId="2142534468"/>
            <ac:spMk id="541" creationId="{319CFF02-4BEB-0653-F46C-5CD6C8590DA9}"/>
          </ac:spMkLst>
        </pc:spChg>
        <pc:spChg chg="add del mod topLvl">
          <ac:chgData name="坂上　正人" userId="de84e2de-cc80-4e5f-88eb-721cffe1f0a2" providerId="ADAL" clId="{2331AB21-3D99-44CD-8DF9-28F82BB96451}" dt="2024-07-11T02:36:02.479" v="635" actId="478"/>
          <ac:spMkLst>
            <pc:docMk/>
            <pc:sldMk cId="612493317" sldId="2142534468"/>
            <ac:spMk id="543" creationId="{168BA05D-F629-BDA4-0877-8C81C02D60A3}"/>
          </ac:spMkLst>
        </pc:spChg>
        <pc:spChg chg="add del mod topLvl">
          <ac:chgData name="坂上　正人" userId="de84e2de-cc80-4e5f-88eb-721cffe1f0a2" providerId="ADAL" clId="{2331AB21-3D99-44CD-8DF9-28F82BB96451}" dt="2024-07-11T02:36:05.518" v="636" actId="478"/>
          <ac:spMkLst>
            <pc:docMk/>
            <pc:sldMk cId="612493317" sldId="2142534468"/>
            <ac:spMk id="544" creationId="{25DDADA9-5DB5-8667-1990-842F8450AF64}"/>
          </ac:spMkLst>
        </pc:spChg>
        <pc:spChg chg="add mod topLvl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547" creationId="{CEA62FC2-6336-0734-27BA-9DF27D678918}"/>
          </ac:spMkLst>
        </pc:spChg>
        <pc:spChg chg="add del mod topLvl">
          <ac:chgData name="坂上　正人" userId="de84e2de-cc80-4e5f-88eb-721cffe1f0a2" providerId="ADAL" clId="{2331AB21-3D99-44CD-8DF9-28F82BB96451}" dt="2024-07-11T02:37:07.855" v="647" actId="478"/>
          <ac:spMkLst>
            <pc:docMk/>
            <pc:sldMk cId="612493317" sldId="2142534468"/>
            <ac:spMk id="548" creationId="{033EDA21-00AF-7517-4E8F-91FDD1FDE1D7}"/>
          </ac:spMkLst>
        </pc:spChg>
        <pc:spChg chg="add del mod topLvl">
          <ac:chgData name="坂上　正人" userId="de84e2de-cc80-4e5f-88eb-721cffe1f0a2" providerId="ADAL" clId="{2331AB21-3D99-44CD-8DF9-28F82BB96451}" dt="2024-07-11T02:36:59.934" v="642" actId="478"/>
          <ac:spMkLst>
            <pc:docMk/>
            <pc:sldMk cId="612493317" sldId="2142534468"/>
            <ac:spMk id="551" creationId="{7FDD4DCD-D7BE-0684-2393-A3DB03CEB802}"/>
          </ac:spMkLst>
        </pc:spChg>
        <pc:spChg chg="add del mod topLvl">
          <ac:chgData name="坂上　正人" userId="de84e2de-cc80-4e5f-88eb-721cffe1f0a2" providerId="ADAL" clId="{2331AB21-3D99-44CD-8DF9-28F82BB96451}" dt="2024-07-11T02:39:32.091" v="685" actId="478"/>
          <ac:spMkLst>
            <pc:docMk/>
            <pc:sldMk cId="612493317" sldId="2142534468"/>
            <ac:spMk id="556" creationId="{1BAD31D2-0EEC-E04B-0DF7-D188B03A07B6}"/>
          </ac:spMkLst>
        </pc:spChg>
        <pc:spChg chg="add mod">
          <ac:chgData name="坂上　正人" userId="de84e2de-cc80-4e5f-88eb-721cffe1f0a2" providerId="ADAL" clId="{2331AB21-3D99-44CD-8DF9-28F82BB96451}" dt="2024-07-11T02:55:25.838" v="2484" actId="1076"/>
          <ac:spMkLst>
            <pc:docMk/>
            <pc:sldMk cId="612493317" sldId="2142534468"/>
            <ac:spMk id="595" creationId="{D6194698-AC6B-A93A-2D53-DFB460A48558}"/>
          </ac:spMkLst>
        </pc:spChg>
        <pc:spChg chg="add mod">
          <ac:chgData name="坂上　正人" userId="de84e2de-cc80-4e5f-88eb-721cffe1f0a2" providerId="ADAL" clId="{2331AB21-3D99-44CD-8DF9-28F82BB96451}" dt="2024-07-11T02:58:19.433" v="2832"/>
          <ac:spMkLst>
            <pc:docMk/>
            <pc:sldMk cId="612493317" sldId="2142534468"/>
            <ac:spMk id="596" creationId="{F7B2DDFC-71A0-69C6-BC42-0795C2787739}"/>
          </ac:spMkLst>
        </pc:spChg>
        <pc:grpChg chg="add mod">
          <ac:chgData name="坂上　正人" userId="de84e2de-cc80-4e5f-88eb-721cffe1f0a2" providerId="ADAL" clId="{2331AB21-3D99-44CD-8DF9-28F82BB96451}" dt="2024-07-11T02:55:29.181" v="2485" actId="1076"/>
          <ac:grpSpMkLst>
            <pc:docMk/>
            <pc:sldMk cId="612493317" sldId="2142534468"/>
            <ac:grpSpMk id="3" creationId="{C9BCF921-DE67-4569-E8AC-C70C117A072C}"/>
          </ac:grpSpMkLst>
        </pc:grpChg>
        <pc:grpChg chg="mod">
          <ac:chgData name="坂上　正人" userId="de84e2de-cc80-4e5f-88eb-721cffe1f0a2" providerId="ADAL" clId="{2331AB21-3D99-44CD-8DF9-28F82BB96451}" dt="2024-07-11T02:55:25.838" v="2484" actId="1076"/>
          <ac:grpSpMkLst>
            <pc:docMk/>
            <pc:sldMk cId="612493317" sldId="2142534468"/>
            <ac:grpSpMk id="5" creationId="{39E65DBC-EA27-4CCA-E8F8-B65BA2B9E052}"/>
          </ac:grpSpMkLst>
        </pc:grpChg>
        <pc:grpChg chg="mod">
          <ac:chgData name="坂上　正人" userId="de84e2de-cc80-4e5f-88eb-721cffe1f0a2" providerId="ADAL" clId="{2331AB21-3D99-44CD-8DF9-28F82BB96451}" dt="2024-07-11T02:55:25.838" v="2484" actId="1076"/>
          <ac:grpSpMkLst>
            <pc:docMk/>
            <pc:sldMk cId="612493317" sldId="2142534468"/>
            <ac:grpSpMk id="6" creationId="{5593B380-F12F-B469-84F2-8EDF46A39143}"/>
          </ac:grpSpMkLst>
        </pc:grpChg>
        <pc:grpChg chg="add del mod topLvl">
          <ac:chgData name="坂上　正人" userId="de84e2de-cc80-4e5f-88eb-721cffe1f0a2" providerId="ADAL" clId="{2331AB21-3D99-44CD-8DF9-28F82BB96451}" dt="2024-07-11T02:37:19.306" v="648" actId="478"/>
          <ac:grpSpMkLst>
            <pc:docMk/>
            <pc:sldMk cId="612493317" sldId="2142534468"/>
            <ac:grpSpMk id="30" creationId="{FCDA0D44-96E4-8DE1-6DB1-F0499CCDF32A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1" creationId="{25349248-4BA3-116B-3F51-05851A960B06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288" creationId="{DCFBCAA0-0AA6-45FB-3DA2-AB087EBBBAAC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289" creationId="{BF9718F9-9597-6FA8-564C-87D93674339E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298" creationId="{FFA24C48-7335-AB24-8AD3-03BC5CAFCBDC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01" creationId="{8A6E1E4A-A72F-1565-71B9-6E9741FA154B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04" creationId="{64C8A3FA-53C4-9433-600D-AA23373D89DA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09" creationId="{179AF95D-0782-BBA1-0C55-1330659D4DD3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17" creationId="{00F466BE-8C62-BCC6-4E49-5E0E7916FDE6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18" creationId="{BCA0D06E-75FA-2B3D-702B-74C7CE4733F3}"/>
          </ac:grpSpMkLst>
        </pc:grpChg>
        <pc:grpChg chg="del">
          <ac:chgData name="坂上　正人" userId="de84e2de-cc80-4e5f-88eb-721cffe1f0a2" providerId="ADAL" clId="{2331AB21-3D99-44CD-8DF9-28F82BB96451}" dt="2024-07-11T02:30:05.933" v="245" actId="478"/>
          <ac:grpSpMkLst>
            <pc:docMk/>
            <pc:sldMk cId="612493317" sldId="2142534468"/>
            <ac:grpSpMk id="320" creationId="{2945CF91-112B-04CB-86C5-DD2A805A8691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27" creationId="{AE1F4347-972D-A3A5-F6D7-170FDECD0823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28" creationId="{4560A86A-C2A2-48AF-8301-B8448B16F9DD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31" creationId="{3826D804-D180-4E5C-9D21-42E95F7642E9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32" creationId="{54A4BDC9-6E81-FB60-4293-6A182EACD675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33" creationId="{BCDA10E8-209E-0054-184D-9D47FFDD2180}"/>
          </ac:grpSpMkLst>
        </pc:grpChg>
        <pc:grpChg chg="mod">
          <ac:chgData name="坂上　正人" userId="de84e2de-cc80-4e5f-88eb-721cffe1f0a2" providerId="ADAL" clId="{2331AB21-3D99-44CD-8DF9-28F82BB96451}" dt="2024-07-11T02:32:06.951" v="259" actId="1076"/>
          <ac:grpSpMkLst>
            <pc:docMk/>
            <pc:sldMk cId="612493317" sldId="2142534468"/>
            <ac:grpSpMk id="345" creationId="{14A67DE6-147B-2DF1-9F24-F470458D653C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47" creationId="{0CB97E59-06BD-7E39-CDDA-485C8F1714C1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62" creationId="{71F75FAD-71E8-545E-2AA7-8EF4E2D38F93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72" creationId="{668AEADA-BF8F-AF41-5A8B-901433290AE8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82" creationId="{07474A41-E98A-0A5B-793F-635415D67DFF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84" creationId="{686D3948-3250-5D92-AF41-1AC571C59883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399" creationId="{21A5DB0E-85A5-62FE-7F2C-667F7710D7C7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00" creationId="{6A94CB7E-909B-5CD0-6FD9-D690014670D0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01" creationId="{95E9DD49-D122-B782-2213-57B7D993FAC3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02" creationId="{123A51BF-C17C-EAC2-7B6B-F84DC261F93D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07" creationId="{09B4D1E5-D8CF-A57D-46BD-9639C34EB915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16" creationId="{F96D92FE-EA9F-1917-2AE6-AB7ACBD9F722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17" creationId="{A3B062B4-282F-5800-202D-F73085B97908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38" creationId="{0FE0A449-D802-DA8C-54AD-D77EB2D1786C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39" creationId="{3A4C5FE8-F3CB-7094-57E7-9275B532F1AC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43" creationId="{05FAFB81-F522-6CA4-55FA-DCE95C8426D2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45" creationId="{4E2DB64A-1A93-0A8B-906E-7BE190D7DFF7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47" creationId="{B101A8DF-E739-71D6-BA72-F762888B9F96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48" creationId="{2D391487-4EF6-B7C1-DD8C-E7A4E3FCE1EA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49" creationId="{A8CEB57A-55F7-69C9-ED7A-03DE8874B148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59" creationId="{F8DBB161-419B-6C23-E889-878E1E256C55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67" creationId="{EF6232F5-D6B5-4932-8182-8A99633E244F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68" creationId="{9A428D00-5A49-8F25-3D43-474C604A9546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70" creationId="{D5A77D4C-380C-5E9D-AEFC-B1753A6BC456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73" creationId="{4B792194-E93E-C802-7C35-B20B676F1C67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75" creationId="{1874296E-3890-56AB-E0C0-2139D3BC6C0C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76" creationId="{FA834554-7E04-6148-71D7-480DB315209E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77" creationId="{0523030C-CC53-68DE-34BC-405618078939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78" creationId="{4AFACF76-9666-44E2-0E9D-DD35AD6FF2FB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79" creationId="{999D2CC8-B9CE-0A3D-0FDD-6B98F29C365E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480" creationId="{C16BEF47-BF73-1A54-970F-4010F4C130D3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01" creationId="{057EFD4E-2966-C2AA-1E02-EB6E5ACD47D7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02" creationId="{E2C58D73-31A5-26BD-CB14-A961EF246E2D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06" creationId="{F3ACE46E-87BB-C52A-9B75-0E7D62BB7D4D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08" creationId="{2480E153-D656-6ACE-9FAC-479E23111D41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12" creationId="{25572556-F64A-6F24-91E0-41DF8675CC7B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13" creationId="{22483FA0-5AC7-FA2B-B738-272756A47989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14" creationId="{D2B151E8-B19C-C521-89FE-074AAA4BAC4A}"/>
          </ac:grpSpMkLst>
        </pc:grpChg>
        <pc:grpChg chg="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15" creationId="{3103B0A8-A53C-646B-4970-8FA21C388B3E}"/>
          </ac:grpSpMkLst>
        </pc:grpChg>
        <pc:grpChg chg="add del mod topLvl">
          <ac:chgData name="坂上　正人" userId="de84e2de-cc80-4e5f-88eb-721cffe1f0a2" providerId="ADAL" clId="{2331AB21-3D99-44CD-8DF9-28F82BB96451}" dt="2024-07-11T02:36:33.190" v="641" actId="478"/>
          <ac:grpSpMkLst>
            <pc:docMk/>
            <pc:sldMk cId="612493317" sldId="2142534468"/>
            <ac:grpSpMk id="552" creationId="{69D703C7-F321-44B3-8373-8BB7B3A38B4A}"/>
          </ac:grpSpMkLst>
        </pc:grpChg>
        <pc:grpChg chg="add del mod">
          <ac:chgData name="坂上　正人" userId="de84e2de-cc80-4e5f-88eb-721cffe1f0a2" providerId="ADAL" clId="{2331AB21-3D99-44CD-8DF9-28F82BB96451}" dt="2024-07-11T02:35:46.007" v="631" actId="165"/>
          <ac:grpSpMkLst>
            <pc:docMk/>
            <pc:sldMk cId="612493317" sldId="2142534468"/>
            <ac:grpSpMk id="559" creationId="{DE106EE4-06E0-7AC0-29ED-38E177F723BE}"/>
          </ac:grpSpMkLst>
        </pc:grpChg>
        <pc:grpChg chg="add del mod">
          <ac:chgData name="坂上　正人" userId="de84e2de-cc80-4e5f-88eb-721cffe1f0a2" providerId="ADAL" clId="{2331AB21-3D99-44CD-8DF9-28F82BB96451}" dt="2024-07-11T02:39:15.980" v="681" actId="165"/>
          <ac:grpSpMkLst>
            <pc:docMk/>
            <pc:sldMk cId="612493317" sldId="2142534468"/>
            <ac:grpSpMk id="567" creationId="{B31FA148-E365-ED9F-F993-BAD00CCF3D9D}"/>
          </ac:grpSpMkLst>
        </pc:grpChg>
        <pc:grpChg chg="add del mod">
          <ac:chgData name="坂上　正人" userId="de84e2de-cc80-4e5f-88eb-721cffe1f0a2" providerId="ADAL" clId="{2331AB21-3D99-44CD-8DF9-28F82BB96451}" dt="2024-07-11T02:37:21.020" v="650"/>
          <ac:grpSpMkLst>
            <pc:docMk/>
            <pc:sldMk cId="612493317" sldId="2142534468"/>
            <ac:grpSpMk id="570" creationId="{C3F90477-B714-BA9E-1418-DBE41301F3D4}"/>
          </ac:grpSpMkLst>
        </pc:grpChg>
        <pc:grpChg chg="add del mod">
          <ac:chgData name="坂上　正人" userId="de84e2de-cc80-4e5f-88eb-721cffe1f0a2" providerId="ADAL" clId="{2331AB21-3D99-44CD-8DF9-28F82BB96451}" dt="2024-07-11T02:37:44.418" v="654" actId="165"/>
          <ac:grpSpMkLst>
            <pc:docMk/>
            <pc:sldMk cId="612493317" sldId="2142534468"/>
            <ac:grpSpMk id="579" creationId="{33FDD531-4503-A7E7-1B8F-0D80DE49E336}"/>
          </ac:grpSpMkLst>
        </pc:grpChg>
        <pc:grpChg chg="mod topLvl">
          <ac:chgData name="坂上　正人" userId="de84e2de-cc80-4e5f-88eb-721cffe1f0a2" providerId="ADAL" clId="{2331AB21-3D99-44CD-8DF9-28F82BB96451}" dt="2024-07-11T02:38:03.469" v="660" actId="164"/>
          <ac:grpSpMkLst>
            <pc:docMk/>
            <pc:sldMk cId="612493317" sldId="2142534468"/>
            <ac:grpSpMk id="588" creationId="{1B35CE34-A79A-61A8-F92A-871DB0F2CFF2}"/>
          </ac:grpSpMkLst>
        </pc:grpChg>
        <pc:grpChg chg="add del mod">
          <ac:chgData name="坂上　正人" userId="de84e2de-cc80-4e5f-88eb-721cffe1f0a2" providerId="ADAL" clId="{2331AB21-3D99-44CD-8DF9-28F82BB96451}" dt="2024-07-11T02:39:34.179" v="686" actId="478"/>
          <ac:grpSpMkLst>
            <pc:docMk/>
            <pc:sldMk cId="612493317" sldId="2142534468"/>
            <ac:grpSpMk id="592" creationId="{38B87128-5687-5132-3CA8-FF41B475D2DB}"/>
          </ac:grpSpMkLst>
        </pc:grpChg>
        <pc:picChg chg="mod">
          <ac:chgData name="坂上　正人" userId="de84e2de-cc80-4e5f-88eb-721cffe1f0a2" providerId="ADAL" clId="{2331AB21-3D99-44CD-8DF9-28F82BB96451}" dt="2024-07-11T02:41:21.574" v="705" actId="14100"/>
          <ac:picMkLst>
            <pc:docMk/>
            <pc:sldMk cId="612493317" sldId="2142534468"/>
            <ac:picMk id="2" creationId="{6D2E9B8E-0177-2591-43EE-BC158372DA2C}"/>
          </ac:picMkLst>
        </pc:picChg>
        <pc:picChg chg="mod">
          <ac:chgData name="坂上　正人" userId="de84e2de-cc80-4e5f-88eb-721cffe1f0a2" providerId="ADAL" clId="{2331AB21-3D99-44CD-8DF9-28F82BB96451}" dt="2024-07-11T02:55:25.838" v="2484" actId="1076"/>
          <ac:picMkLst>
            <pc:docMk/>
            <pc:sldMk cId="612493317" sldId="2142534468"/>
            <ac:picMk id="4" creationId="{A57F0B2A-31E3-2CB4-4130-AC668F8B73B8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299" creationId="{FE54EAB1-19C8-78AD-455C-4EE7196851D1}"/>
          </ac:picMkLst>
        </pc:picChg>
        <pc:picChg chg="mod">
          <ac:chgData name="坂上　正人" userId="de84e2de-cc80-4e5f-88eb-721cffe1f0a2" providerId="ADAL" clId="{2331AB21-3D99-44CD-8DF9-28F82BB96451}" dt="2024-07-11T02:32:06.951" v="259" actId="1076"/>
          <ac:picMkLst>
            <pc:docMk/>
            <pc:sldMk cId="612493317" sldId="2142534468"/>
            <ac:picMk id="302" creationId="{00000000-0000-0000-0000-000000000000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05" creationId="{B261CEE2-BD3C-BD8F-2247-50DDAC86A518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07" creationId="{D5E5DC00-36EE-13B1-581E-AAA2BD3377E4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10" creationId="{0C9C8B88-1F02-D751-F3E6-78FA6F534867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11" creationId="{79CCB478-47BC-DB7C-AB08-52A339CBC34A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12" creationId="{450C4C6C-6E27-DCD5-C6A8-21C3EA4EB790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13" creationId="{4ED3E484-9E40-7D50-5772-6452E5EC0019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14" creationId="{E73ACE45-1941-07FD-4C4B-C49D2881C881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24" creationId="{C73D89BC-DCFB-005D-B2AD-F29B16B2CDDD}"/>
          </ac:picMkLst>
        </pc:picChg>
        <pc:picChg chg="del">
          <ac:chgData name="坂上　正人" userId="de84e2de-cc80-4e5f-88eb-721cffe1f0a2" providerId="ADAL" clId="{2331AB21-3D99-44CD-8DF9-28F82BB96451}" dt="2024-07-11T02:30:05.933" v="245" actId="478"/>
          <ac:picMkLst>
            <pc:docMk/>
            <pc:sldMk cId="612493317" sldId="2142534468"/>
            <ac:picMk id="325" creationId="{CFC6A4F5-76A3-5E18-EB33-B987CB147C07}"/>
          </ac:picMkLst>
        </pc:picChg>
        <pc:picChg chg="add del mod topLvl">
          <ac:chgData name="坂上　正人" userId="de84e2de-cc80-4e5f-88eb-721cffe1f0a2" providerId="ADAL" clId="{2331AB21-3D99-44CD-8DF9-28F82BB96451}" dt="2024-07-11T02:36:28.913" v="640" actId="478"/>
          <ac:picMkLst>
            <pc:docMk/>
            <pc:sldMk cId="612493317" sldId="2142534468"/>
            <ac:picMk id="542" creationId="{6596CA9A-5A2F-308F-39AE-988AC4340851}"/>
          </ac:picMkLst>
        </pc:picChg>
        <pc:picChg chg="add del mod topLvl">
          <ac:chgData name="坂上　正人" userId="de84e2de-cc80-4e5f-88eb-721cffe1f0a2" providerId="ADAL" clId="{2331AB21-3D99-44CD-8DF9-28F82BB96451}" dt="2024-07-11T02:35:52.936" v="633" actId="478"/>
          <ac:picMkLst>
            <pc:docMk/>
            <pc:sldMk cId="612493317" sldId="2142534468"/>
            <ac:picMk id="545" creationId="{7E2CFCA0-5DAE-8518-7B74-F3FC5B87648B}"/>
          </ac:picMkLst>
        </pc:picChg>
        <pc:picChg chg="add del mod topLvl">
          <ac:chgData name="坂上　正人" userId="de84e2de-cc80-4e5f-88eb-721cffe1f0a2" providerId="ADAL" clId="{2331AB21-3D99-44CD-8DF9-28F82BB96451}" dt="2024-07-11T02:35:51.529" v="632" actId="478"/>
          <ac:picMkLst>
            <pc:docMk/>
            <pc:sldMk cId="612493317" sldId="2142534468"/>
            <ac:picMk id="546" creationId="{5FEAE53B-F9D3-5033-A9B4-B28C205C3C12}"/>
          </ac:picMkLst>
        </pc:picChg>
        <pc:picChg chg="add del mod topLvl">
          <ac:chgData name="坂上　正人" userId="de84e2de-cc80-4e5f-88eb-721cffe1f0a2" providerId="ADAL" clId="{2331AB21-3D99-44CD-8DF9-28F82BB96451}" dt="2024-07-11T02:36:59.934" v="642" actId="478"/>
          <ac:picMkLst>
            <pc:docMk/>
            <pc:sldMk cId="612493317" sldId="2142534468"/>
            <ac:picMk id="549" creationId="{E2376A2F-B36C-10EC-9946-95A0D0CF0D12}"/>
          </ac:picMkLst>
        </pc:picChg>
        <pc:picChg chg="add del mod topLvl">
          <ac:chgData name="坂上　正人" userId="de84e2de-cc80-4e5f-88eb-721cffe1f0a2" providerId="ADAL" clId="{2331AB21-3D99-44CD-8DF9-28F82BB96451}" dt="2024-07-11T02:36:59.934" v="642" actId="478"/>
          <ac:picMkLst>
            <pc:docMk/>
            <pc:sldMk cId="612493317" sldId="2142534468"/>
            <ac:picMk id="550" creationId="{FDA5B2E1-4F81-46BF-4699-AF58B9253EF5}"/>
          </ac:picMkLst>
        </pc:picChg>
        <pc:picChg chg="mod">
          <ac:chgData name="坂上　正人" userId="de84e2de-cc80-4e5f-88eb-721cffe1f0a2" providerId="ADAL" clId="{2331AB21-3D99-44CD-8DF9-28F82BB96451}" dt="2024-07-11T02:35:46.007" v="631" actId="165"/>
          <ac:picMkLst>
            <pc:docMk/>
            <pc:sldMk cId="612493317" sldId="2142534468"/>
            <ac:picMk id="553" creationId="{7F648021-B0FC-B9C6-348A-7BAA623784EC}"/>
          </ac:picMkLst>
        </pc:picChg>
        <pc:picChg chg="mod">
          <ac:chgData name="坂上　正人" userId="de84e2de-cc80-4e5f-88eb-721cffe1f0a2" providerId="ADAL" clId="{2331AB21-3D99-44CD-8DF9-28F82BB96451}" dt="2024-07-11T02:35:46.007" v="631" actId="165"/>
          <ac:picMkLst>
            <pc:docMk/>
            <pc:sldMk cId="612493317" sldId="2142534468"/>
            <ac:picMk id="554" creationId="{B84F141F-0D5A-C4A2-1533-9A2BA970BF75}"/>
          </ac:picMkLst>
        </pc:picChg>
        <pc:picChg chg="mod">
          <ac:chgData name="坂上　正人" userId="de84e2de-cc80-4e5f-88eb-721cffe1f0a2" providerId="ADAL" clId="{2331AB21-3D99-44CD-8DF9-28F82BB96451}" dt="2024-07-11T02:35:46.007" v="631" actId="165"/>
          <ac:picMkLst>
            <pc:docMk/>
            <pc:sldMk cId="612493317" sldId="2142534468"/>
            <ac:picMk id="555" creationId="{D6758AC2-B7D6-07DD-C3A1-D15F565F5F61}"/>
          </ac:picMkLst>
        </pc:picChg>
        <pc:picChg chg="add del mod topLvl">
          <ac:chgData name="坂上　正人" userId="de84e2de-cc80-4e5f-88eb-721cffe1f0a2" providerId="ADAL" clId="{2331AB21-3D99-44CD-8DF9-28F82BB96451}" dt="2024-07-11T02:36:59.934" v="642" actId="478"/>
          <ac:picMkLst>
            <pc:docMk/>
            <pc:sldMk cId="612493317" sldId="2142534468"/>
            <ac:picMk id="558" creationId="{CC30F847-5B83-C486-B242-6B54E47287A8}"/>
          </ac:picMkLst>
        </pc:picChg>
        <pc:picChg chg="add del mod topLvl">
          <ac:chgData name="坂上　正人" userId="de84e2de-cc80-4e5f-88eb-721cffe1f0a2" providerId="ADAL" clId="{2331AB21-3D99-44CD-8DF9-28F82BB96451}" dt="2024-07-11T02:40:14.546" v="694" actId="478"/>
          <ac:picMkLst>
            <pc:docMk/>
            <pc:sldMk cId="612493317" sldId="2142534468"/>
            <ac:picMk id="560" creationId="{67D0EC00-0566-1290-07FB-CEA4474BF1AE}"/>
          </ac:picMkLst>
        </pc:picChg>
        <pc:picChg chg="add mod topLvl">
          <ac:chgData name="坂上　正人" userId="de84e2de-cc80-4e5f-88eb-721cffe1f0a2" providerId="ADAL" clId="{2331AB21-3D99-44CD-8DF9-28F82BB96451}" dt="2024-07-11T02:55:25.838" v="2484" actId="1076"/>
          <ac:picMkLst>
            <pc:docMk/>
            <pc:sldMk cId="612493317" sldId="2142534468"/>
            <ac:picMk id="561" creationId="{95D34847-0074-08BF-77A7-8D2A212B7BA1}"/>
          </ac:picMkLst>
        </pc:picChg>
        <pc:picChg chg="add mod topLvl">
          <ac:chgData name="坂上　正人" userId="de84e2de-cc80-4e5f-88eb-721cffe1f0a2" providerId="ADAL" clId="{2331AB21-3D99-44CD-8DF9-28F82BB96451}" dt="2024-07-11T02:55:25.838" v="2484" actId="1076"/>
          <ac:picMkLst>
            <pc:docMk/>
            <pc:sldMk cId="612493317" sldId="2142534468"/>
            <ac:picMk id="562" creationId="{F99EA9DC-1F1A-A79A-BD5F-F20E6AB886B9}"/>
          </ac:picMkLst>
        </pc:picChg>
        <pc:picChg chg="add del mod topLvl">
          <ac:chgData name="坂上　正人" userId="de84e2de-cc80-4e5f-88eb-721cffe1f0a2" providerId="ADAL" clId="{2331AB21-3D99-44CD-8DF9-28F82BB96451}" dt="2024-07-11T02:40:14.546" v="694" actId="478"/>
          <ac:picMkLst>
            <pc:docMk/>
            <pc:sldMk cId="612493317" sldId="2142534468"/>
            <ac:picMk id="563" creationId="{8B4F2B81-F55C-36BE-E88A-6014F38FA7FF}"/>
          </ac:picMkLst>
        </pc:picChg>
        <pc:picChg chg="add del mod topLvl">
          <ac:chgData name="坂上　正人" userId="de84e2de-cc80-4e5f-88eb-721cffe1f0a2" providerId="ADAL" clId="{2331AB21-3D99-44CD-8DF9-28F82BB96451}" dt="2024-07-11T02:40:14.546" v="694" actId="478"/>
          <ac:picMkLst>
            <pc:docMk/>
            <pc:sldMk cId="612493317" sldId="2142534468"/>
            <ac:picMk id="564" creationId="{E2AA658A-5028-14AE-DD15-97E8D8E640F5}"/>
          </ac:picMkLst>
        </pc:picChg>
        <pc:picChg chg="add mod topLvl">
          <ac:chgData name="坂上　正人" userId="de84e2de-cc80-4e5f-88eb-721cffe1f0a2" providerId="ADAL" clId="{2331AB21-3D99-44CD-8DF9-28F82BB96451}" dt="2024-07-11T02:55:25.838" v="2484" actId="1076"/>
          <ac:picMkLst>
            <pc:docMk/>
            <pc:sldMk cId="612493317" sldId="2142534468"/>
            <ac:picMk id="565" creationId="{BF142F65-2127-2627-E6FE-76B56CFB1997}"/>
          </ac:picMkLst>
        </pc:picChg>
        <pc:picChg chg="add mod topLvl">
          <ac:chgData name="坂上　正人" userId="de84e2de-cc80-4e5f-88eb-721cffe1f0a2" providerId="ADAL" clId="{2331AB21-3D99-44CD-8DF9-28F82BB96451}" dt="2024-07-11T02:55:25.838" v="2484" actId="1076"/>
          <ac:picMkLst>
            <pc:docMk/>
            <pc:sldMk cId="612493317" sldId="2142534468"/>
            <ac:picMk id="566" creationId="{F3F1B090-0B29-52F5-0E07-0F59975F53F1}"/>
          </ac:picMkLst>
        </pc:picChg>
        <pc:picChg chg="add del mod">
          <ac:chgData name="坂上　正人" userId="de84e2de-cc80-4e5f-88eb-721cffe1f0a2" providerId="ADAL" clId="{2331AB21-3D99-44CD-8DF9-28F82BB96451}" dt="2024-07-11T02:37:21.020" v="650"/>
          <ac:picMkLst>
            <pc:docMk/>
            <pc:sldMk cId="612493317" sldId="2142534468"/>
            <ac:picMk id="568" creationId="{5D67A224-F4E2-9E4C-0331-6046AA99C094}"/>
          </ac:picMkLst>
        </pc:picChg>
        <pc:picChg chg="add del mod">
          <ac:chgData name="坂上　正人" userId="de84e2de-cc80-4e5f-88eb-721cffe1f0a2" providerId="ADAL" clId="{2331AB21-3D99-44CD-8DF9-28F82BB96451}" dt="2024-07-11T02:37:21.020" v="650"/>
          <ac:picMkLst>
            <pc:docMk/>
            <pc:sldMk cId="612493317" sldId="2142534468"/>
            <ac:picMk id="569" creationId="{20E4C79D-7F0E-D0D6-6295-DD4A043B62B9}"/>
          </ac:picMkLst>
        </pc:picChg>
        <pc:picChg chg="mod">
          <ac:chgData name="坂上　正人" userId="de84e2de-cc80-4e5f-88eb-721cffe1f0a2" providerId="ADAL" clId="{2331AB21-3D99-44CD-8DF9-28F82BB96451}" dt="2024-07-11T02:37:19.580" v="649"/>
          <ac:picMkLst>
            <pc:docMk/>
            <pc:sldMk cId="612493317" sldId="2142534468"/>
            <ac:picMk id="571" creationId="{32F0C130-5D0B-164C-E98D-8D93E147BB37}"/>
          </ac:picMkLst>
        </pc:picChg>
        <pc:picChg chg="mod">
          <ac:chgData name="坂上　正人" userId="de84e2de-cc80-4e5f-88eb-721cffe1f0a2" providerId="ADAL" clId="{2331AB21-3D99-44CD-8DF9-28F82BB96451}" dt="2024-07-11T02:37:19.580" v="649"/>
          <ac:picMkLst>
            <pc:docMk/>
            <pc:sldMk cId="612493317" sldId="2142534468"/>
            <ac:picMk id="572" creationId="{E2D8CF06-DF70-5858-C114-FAB7A87F99FC}"/>
          </ac:picMkLst>
        </pc:picChg>
        <pc:picChg chg="mod">
          <ac:chgData name="坂上　正人" userId="de84e2de-cc80-4e5f-88eb-721cffe1f0a2" providerId="ADAL" clId="{2331AB21-3D99-44CD-8DF9-28F82BB96451}" dt="2024-07-11T02:37:19.580" v="649"/>
          <ac:picMkLst>
            <pc:docMk/>
            <pc:sldMk cId="612493317" sldId="2142534468"/>
            <ac:picMk id="573" creationId="{961B2A1B-4C1F-FED5-B6C9-CF46DA801B73}"/>
          </ac:picMkLst>
        </pc:picChg>
        <pc:picChg chg="add del mod">
          <ac:chgData name="坂上　正人" userId="de84e2de-cc80-4e5f-88eb-721cffe1f0a2" providerId="ADAL" clId="{2331AB21-3D99-44CD-8DF9-28F82BB96451}" dt="2024-07-11T02:37:21.020" v="650"/>
          <ac:picMkLst>
            <pc:docMk/>
            <pc:sldMk cId="612493317" sldId="2142534468"/>
            <ac:picMk id="574" creationId="{9EC474AC-E75A-FFC7-D4C2-6E950FA885EE}"/>
          </ac:picMkLst>
        </pc:picChg>
        <pc:picChg chg="add del mod">
          <ac:chgData name="坂上　正人" userId="de84e2de-cc80-4e5f-88eb-721cffe1f0a2" providerId="ADAL" clId="{2331AB21-3D99-44CD-8DF9-28F82BB96451}" dt="2024-07-11T02:37:21.020" v="650"/>
          <ac:picMkLst>
            <pc:docMk/>
            <pc:sldMk cId="612493317" sldId="2142534468"/>
            <ac:picMk id="575" creationId="{FF82BD0F-2C07-AED3-0C7A-AE8F67FE87B5}"/>
          </ac:picMkLst>
        </pc:picChg>
        <pc:picChg chg="add del mod">
          <ac:chgData name="坂上　正人" userId="de84e2de-cc80-4e5f-88eb-721cffe1f0a2" providerId="ADAL" clId="{2331AB21-3D99-44CD-8DF9-28F82BB96451}" dt="2024-07-11T02:37:21.020" v="650"/>
          <ac:picMkLst>
            <pc:docMk/>
            <pc:sldMk cId="612493317" sldId="2142534468"/>
            <ac:picMk id="576" creationId="{C592D00A-8188-863C-8141-5595997DBD84}"/>
          </ac:picMkLst>
        </pc:picChg>
        <pc:picChg chg="add del mod">
          <ac:chgData name="坂上　正人" userId="de84e2de-cc80-4e5f-88eb-721cffe1f0a2" providerId="ADAL" clId="{2331AB21-3D99-44CD-8DF9-28F82BB96451}" dt="2024-07-11T02:37:21.020" v="650"/>
          <ac:picMkLst>
            <pc:docMk/>
            <pc:sldMk cId="612493317" sldId="2142534468"/>
            <ac:picMk id="577" creationId="{E4E9BDF2-E7F1-D872-3E54-7A50DF49E314}"/>
          </ac:picMkLst>
        </pc:picChg>
        <pc:picChg chg="add del mod">
          <ac:chgData name="坂上　正人" userId="de84e2de-cc80-4e5f-88eb-721cffe1f0a2" providerId="ADAL" clId="{2331AB21-3D99-44CD-8DF9-28F82BB96451}" dt="2024-07-11T02:37:21.020" v="650"/>
          <ac:picMkLst>
            <pc:docMk/>
            <pc:sldMk cId="612493317" sldId="2142534468"/>
            <ac:picMk id="578" creationId="{17ECE35D-E85E-E988-2277-83E664B88E97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0" creationId="{A61A7D4B-4AC4-2EE2-F0F3-FD750CC7E1D5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1" creationId="{EAC495A5-9A8F-A10F-C132-FFBCC5C6EF61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2" creationId="{CC278591-962B-E40F-695F-D89E4004A871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3" creationId="{89C05C90-A3D5-0083-4C46-31C9E726F1DC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4" creationId="{644CBA2B-D7C9-3513-B96A-87D439E67C1B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5" creationId="{E69F3ED8-136D-CDD1-6AEF-00D148CE830C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6" creationId="{76C03095-E4DA-1674-2D36-BF49516F4E03}"/>
          </ac:picMkLst>
        </pc:picChg>
        <pc:picChg chg="mod topLvl">
          <ac:chgData name="坂上　正人" userId="de84e2de-cc80-4e5f-88eb-721cffe1f0a2" providerId="ADAL" clId="{2331AB21-3D99-44CD-8DF9-28F82BB96451}" dt="2024-07-11T02:38:03.469" v="660" actId="164"/>
          <ac:picMkLst>
            <pc:docMk/>
            <pc:sldMk cId="612493317" sldId="2142534468"/>
            <ac:picMk id="587" creationId="{ED062539-D3D2-4FE8-DEF9-32C257DFF17B}"/>
          </ac:picMkLst>
        </pc:picChg>
        <pc:picChg chg="mod">
          <ac:chgData name="坂上　正人" userId="de84e2de-cc80-4e5f-88eb-721cffe1f0a2" providerId="ADAL" clId="{2331AB21-3D99-44CD-8DF9-28F82BB96451}" dt="2024-07-11T02:37:44.418" v="654" actId="165"/>
          <ac:picMkLst>
            <pc:docMk/>
            <pc:sldMk cId="612493317" sldId="2142534468"/>
            <ac:picMk id="589" creationId="{0AFDC77D-9EA9-E334-7C3C-993386622143}"/>
          </ac:picMkLst>
        </pc:picChg>
        <pc:picChg chg="mod">
          <ac:chgData name="坂上　正人" userId="de84e2de-cc80-4e5f-88eb-721cffe1f0a2" providerId="ADAL" clId="{2331AB21-3D99-44CD-8DF9-28F82BB96451}" dt="2024-07-11T02:37:44.418" v="654" actId="165"/>
          <ac:picMkLst>
            <pc:docMk/>
            <pc:sldMk cId="612493317" sldId="2142534468"/>
            <ac:picMk id="590" creationId="{967C909C-8A25-934A-806D-F78D7B4EC5DE}"/>
          </ac:picMkLst>
        </pc:picChg>
        <pc:picChg chg="mod">
          <ac:chgData name="坂上　正人" userId="de84e2de-cc80-4e5f-88eb-721cffe1f0a2" providerId="ADAL" clId="{2331AB21-3D99-44CD-8DF9-28F82BB96451}" dt="2024-07-11T02:37:44.418" v="654" actId="165"/>
          <ac:picMkLst>
            <pc:docMk/>
            <pc:sldMk cId="612493317" sldId="2142534468"/>
            <ac:picMk id="591" creationId="{7C418258-A6F1-55DC-FADE-A28EDE387A11}"/>
          </ac:picMkLst>
        </pc:picChg>
        <pc:picChg chg="add del mod">
          <ac:chgData name="坂上　正人" userId="de84e2de-cc80-4e5f-88eb-721cffe1f0a2" providerId="ADAL" clId="{2331AB21-3D99-44CD-8DF9-28F82BB96451}" dt="2024-07-11T02:38:51.744" v="674"/>
          <ac:picMkLst>
            <pc:docMk/>
            <pc:sldMk cId="612493317" sldId="2142534468"/>
            <ac:picMk id="593" creationId="{56F3E0AA-9BCD-F238-B2D4-D242859C7BF0}"/>
          </ac:picMkLst>
        </pc:picChg>
        <pc:picChg chg="add mod">
          <ac:chgData name="坂上　正人" userId="de84e2de-cc80-4e5f-88eb-721cffe1f0a2" providerId="ADAL" clId="{2331AB21-3D99-44CD-8DF9-28F82BB96451}" dt="2024-07-11T02:55:25.838" v="2484" actId="1076"/>
          <ac:picMkLst>
            <pc:docMk/>
            <pc:sldMk cId="612493317" sldId="2142534468"/>
            <ac:picMk id="594" creationId="{96D3275A-7074-C84F-A20F-28FD9FCC37DB}"/>
          </ac:picMkLst>
        </pc:picChg>
        <pc:cxnChg chg="add del mod topLvl">
          <ac:chgData name="坂上　正人" userId="de84e2de-cc80-4e5f-88eb-721cffe1f0a2" providerId="ADAL" clId="{2331AB21-3D99-44CD-8DF9-28F82BB96451}" dt="2024-07-11T02:38:54.382" v="676" actId="478"/>
          <ac:cxnSpMkLst>
            <pc:docMk/>
            <pc:sldMk cId="612493317" sldId="2142534468"/>
            <ac:cxnSpMk id="27" creationId="{32A8942D-F688-6992-6C32-BC366B8D1AE5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406" creationId="{47DEADA5-8773-C6B0-DA39-78401515431A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437" creationId="{536FDCE4-D306-7F68-C25D-B51282D62A80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481" creationId="{29B12F99-46B6-81A8-5E9A-8275BD92ECA2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482" creationId="{FE18C3D5-59C7-4242-C700-BED71E80E12C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483" creationId="{9EB015A2-ADB5-DFB0-FD08-8FC4D3DABF2B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484" creationId="{DC6C7658-6113-1AF3-37BE-D6BE58C9CF84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516" creationId="{6DFC4D8D-7360-B52B-9327-649BEFEED8DE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517" creationId="{4D655C78-80A1-D698-7EA8-668E9BE7EABD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518" creationId="{E191159F-6B06-21CB-F856-882F96E1F078}"/>
          </ac:cxnSpMkLst>
        </pc:cxnChg>
        <pc:cxnChg chg="mod">
          <ac:chgData name="坂上　正人" userId="de84e2de-cc80-4e5f-88eb-721cffe1f0a2" providerId="ADAL" clId="{2331AB21-3D99-44CD-8DF9-28F82BB96451}" dt="2024-07-11T02:35:46.007" v="631" actId="165"/>
          <ac:cxnSpMkLst>
            <pc:docMk/>
            <pc:sldMk cId="612493317" sldId="2142534468"/>
            <ac:cxnSpMk id="519" creationId="{DACC87F6-38B6-3AB6-0DE6-4DFD23721C42}"/>
          </ac:cxnSpMkLst>
        </pc:cxnChg>
        <pc:cxnChg chg="add mod topLvl">
          <ac:chgData name="坂上　正人" userId="de84e2de-cc80-4e5f-88eb-721cffe1f0a2" providerId="ADAL" clId="{2331AB21-3D99-44CD-8DF9-28F82BB96451}" dt="2024-07-11T02:55:32.015" v="2486" actId="1076"/>
          <ac:cxnSpMkLst>
            <pc:docMk/>
            <pc:sldMk cId="612493317" sldId="2142534468"/>
            <ac:cxnSpMk id="557" creationId="{071FF447-D1DE-06D3-7E43-95EED57719D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坂上　正人" userId="de84e2de-cc80-4e5f-88eb-721cffe1f0a2" providerId="ADAL" clId="{2331AB21-3D99-44CD-8DF9-28F82BB96451}" dt="2024-07-11T02:58:32.538" v="2833"/>
              <pc2:cmMkLst xmlns:pc2="http://schemas.microsoft.com/office/powerpoint/2019/9/main/command">
                <pc:docMk/>
                <pc:sldMk cId="612493317" sldId="2142534468"/>
                <pc2:cmMk id="{CDF1A3CE-D25E-483A-81C9-BA33CAC91B6F}"/>
              </pc2:cmMkLst>
            </pc226:cmChg>
          </p:ext>
        </pc:extLst>
      </pc:sldChg>
    </pc:docChg>
  </pc:docChgLst>
  <pc:docChgLst>
    <pc:chgData name="小祝　結佳" userId="S::koiwai-y@asahi.com::33c6a059-4c4d-4f2a-bb08-f6615d93e190" providerId="AD" clId="Web-{F9EE60C1-C059-6B12-695A-62EFF0F33C87}"/>
    <pc:docChg chg="modSld">
      <pc:chgData name="小祝　結佳" userId="S::koiwai-y@asahi.com::33c6a059-4c4d-4f2a-bb08-f6615d93e190" providerId="AD" clId="Web-{F9EE60C1-C059-6B12-695A-62EFF0F33C87}" dt="2024-07-26T09:44:51.323" v="163"/>
      <pc:docMkLst>
        <pc:docMk/>
      </pc:docMkLst>
      <pc:sldChg chg="modSp">
        <pc:chgData name="小祝　結佳" userId="S::koiwai-y@asahi.com::33c6a059-4c4d-4f2a-bb08-f6615d93e190" providerId="AD" clId="Web-{F9EE60C1-C059-6B12-695A-62EFF0F33C87}" dt="2024-07-26T09:44:51.323" v="163"/>
        <pc:sldMkLst>
          <pc:docMk/>
          <pc:sldMk cId="3449382715" sldId="408"/>
        </pc:sldMkLst>
        <pc:spChg chg="mod">
          <ac:chgData name="小祝　結佳" userId="S::koiwai-y@asahi.com::33c6a059-4c4d-4f2a-bb08-f6615d93e190" providerId="AD" clId="Web-{F9EE60C1-C059-6B12-695A-62EFF0F33C87}" dt="2024-07-26T09:42:58.211" v="56" actId="1076"/>
          <ac:spMkLst>
            <pc:docMk/>
            <pc:sldMk cId="3449382715" sldId="408"/>
            <ac:spMk id="77" creationId="{7892C95A-7EC7-8C45-1BAA-68EAA60FF9E5}"/>
          </ac:spMkLst>
        </pc:spChg>
        <pc:graphicFrameChg chg="mod modGraphic">
          <ac:chgData name="小祝　結佳" userId="S::koiwai-y@asahi.com::33c6a059-4c4d-4f2a-bb08-f6615d93e190" providerId="AD" clId="Web-{F9EE60C1-C059-6B12-695A-62EFF0F33C87}" dt="2024-07-26T09:44:51.323" v="163"/>
          <ac:graphicFrameMkLst>
            <pc:docMk/>
            <pc:sldMk cId="3449382715" sldId="408"/>
            <ac:graphicFrameMk id="7" creationId="{0050AC22-B0B4-AF3F-44E1-D96686B04369}"/>
          </ac:graphicFrameMkLst>
        </pc:graphicFrameChg>
      </pc:sldChg>
      <pc:sldChg chg="addSp delSp modSp">
        <pc:chgData name="小祝　結佳" userId="S::koiwai-y@asahi.com::33c6a059-4c4d-4f2a-bb08-f6615d93e190" providerId="AD" clId="Web-{F9EE60C1-C059-6B12-695A-62EFF0F33C87}" dt="2024-07-26T09:40:33.832" v="26" actId="20577"/>
        <pc:sldMkLst>
          <pc:docMk/>
          <pc:sldMk cId="3877877845" sldId="522"/>
        </pc:sldMkLst>
        <pc:spChg chg="add mod">
          <ac:chgData name="小祝　結佳" userId="S::koiwai-y@asahi.com::33c6a059-4c4d-4f2a-bb08-f6615d93e190" providerId="AD" clId="Web-{F9EE60C1-C059-6B12-695A-62EFF0F33C87}" dt="2024-07-26T09:39:14.173" v="22" actId="20577"/>
          <ac:spMkLst>
            <pc:docMk/>
            <pc:sldMk cId="3877877845" sldId="522"/>
            <ac:spMk id="6" creationId="{4D1153C1-BA8C-1DD3-CF1D-AFA0B4F0DD21}"/>
          </ac:spMkLst>
        </pc:spChg>
        <pc:spChg chg="add mod">
          <ac:chgData name="小祝　結佳" userId="S::koiwai-y@asahi.com::33c6a059-4c4d-4f2a-bb08-f6615d93e190" providerId="AD" clId="Web-{F9EE60C1-C059-6B12-695A-62EFF0F33C87}" dt="2024-07-26T09:40:33.832" v="26" actId="20577"/>
          <ac:spMkLst>
            <pc:docMk/>
            <pc:sldMk cId="3877877845" sldId="522"/>
            <ac:spMk id="8" creationId="{EC2FE1EB-4BB6-BD18-6D02-1CB20F03CE60}"/>
          </ac:spMkLst>
        </pc:spChg>
        <pc:spChg chg="mod">
          <ac:chgData name="小祝　結佳" userId="S::koiwai-y@asahi.com::33c6a059-4c4d-4f2a-bb08-f6615d93e190" providerId="AD" clId="Web-{F9EE60C1-C059-6B12-695A-62EFF0F33C87}" dt="2024-07-26T09:38:08.671" v="0" actId="1076"/>
          <ac:spMkLst>
            <pc:docMk/>
            <pc:sldMk cId="3877877845" sldId="522"/>
            <ac:spMk id="29" creationId="{BFE08E85-1F61-9B4A-9E37-D376EC814359}"/>
          </ac:spMkLst>
        </pc:spChg>
        <pc:spChg chg="mod">
          <ac:chgData name="小祝　結佳" userId="S::koiwai-y@asahi.com::33c6a059-4c4d-4f2a-bb08-f6615d93e190" providerId="AD" clId="Web-{F9EE60C1-C059-6B12-695A-62EFF0F33C87}" dt="2024-07-26T09:39:05.876" v="18" actId="20577"/>
          <ac:spMkLst>
            <pc:docMk/>
            <pc:sldMk cId="3877877845" sldId="522"/>
            <ac:spMk id="34" creationId="{D22027D1-1357-0046-AE2C-924D2780AE81}"/>
          </ac:spMkLst>
        </pc:spChg>
        <pc:spChg chg="add del mod">
          <ac:chgData name="小祝　結佳" userId="S::koiwai-y@asahi.com::33c6a059-4c4d-4f2a-bb08-f6615d93e190" providerId="AD" clId="Web-{F9EE60C1-C059-6B12-695A-62EFF0F33C87}" dt="2024-07-26T09:38:57.438" v="14" actId="20577"/>
          <ac:spMkLst>
            <pc:docMk/>
            <pc:sldMk cId="3877877845" sldId="522"/>
            <ac:spMk id="50" creationId="{C5DA3557-BB1E-B445-9FB3-433C58D25D71}"/>
          </ac:spMkLst>
        </pc:spChg>
        <pc:cxnChg chg="add mod">
          <ac:chgData name="小祝　結佳" userId="S::koiwai-y@asahi.com::33c6a059-4c4d-4f2a-bb08-f6615d93e190" providerId="AD" clId="Web-{F9EE60C1-C059-6B12-695A-62EFF0F33C87}" dt="2024-07-26T09:38:20.922" v="2" actId="1076"/>
          <ac:cxnSpMkLst>
            <pc:docMk/>
            <pc:sldMk cId="3877877845" sldId="522"/>
            <ac:cxnSpMk id="5" creationId="{4783F8BF-0E62-F757-0C98-039BB1C72223}"/>
          </ac:cxnSpMkLst>
        </pc:cxnChg>
      </pc:sldChg>
      <pc:sldChg chg="addSp delSp modSp">
        <pc:chgData name="小祝　結佳" userId="S::koiwai-y@asahi.com::33c6a059-4c4d-4f2a-bb08-f6615d93e190" providerId="AD" clId="Web-{F9EE60C1-C059-6B12-695A-62EFF0F33C87}" dt="2024-07-26T09:42:01.912" v="55" actId="20577"/>
        <pc:sldMkLst>
          <pc:docMk/>
          <pc:sldMk cId="2325744936" sldId="673"/>
        </pc:sldMkLst>
        <pc:spChg chg="add mod">
          <ac:chgData name="小祝　結佳" userId="S::koiwai-y@asahi.com::33c6a059-4c4d-4f2a-bb08-f6615d93e190" providerId="AD" clId="Web-{F9EE60C1-C059-6B12-695A-62EFF0F33C87}" dt="2024-07-26T09:40:52.957" v="32" actId="1076"/>
          <ac:spMkLst>
            <pc:docMk/>
            <pc:sldMk cId="2325744936" sldId="673"/>
            <ac:spMk id="13" creationId="{1E4B3B33-A500-0EBF-7DA9-8665179E9D2C}"/>
          </ac:spMkLst>
        </pc:spChg>
        <pc:spChg chg="mod">
          <ac:chgData name="小祝　結佳" userId="S::koiwai-y@asahi.com::33c6a059-4c4d-4f2a-bb08-f6615d93e190" providerId="AD" clId="Web-{F9EE60C1-C059-6B12-695A-62EFF0F33C87}" dt="2024-07-26T09:40:46.785" v="27" actId="1076"/>
          <ac:spMkLst>
            <pc:docMk/>
            <pc:sldMk cId="2325744936" sldId="673"/>
            <ac:spMk id="17" creationId="{C4FBB3D1-9E51-5447-A8B2-143B8760A488}"/>
          </ac:spMkLst>
        </pc:spChg>
        <pc:spChg chg="add del mod">
          <ac:chgData name="小祝　結佳" userId="S::koiwai-y@asahi.com::33c6a059-4c4d-4f2a-bb08-f6615d93e190" providerId="AD" clId="Web-{F9EE60C1-C059-6B12-695A-62EFF0F33C87}" dt="2024-07-26T09:41:55.271" v="52"/>
          <ac:spMkLst>
            <pc:docMk/>
            <pc:sldMk cId="2325744936" sldId="673"/>
            <ac:spMk id="18" creationId="{A962C532-DE6D-CAC9-FFA9-B5ED8126DEEF}"/>
          </ac:spMkLst>
        </pc:spChg>
        <pc:spChg chg="add mod">
          <ac:chgData name="小祝　結佳" userId="S::koiwai-y@asahi.com::33c6a059-4c4d-4f2a-bb08-f6615d93e190" providerId="AD" clId="Web-{F9EE60C1-C059-6B12-695A-62EFF0F33C87}" dt="2024-07-26T09:42:01.912" v="55" actId="20577"/>
          <ac:spMkLst>
            <pc:docMk/>
            <pc:sldMk cId="2325744936" sldId="673"/>
            <ac:spMk id="20" creationId="{40E4CA92-FD1E-954D-CCB7-B7F3D1D14A50}"/>
          </ac:spMkLst>
        </pc:spChg>
        <pc:spChg chg="mod">
          <ac:chgData name="小祝　結佳" userId="S::koiwai-y@asahi.com::33c6a059-4c4d-4f2a-bb08-f6615d93e190" providerId="AD" clId="Web-{F9EE60C1-C059-6B12-695A-62EFF0F33C87}" dt="2024-07-26T09:41:20.427" v="42" actId="20577"/>
          <ac:spMkLst>
            <pc:docMk/>
            <pc:sldMk cId="2325744936" sldId="673"/>
            <ac:spMk id="32" creationId="{886CDD28-8A33-E63F-54DA-FD70EF5682E6}"/>
          </ac:spMkLst>
        </pc:spChg>
        <pc:spChg chg="mod">
          <ac:chgData name="小祝　結佳" userId="S::koiwai-y@asahi.com::33c6a059-4c4d-4f2a-bb08-f6615d93e190" providerId="AD" clId="Web-{F9EE60C1-C059-6B12-695A-62EFF0F33C87}" dt="2024-07-26T09:41:37.068" v="47" actId="20577"/>
          <ac:spMkLst>
            <pc:docMk/>
            <pc:sldMk cId="2325744936" sldId="673"/>
            <ac:spMk id="89" creationId="{5C253E77-C725-A74C-9654-AEEF303D537B}"/>
          </ac:spMkLst>
        </pc:spChg>
        <pc:cxnChg chg="add del mod">
          <ac:chgData name="小祝　結佳" userId="S::koiwai-y@asahi.com::33c6a059-4c4d-4f2a-bb08-f6615d93e190" providerId="AD" clId="Web-{F9EE60C1-C059-6B12-695A-62EFF0F33C87}" dt="2024-07-26T09:41:07.629" v="36"/>
          <ac:cxnSpMkLst>
            <pc:docMk/>
            <pc:sldMk cId="2325744936" sldId="673"/>
            <ac:cxnSpMk id="11" creationId="{459D3F09-A102-BD81-07A6-6D2AD14671CC}"/>
          </ac:cxnSpMkLst>
        </pc:cxnChg>
        <pc:cxnChg chg="add mod">
          <ac:chgData name="小祝　結佳" userId="S::koiwai-y@asahi.com::33c6a059-4c4d-4f2a-bb08-f6615d93e190" providerId="AD" clId="Web-{F9EE60C1-C059-6B12-695A-62EFF0F33C87}" dt="2024-07-26T09:41:13.442" v="38" actId="1076"/>
          <ac:cxnSpMkLst>
            <pc:docMk/>
            <pc:sldMk cId="2325744936" sldId="673"/>
            <ac:cxnSpMk id="19" creationId="{123ABD36-75EC-C616-06D2-9A1B08F7A68B}"/>
          </ac:cxnSpMkLst>
        </pc:cxnChg>
      </pc:sldChg>
    </pc:docChg>
  </pc:docChgLst>
  <pc:docChgLst>
    <pc:chgData name="小祝　結佳" userId="S::koiwai-y@asahi.com::33c6a059-4c4d-4f2a-bb08-f6615d93e190" providerId="AD" clId="Web-{B2812C27-581B-F9D0-AD2D-DD41E84FB35F}"/>
    <pc:docChg chg="modSld">
      <pc:chgData name="小祝　結佳" userId="S::koiwai-y@asahi.com::33c6a059-4c4d-4f2a-bb08-f6615d93e190" providerId="AD" clId="Web-{B2812C27-581B-F9D0-AD2D-DD41E84FB35F}" dt="2024-07-26T09:58:41.137" v="233"/>
      <pc:docMkLst>
        <pc:docMk/>
      </pc:docMkLst>
      <pc:sldChg chg="modSp">
        <pc:chgData name="小祝　結佳" userId="S::koiwai-y@asahi.com::33c6a059-4c4d-4f2a-bb08-f6615d93e190" providerId="AD" clId="Web-{B2812C27-581B-F9D0-AD2D-DD41E84FB35F}" dt="2024-07-26T09:47:48.118" v="12"/>
        <pc:sldMkLst>
          <pc:docMk/>
          <pc:sldMk cId="3449382715" sldId="408"/>
        </pc:sldMkLst>
        <pc:graphicFrameChg chg="mod modGraphic">
          <ac:chgData name="小祝　結佳" userId="S::koiwai-y@asahi.com::33c6a059-4c4d-4f2a-bb08-f6615d93e190" providerId="AD" clId="Web-{B2812C27-581B-F9D0-AD2D-DD41E84FB35F}" dt="2024-07-26T09:47:48.118" v="12"/>
          <ac:graphicFrameMkLst>
            <pc:docMk/>
            <pc:sldMk cId="3449382715" sldId="408"/>
            <ac:graphicFrameMk id="7" creationId="{0050AC22-B0B4-AF3F-44E1-D96686B04369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56:22.055" v="187"/>
        <pc:sldMkLst>
          <pc:docMk/>
          <pc:sldMk cId="396763107" sldId="430"/>
        </pc:sldMkLst>
        <pc:graphicFrameChg chg="mod modGraphic">
          <ac:chgData name="小祝　結佳" userId="S::koiwai-y@asahi.com::33c6a059-4c4d-4f2a-bb08-f6615d93e190" providerId="AD" clId="Web-{B2812C27-581B-F9D0-AD2D-DD41E84FB35F}" dt="2024-07-26T09:56:22.055" v="187"/>
          <ac:graphicFrameMkLst>
            <pc:docMk/>
            <pc:sldMk cId="396763107" sldId="430"/>
            <ac:graphicFrameMk id="30" creationId="{47C6EA0C-99DA-63D5-FB47-4234D12DF7A3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48:17.025" v="28"/>
        <pc:sldMkLst>
          <pc:docMk/>
          <pc:sldMk cId="1991239225" sldId="473"/>
        </pc:sldMkLst>
        <pc:graphicFrameChg chg="mod modGraphic">
          <ac:chgData name="小祝　結佳" userId="S::koiwai-y@asahi.com::33c6a059-4c4d-4f2a-bb08-f6615d93e190" providerId="AD" clId="Web-{B2812C27-581B-F9D0-AD2D-DD41E84FB35F}" dt="2024-07-26T09:48:17.025" v="28"/>
          <ac:graphicFrameMkLst>
            <pc:docMk/>
            <pc:sldMk cId="1991239225" sldId="473"/>
            <ac:graphicFrameMk id="28" creationId="{B9FDC52B-7900-E123-0F77-C21E36071172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58:31.981" v="217"/>
        <pc:sldMkLst>
          <pc:docMk/>
          <pc:sldMk cId="3818151228" sldId="487"/>
        </pc:sldMkLst>
        <pc:graphicFrameChg chg="mod modGraphic">
          <ac:chgData name="小祝　結佳" userId="S::koiwai-y@asahi.com::33c6a059-4c4d-4f2a-bb08-f6615d93e190" providerId="AD" clId="Web-{B2812C27-581B-F9D0-AD2D-DD41E84FB35F}" dt="2024-07-26T09:58:31.981" v="217"/>
          <ac:graphicFrameMkLst>
            <pc:docMk/>
            <pc:sldMk cId="3818151228" sldId="487"/>
            <ac:graphicFrameMk id="35" creationId="{8A8E5F03-1502-3A25-6D53-85CA83ED5B26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58:41.137" v="233"/>
        <pc:sldMkLst>
          <pc:docMk/>
          <pc:sldMk cId="2199132316" sldId="488"/>
        </pc:sldMkLst>
        <pc:graphicFrameChg chg="mod modGraphic">
          <ac:chgData name="小祝　結佳" userId="S::koiwai-y@asahi.com::33c6a059-4c4d-4f2a-bb08-f6615d93e190" providerId="AD" clId="Web-{B2812C27-581B-F9D0-AD2D-DD41E84FB35F}" dt="2024-07-26T09:58:41.137" v="233"/>
          <ac:graphicFrameMkLst>
            <pc:docMk/>
            <pc:sldMk cId="2199132316" sldId="488"/>
            <ac:graphicFrameMk id="47" creationId="{425FD419-B845-219C-A15B-0738FD3245FB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54:47.302" v="127"/>
        <pc:sldMkLst>
          <pc:docMk/>
          <pc:sldMk cId="2790232872" sldId="492"/>
        </pc:sldMkLst>
        <pc:graphicFrameChg chg="mod modGraphic">
          <ac:chgData name="小祝　結佳" userId="S::koiwai-y@asahi.com::33c6a059-4c4d-4f2a-bb08-f6615d93e190" providerId="AD" clId="Web-{B2812C27-581B-F9D0-AD2D-DD41E84FB35F}" dt="2024-07-26T09:54:47.302" v="127"/>
          <ac:graphicFrameMkLst>
            <pc:docMk/>
            <pc:sldMk cId="2790232872" sldId="492"/>
            <ac:graphicFrameMk id="29" creationId="{13401311-8B6A-2C39-9125-19FC3F8EF98B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48:31.432" v="46"/>
        <pc:sldMkLst>
          <pc:docMk/>
          <pc:sldMk cId="1935682344" sldId="499"/>
        </pc:sldMkLst>
        <pc:graphicFrameChg chg="mod modGraphic">
          <ac:chgData name="小祝　結佳" userId="S::koiwai-y@asahi.com::33c6a059-4c4d-4f2a-bb08-f6615d93e190" providerId="AD" clId="Web-{B2812C27-581B-F9D0-AD2D-DD41E84FB35F}" dt="2024-07-26T09:48:31.432" v="46"/>
          <ac:graphicFrameMkLst>
            <pc:docMk/>
            <pc:sldMk cId="1935682344" sldId="499"/>
            <ac:graphicFrameMk id="20" creationId="{55B781F4-C6E0-01F2-101A-14DA20FCB5E6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48:49.448" v="64"/>
        <pc:sldMkLst>
          <pc:docMk/>
          <pc:sldMk cId="2512136929" sldId="501"/>
        </pc:sldMkLst>
        <pc:graphicFrameChg chg="mod modGraphic">
          <ac:chgData name="小祝　結佳" userId="S::koiwai-y@asahi.com::33c6a059-4c4d-4f2a-bb08-f6615d93e190" providerId="AD" clId="Web-{B2812C27-581B-F9D0-AD2D-DD41E84FB35F}" dt="2024-07-26T09:48:49.448" v="64"/>
          <ac:graphicFrameMkLst>
            <pc:docMk/>
            <pc:sldMk cId="2512136929" sldId="501"/>
            <ac:graphicFrameMk id="18" creationId="{38E30584-BECF-CAA9-CA62-66715CAF3094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48:44.385" v="58"/>
        <pc:sldMkLst>
          <pc:docMk/>
          <pc:sldMk cId="2115420483" sldId="502"/>
        </pc:sldMkLst>
        <pc:graphicFrameChg chg="mod modGraphic">
          <ac:chgData name="小祝　結佳" userId="S::koiwai-y@asahi.com::33c6a059-4c4d-4f2a-bb08-f6615d93e190" providerId="AD" clId="Web-{B2812C27-581B-F9D0-AD2D-DD41E84FB35F}" dt="2024-07-26T09:48:44.385" v="58"/>
          <ac:graphicFrameMkLst>
            <pc:docMk/>
            <pc:sldMk cId="2115420483" sldId="502"/>
            <ac:graphicFrameMk id="34" creationId="{046F823D-038E-054D-6552-8F057483D093}"/>
          </ac:graphicFrameMkLst>
        </pc:graphicFrameChg>
      </pc:sldChg>
      <pc:sldChg chg="modSp">
        <pc:chgData name="小祝　結佳" userId="S::koiwai-y@asahi.com::33c6a059-4c4d-4f2a-bb08-f6615d93e190" providerId="AD" clId="Web-{B2812C27-581B-F9D0-AD2D-DD41E84FB35F}" dt="2024-07-26T09:48:37.229" v="52"/>
        <pc:sldMkLst>
          <pc:docMk/>
          <pc:sldMk cId="3379969958" sldId="525"/>
        </pc:sldMkLst>
        <pc:graphicFrameChg chg="mod modGraphic">
          <ac:chgData name="小祝　結佳" userId="S::koiwai-y@asahi.com::33c6a059-4c4d-4f2a-bb08-f6615d93e190" providerId="AD" clId="Web-{B2812C27-581B-F9D0-AD2D-DD41E84FB35F}" dt="2024-07-26T09:48:37.229" v="52"/>
          <ac:graphicFrameMkLst>
            <pc:docMk/>
            <pc:sldMk cId="3379969958" sldId="525"/>
            <ac:graphicFrameMk id="19" creationId="{D68B5208-D3F5-901D-3C47-1709F0AC8F2E}"/>
          </ac:graphicFrameMkLst>
        </pc:graphicFrameChg>
      </pc:sldChg>
    </pc:docChg>
  </pc:docChgLst>
  <pc:docChgLst>
    <pc:chgData name="小祝　結佳" userId="S::koiwai-y@asahi.com::33c6a059-4c4d-4f2a-bb08-f6615d93e190" providerId="AD" clId="Web-{D7AC9029-60FF-0E83-BC15-3A8089650E63}"/>
    <pc:docChg chg="modSld">
      <pc:chgData name="小祝　結佳" userId="S::koiwai-y@asahi.com::33c6a059-4c4d-4f2a-bb08-f6615d93e190" providerId="AD" clId="Web-{D7AC9029-60FF-0E83-BC15-3A8089650E63}" dt="2024-07-22T07:56:04.104" v="3" actId="1076"/>
      <pc:docMkLst>
        <pc:docMk/>
      </pc:docMkLst>
      <pc:sldChg chg="addSp delSp modSp">
        <pc:chgData name="小祝　結佳" userId="S::koiwai-y@asahi.com::33c6a059-4c4d-4f2a-bb08-f6615d93e190" providerId="AD" clId="Web-{D7AC9029-60FF-0E83-BC15-3A8089650E63}" dt="2024-07-22T07:29:31.585" v="1"/>
        <pc:sldMkLst>
          <pc:docMk/>
          <pc:sldMk cId="3449382715" sldId="408"/>
        </pc:sldMkLst>
        <pc:picChg chg="add del mod">
          <ac:chgData name="小祝　結佳" userId="S::koiwai-y@asahi.com::33c6a059-4c4d-4f2a-bb08-f6615d93e190" providerId="AD" clId="Web-{D7AC9029-60FF-0E83-BC15-3A8089650E63}" dt="2024-07-22T07:29:31.585" v="1"/>
          <ac:picMkLst>
            <pc:docMk/>
            <pc:sldMk cId="3449382715" sldId="408"/>
            <ac:picMk id="6" creationId="{07CF0BB1-AAF3-F1D6-50F1-76C06F22BF10}"/>
          </ac:picMkLst>
        </pc:picChg>
      </pc:sldChg>
      <pc:sldChg chg="modSp">
        <pc:chgData name="小祝　結佳" userId="S::koiwai-y@asahi.com::33c6a059-4c4d-4f2a-bb08-f6615d93e190" providerId="AD" clId="Web-{D7AC9029-60FF-0E83-BC15-3A8089650E63}" dt="2024-07-22T07:56:04.104" v="3" actId="1076"/>
        <pc:sldMkLst>
          <pc:docMk/>
          <pc:sldMk cId="1991239225" sldId="473"/>
        </pc:sldMkLst>
        <pc:grpChg chg="mod">
          <ac:chgData name="小祝　結佳" userId="S::koiwai-y@asahi.com::33c6a059-4c4d-4f2a-bb08-f6615d93e190" providerId="AD" clId="Web-{D7AC9029-60FF-0E83-BC15-3A8089650E63}" dt="2024-07-22T07:56:04.104" v="3" actId="1076"/>
          <ac:grpSpMkLst>
            <pc:docMk/>
            <pc:sldMk cId="1991239225" sldId="473"/>
            <ac:grpSpMk id="13" creationId="{D205620C-46E5-1649-A5F5-10980A09E405}"/>
          </ac:grpSpMkLst>
        </pc:grpChg>
      </pc:sldChg>
    </pc:docChg>
  </pc:docChgLst>
  <pc:docChgLst>
    <pc:chgData name="有田　元則" userId="S::arita-m1@asahi.com::68c1bc64-1da4-48cb-9b20-11c9d9418be7" providerId="AD" clId="Web-{572CB920-E886-F080-8608-75B73592864A}"/>
    <pc:docChg chg="modSld">
      <pc:chgData name="有田　元則" userId="S::arita-m1@asahi.com::68c1bc64-1da4-48cb-9b20-11c9d9418be7" providerId="AD" clId="Web-{572CB920-E886-F080-8608-75B73592864A}" dt="2024-07-23T02:57:46.937" v="2"/>
      <pc:docMkLst>
        <pc:docMk/>
      </pc:docMkLst>
      <pc:sldChg chg="addSp delSp">
        <pc:chgData name="有田　元則" userId="S::arita-m1@asahi.com::68c1bc64-1da4-48cb-9b20-11c9d9418be7" providerId="AD" clId="Web-{572CB920-E886-F080-8608-75B73592864A}" dt="2024-07-23T02:57:46.937" v="2"/>
        <pc:sldMkLst>
          <pc:docMk/>
          <pc:sldMk cId="1935682344" sldId="499"/>
        </pc:sldMkLst>
        <pc:grpChg chg="add del">
          <ac:chgData name="有田　元則" userId="S::arita-m1@asahi.com::68c1bc64-1da4-48cb-9b20-11c9d9418be7" providerId="AD" clId="Web-{572CB920-E886-F080-8608-75B73592864A}" dt="2024-07-23T02:57:46.937" v="2"/>
          <ac:grpSpMkLst>
            <pc:docMk/>
            <pc:sldMk cId="1935682344" sldId="499"/>
            <ac:grpSpMk id="11" creationId="{96796A24-7D11-A424-F9F5-9F4D536492AD}"/>
          </ac:grpSpMkLst>
        </pc:grpChg>
      </pc:sldChg>
      <pc:sldChg chg="addSp">
        <pc:chgData name="有田　元則" userId="S::arita-m1@asahi.com::68c1bc64-1da4-48cb-9b20-11c9d9418be7" providerId="AD" clId="Web-{572CB920-E886-F080-8608-75B73592864A}" dt="2024-07-23T02:57:43.703" v="1"/>
        <pc:sldMkLst>
          <pc:docMk/>
          <pc:sldMk cId="3379969958" sldId="525"/>
        </pc:sldMkLst>
        <pc:grpChg chg="add">
          <ac:chgData name="有田　元則" userId="S::arita-m1@asahi.com::68c1bc64-1da4-48cb-9b20-11c9d9418be7" providerId="AD" clId="Web-{572CB920-E886-F080-8608-75B73592864A}" dt="2024-07-23T02:57:43.703" v="1"/>
          <ac:grpSpMkLst>
            <pc:docMk/>
            <pc:sldMk cId="3379969958" sldId="525"/>
            <ac:grpSpMk id="23" creationId="{24302A0C-BF23-658F-4872-34EC6BCE12AA}"/>
          </ac:grpSpMkLst>
        </pc:grpChg>
      </pc:sldChg>
    </pc:docChg>
  </pc:docChgLst>
  <pc:docChgLst>
    <pc:chgData name="小祝　結佳" userId="33c6a059-4c4d-4f2a-bb08-f6615d93e190" providerId="ADAL" clId="{341D69A1-CA7E-4D1E-BC3C-991815E5A339}"/>
    <pc:docChg chg="">
      <pc:chgData name="小祝　結佳" userId="33c6a059-4c4d-4f2a-bb08-f6615d93e190" providerId="ADAL" clId="{341D69A1-CA7E-4D1E-BC3C-991815E5A339}" dt="2024-08-07T03:53:44.307" v="0"/>
      <pc:docMkLst>
        <pc:docMk/>
      </pc:docMkLst>
      <pc:sldChg chg="delCm">
        <pc:chgData name="小祝　結佳" userId="33c6a059-4c4d-4f2a-bb08-f6615d93e190" providerId="ADAL" clId="{341D69A1-CA7E-4D1E-BC3C-991815E5A339}" dt="2024-08-07T03:53:44.307" v="0"/>
        <pc:sldMkLst>
          <pc:docMk/>
          <pc:sldMk cId="2153830722" sldId="5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小祝　結佳" userId="33c6a059-4c4d-4f2a-bb08-f6615d93e190" providerId="ADAL" clId="{341D69A1-CA7E-4D1E-BC3C-991815E5A339}" dt="2024-08-07T03:53:44.307" v="0"/>
              <pc2:cmMkLst xmlns:pc2="http://schemas.microsoft.com/office/powerpoint/2019/9/main/command">
                <pc:docMk/>
                <pc:sldMk cId="2153830722" sldId="527"/>
                <pc2:cmMk id="{9C36006E-2992-47AA-96A7-03C4F97DB56C}"/>
              </pc2:cmMkLst>
            </pc226:cmChg>
          </p:ext>
        </pc:extLst>
      </pc:sldChg>
    </pc:docChg>
  </pc:docChgLst>
  <pc:docChgLst>
    <pc:chgData name="小祝　結佳" userId="S::koiwai-y@asahi.com::33c6a059-4c4d-4f2a-bb08-f6615d93e190" providerId="AD" clId="Web-{6C265860-39E9-EDA2-20D1-1EF97253FCA8}"/>
    <pc:docChg chg="modSld">
      <pc:chgData name="小祝　結佳" userId="S::koiwai-y@asahi.com::33c6a059-4c4d-4f2a-bb08-f6615d93e190" providerId="AD" clId="Web-{6C265860-39E9-EDA2-20D1-1EF97253FCA8}" dt="2024-07-26T07:23:04.644" v="15" actId="14100"/>
      <pc:docMkLst>
        <pc:docMk/>
      </pc:docMkLst>
      <pc:sldChg chg="modSp">
        <pc:chgData name="小祝　結佳" userId="S::koiwai-y@asahi.com::33c6a059-4c4d-4f2a-bb08-f6615d93e190" providerId="AD" clId="Web-{6C265860-39E9-EDA2-20D1-1EF97253FCA8}" dt="2024-07-26T07:23:04.644" v="15" actId="14100"/>
        <pc:sldMkLst>
          <pc:docMk/>
          <pc:sldMk cId="1738783765" sldId="477"/>
        </pc:sldMkLst>
        <pc:spChg chg="mod">
          <ac:chgData name="小祝　結佳" userId="S::koiwai-y@asahi.com::33c6a059-4c4d-4f2a-bb08-f6615d93e190" providerId="AD" clId="Web-{6C265860-39E9-EDA2-20D1-1EF97253FCA8}" dt="2024-07-26T07:23:04.644" v="15" actId="14100"/>
          <ac:spMkLst>
            <pc:docMk/>
            <pc:sldMk cId="1738783765" sldId="477"/>
            <ac:spMk id="602" creationId="{D971B968-9CCB-4CE7-929E-8C481946DC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BB7D4-2A45-FA48-AA9A-262E584FAFC1}" type="slidenum">
              <a: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399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a2dd743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6a2dd743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792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b77515eae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b77515eae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82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b77515eae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b77515eae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97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image" Target="../media/image40.svg"/><Relationship Id="rId7" Type="http://schemas.openxmlformats.org/officeDocument/2006/relationships/image" Target="../media/image25.pn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39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42.png"/><Relationship Id="rId15" Type="http://schemas.openxmlformats.org/officeDocument/2006/relationships/image" Target="../media/image48.svg"/><Relationship Id="rId10" Type="http://schemas.openxmlformats.org/officeDocument/2006/relationships/image" Target="../media/image20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8.png"/><Relationship Id="rId5" Type="http://schemas.openxmlformats.org/officeDocument/2006/relationships/image" Target="../media/image9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mailto:ad-info@asahi.com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mailto:ad-info@asahi.com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microsoft.com/office/2007/relationships/hdphoto" Target="../media/hdphoto1.wdp"/><Relationship Id="rId21" Type="http://schemas.openxmlformats.org/officeDocument/2006/relationships/image" Target="../media/image85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17" Type="http://schemas.openxmlformats.org/officeDocument/2006/relationships/image" Target="../media/image81.svg"/><Relationship Id="rId2" Type="http://schemas.openxmlformats.org/officeDocument/2006/relationships/image" Target="../media/image69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microsoft.com/office/2007/relationships/hdphoto" Target="../media/hdphoto2.wdp"/><Relationship Id="rId15" Type="http://schemas.openxmlformats.org/officeDocument/2006/relationships/image" Target="../media/image79.png"/><Relationship Id="rId10" Type="http://schemas.openxmlformats.org/officeDocument/2006/relationships/hyperlink" Target="mailto:ad-info@asahi.com" TargetMode="External"/><Relationship Id="rId19" Type="http://schemas.openxmlformats.org/officeDocument/2006/relationships/image" Target="../media/image83.png"/><Relationship Id="rId4" Type="http://schemas.openxmlformats.org/officeDocument/2006/relationships/image" Target="../media/image70.png"/><Relationship Id="rId9" Type="http://schemas.openxmlformats.org/officeDocument/2006/relationships/image" Target="../media/image74.jpeg"/><Relationship Id="rId14" Type="http://schemas.openxmlformats.org/officeDocument/2006/relationships/image" Target="../media/image78.svg"/><Relationship Id="rId22" Type="http://schemas.openxmlformats.org/officeDocument/2006/relationships/image" Target="../media/image8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gif"/><Relationship Id="rId5" Type="http://schemas.openxmlformats.org/officeDocument/2006/relationships/image" Target="../media/image90.png"/><Relationship Id="rId10" Type="http://schemas.openxmlformats.org/officeDocument/2006/relationships/image" Target="../media/image95.gif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jpeg"/><Relationship Id="rId3" Type="http://schemas.openxmlformats.org/officeDocument/2006/relationships/image" Target="../media/image53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jpe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4.png"/><Relationship Id="rId21" Type="http://schemas.openxmlformats.org/officeDocument/2006/relationships/image" Target="../media/image125.png"/><Relationship Id="rId7" Type="http://schemas.openxmlformats.org/officeDocument/2006/relationships/image" Target="../media/image108.png"/><Relationship Id="rId12" Type="http://schemas.openxmlformats.org/officeDocument/2006/relationships/image" Target="../media/image103.png"/><Relationship Id="rId17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jpeg"/><Relationship Id="rId11" Type="http://schemas.openxmlformats.org/officeDocument/2006/relationships/image" Target="../media/image102.png"/><Relationship Id="rId5" Type="http://schemas.openxmlformats.org/officeDocument/2006/relationships/image" Target="../media/image106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01.png"/><Relationship Id="rId19" Type="http://schemas.openxmlformats.org/officeDocument/2006/relationships/image" Target="../media/image123.png"/><Relationship Id="rId4" Type="http://schemas.openxmlformats.org/officeDocument/2006/relationships/image" Target="../media/image105.png"/><Relationship Id="rId9" Type="http://schemas.openxmlformats.org/officeDocument/2006/relationships/image" Target="../media/image100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32.png"/><Relationship Id="rId10" Type="http://schemas.microsoft.com/office/2007/relationships/hdphoto" Target="../media/hdphoto7.wdp"/><Relationship Id="rId4" Type="http://schemas.openxmlformats.org/officeDocument/2006/relationships/image" Target="../media/image131.png"/><Relationship Id="rId9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7.wdp"/><Relationship Id="rId7" Type="http://schemas.openxmlformats.org/officeDocument/2006/relationships/image" Target="../media/image13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microsoft.com/office/2007/relationships/hdphoto" Target="../media/hdphoto8.wdp"/><Relationship Id="rId4" Type="http://schemas.openxmlformats.org/officeDocument/2006/relationships/image" Target="../media/image1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0.wdp"/><Relationship Id="rId7" Type="http://schemas.openxmlformats.org/officeDocument/2006/relationships/image" Target="../media/image13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9.emf"/><Relationship Id="rId4" Type="http://schemas.openxmlformats.org/officeDocument/2006/relationships/image" Target="../media/image131.png"/><Relationship Id="rId9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microsoft.com/office/2007/relationships/hdphoto" Target="../media/hdphoto11.wdp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5" Type="http://schemas.openxmlformats.org/officeDocument/2006/relationships/image" Target="../media/image131.png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microsoft.com/office/2007/relationships/hdphoto" Target="../media/hdphoto12.wdp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5" Type="http://schemas.openxmlformats.org/officeDocument/2006/relationships/image" Target="../media/image131.png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hyperlink" Target="https://www.asahi.com/ads/guide/flow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hyperlink" Target="https://www.asahi.com/ads/creativelab/work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1d17d1-371e-444b-9fed-aa10130732f3">
      <Value>1</Value>
    </TaxCatchAll>
    <g65284cf7a6f4e728a7ac7125819f56e xmlns="4df21647-6895-4e8e-b58a-65a3b70528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社外秘</TermName>
          <TermId xmlns="http://schemas.microsoft.com/office/infopath/2007/PartnerControls">2bccc057-7f2d-4b51-9481-fc2b174b25e4</TermId>
        </TermInfo>
      </Terms>
    </g65284cf7a6f4e728a7ac7125819f56e>
    <_Flow_SignoffStatus xmlns="4df21647-6895-4e8e-b58a-65a3b70528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EF4D3C12AE40548870ED85D7746B8D4" ma:contentTypeVersion="19" ma:contentTypeDescription="新しいドキュメントを作成します。" ma:contentTypeScope="" ma:versionID="4a0659891ecbfef929e4c00a76140099">
  <xsd:schema xmlns:xsd="http://www.w3.org/2001/XMLSchema" xmlns:xs="http://www.w3.org/2001/XMLSchema" xmlns:p="http://schemas.microsoft.com/office/2006/metadata/properties" xmlns:ns2="4df21647-6895-4e8e-b58a-65a3b705282a" xmlns:ns3="3c1d17d1-371e-444b-9fed-aa10130732f3" targetNamespace="http://schemas.microsoft.com/office/2006/metadata/properties" ma:root="true" ma:fieldsID="1be656a0f4abcb57d8bbca02411169e8" ns2:_="" ns3:_="">
    <xsd:import namespace="4df21647-6895-4e8e-b58a-65a3b705282a"/>
    <xsd:import namespace="3c1d17d1-371e-444b-9fed-aa10130732f3"/>
    <xsd:element name="properties">
      <xsd:complexType>
        <xsd:sequence>
          <xsd:element name="documentManagement">
            <xsd:complexType>
              <xsd:all>
                <xsd:element ref="ns2:g65284cf7a6f4e728a7ac7125819f56e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21647-6895-4e8e-b58a-65a3b705282a" elementFormDefault="qualified">
    <xsd:import namespace="http://schemas.microsoft.com/office/2006/documentManagement/types"/>
    <xsd:import namespace="http://schemas.microsoft.com/office/infopath/2007/PartnerControls"/>
    <xsd:element name="g65284cf7a6f4e728a7ac7125819f56e" ma:index="9" ma:taxonomy="true" ma:internalName="g65284cf7a6f4e728a7ac7125819f56e" ma:taxonomyFieldName="DocumentSecurity" ma:displayName="機密区分" ma:readOnly="false" ma:default="-1;#社外秘|2bccc057-7f2d-4b51-9481-fc2b174b25e4" ma:fieldId="{065284cf-7a6f-4e72-8a7a-c7125819f56e}" ma:sspId="3081144c-cd6a-41e5-af26-373a289259e4" ma:termSetId="1be72c66-1596-460e-b001-704ae1b831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5" nillable="true" ma:displayName="承認の状態" ma:internalName="_x627f__x8a8d__x306e__x72b6__x614b_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d17d1-371e-444b-9fed-aa10130732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99e76ce-e1a3-425d-b68b-fdff7753cd79}" ma:internalName="TaxCatchAll" ma:showField="CatchAllData" ma:web="3c1d17d1-371e-444b-9fed-aa1013073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7258</Words>
  <Application>Microsoft Office PowerPoint</Application>
  <PresentationFormat>ワイド画面</PresentationFormat>
  <Paragraphs>1199</Paragraphs>
  <Slides>42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2" baseType="lpstr">
      <vt:lpstr>.Lucida Grande UI Regular</vt:lpstr>
      <vt:lpstr>HiraMinProN-W3</vt:lpstr>
      <vt:lpstr>Yu Gothic</vt:lpstr>
      <vt:lpstr>Yu Gothic</vt:lpstr>
      <vt:lpstr>Yu Gothic Medium</vt:lpstr>
      <vt:lpstr>游明朝</vt:lpstr>
      <vt:lpstr>Arial</vt:lpstr>
      <vt:lpstr>Calibri</vt:lpstr>
      <vt:lpstr>Wingdings</vt:lpstr>
      <vt:lpstr>Office テーマ</vt:lpstr>
      <vt:lpstr>PowerPoint プレゼンテーション</vt:lpstr>
      <vt:lpstr>タイアップ広告メニュー</vt:lpstr>
      <vt:lpstr>タイアップ広告 基本メニュー</vt:lpstr>
      <vt:lpstr>タイアップ記事広告</vt:lpstr>
      <vt:lpstr>①シンプルデザイン</vt:lpstr>
      <vt:lpstr>②リッチデザイン </vt:lpstr>
      <vt:lpstr>タイアップ広告 オプションメニュー</vt:lpstr>
      <vt:lpstr>動画制作</vt:lpstr>
      <vt:lpstr>二次利用</vt:lpstr>
      <vt:lpstr>ブースト</vt:lpstr>
      <vt:lpstr>タイアップ広告A-TANKターゲティング</vt:lpstr>
      <vt:lpstr>【朝日新聞社限定】X：Amplifyスポンサーシップ「Standard」</vt:lpstr>
      <vt:lpstr>【朝日新聞社限定】X：Amplifyスポンサーシップ「Special」</vt:lpstr>
      <vt:lpstr>【朝デジアカウント】LINEダイジェストスポット</vt:lpstr>
      <vt:lpstr>Yahoo!ニュース スポンサードコンテンツ</vt:lpstr>
      <vt:lpstr>タグ設置</vt:lpstr>
      <vt:lpstr>Run Of 朝日新聞</vt:lpstr>
      <vt:lpstr>広告配信メニュー</vt:lpstr>
      <vt:lpstr>メールマガジン メール配信系メニュー</vt:lpstr>
      <vt:lpstr>テキスト. 朝日IDメールマガジン広告</vt:lpstr>
      <vt:lpstr>HTML.朝日IDメールマガジン広告</vt:lpstr>
      <vt:lpstr>キャンペーンCV者 自動フォローメール</vt:lpstr>
      <vt:lpstr>広告枠メニュー （ディスプレイ、テキスト、動画）</vt:lpstr>
      <vt:lpstr>PowerPoint プレゼンテーション</vt:lpstr>
      <vt:lpstr>PC. ビルボード(静止画）</vt:lpstr>
      <vt:lpstr>PC. ビルボード(動画）</vt:lpstr>
      <vt:lpstr>PC. レクタングル</vt:lpstr>
      <vt:lpstr>PC. ダブルサイズレクタングル</vt:lpstr>
      <vt:lpstr>SP. ビルボード</vt:lpstr>
      <vt:lpstr>SP. レクタングル</vt:lpstr>
      <vt:lpstr>SP. フローティング動画</vt:lpstr>
      <vt:lpstr>SP. プッシュVIDEO</vt:lpstr>
      <vt:lpstr>SP. プッシュ通知(縦型)</vt:lpstr>
      <vt:lpstr>SP. プッシュ通知(横型)</vt:lpstr>
      <vt:lpstr>原稿レギュレーション</vt:lpstr>
      <vt:lpstr>原稿についての注意事項 </vt:lpstr>
      <vt:lpstr>原稿についての注意事項 </vt:lpstr>
      <vt:lpstr>テキスト広告で使用できる記号一覧 </vt:lpstr>
      <vt:lpstr>諸注意 </vt:lpstr>
      <vt:lpstr>掲載までの流れ</vt:lpstr>
      <vt:lpstr>掲載までの流れ </vt:lpstr>
      <vt:lpstr>広告についての お問い合わせ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朝日媒体資料01ラスタ</dc:title>
  <dc:creator>國京　健太</dc:creator>
  <cp:lastModifiedBy>小祝　結佳</cp:lastModifiedBy>
  <cp:revision>10</cp:revision>
  <dcterms:created xsi:type="dcterms:W3CDTF">2022-11-18T10:48:13Z</dcterms:created>
  <dcterms:modified xsi:type="dcterms:W3CDTF">2024-08-07T03:53:56Z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2022-11-18T00:00:00Z</vt:filetime>
  </property>
  <property fmtid="{D5CDD505-2E9C-101B-9397-08002B2CF9AE}" pid="3" name="Creator">
    <vt:lpwstr>Adobe Illustrator 27.0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2022-11-18T00:00:00Z</vt:filetime>
  </property>
  <property fmtid="{D5CDD505-2E9C-101B-9397-08002B2CF9AE}" pid="6" name="Producer">
    <vt:lpwstr>Adobe PDF library 16.07</vt:lpwstr>
  </property>
  <property fmtid="{D5CDD505-2E9C-101B-9397-08002B2CF9AE}" pid="7" name="ContentTypeId">
    <vt:lpwstr>0x0101009EF4D3C12AE40548870ED85D7746B8D4</vt:lpwstr>
  </property>
  <property fmtid="{D5CDD505-2E9C-101B-9397-08002B2CF9AE}" pid="8" name="MediaServiceImageTags">
    <vt:lpwstr/>
  </property>
  <property fmtid="{D5CDD505-2E9C-101B-9397-08002B2CF9AE}" pid="9" name="Order">
    <vt:r8>25600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DocumentSecurity">
    <vt:lpwstr>1;#社外秘|2bccc057-7f2d-4b51-9481-fc2b174b25e4</vt:lpwstr>
  </property>
</Properties>
</file>