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728" r:id="rId4"/>
    <p:sldMasterId id="2147483743" r:id="rId5"/>
  </p:sldMasterIdLst>
  <p:notesMasterIdLst>
    <p:notesMasterId r:id="rId19"/>
  </p:notesMasterIdLst>
  <p:handoutMasterIdLst>
    <p:handoutMasterId r:id="rId20"/>
  </p:handoutMasterIdLst>
  <p:sldIdLst>
    <p:sldId id="2142534454" r:id="rId6"/>
    <p:sldId id="4889" r:id="rId7"/>
    <p:sldId id="4884" r:id="rId8"/>
    <p:sldId id="4880" r:id="rId9"/>
    <p:sldId id="4872" r:id="rId10"/>
    <p:sldId id="2142534462" r:id="rId11"/>
    <p:sldId id="2142534463" r:id="rId12"/>
    <p:sldId id="542" r:id="rId13"/>
    <p:sldId id="4876" r:id="rId14"/>
    <p:sldId id="2142534455" r:id="rId15"/>
    <p:sldId id="4888" r:id="rId16"/>
    <p:sldId id="4878" r:id="rId17"/>
    <p:sldId id="543" r:id="rId1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1" pos="3840" userDrawn="1">
          <p15:clr>
            <a:srgbClr val="A4A3A4"/>
          </p15:clr>
        </p15:guide>
        <p15:guide id="12" orient="horz" pos="21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9099579-ED46-C290-4BC7-FFCA1D24CC30}" name="有田　元則" initials="有田" userId="S::arita-m1@asahi.com::68c1bc64-1da4-48cb-9b20-11c9d9418be7" providerId="AD"/>
  <p188:author id="{E0CE498F-F892-C745-BCE9-FEC3C685118D}" name="小祝　結佳" initials="小祝　結佳" userId="S::koiwai-y@asahi.com::33c6a059-4c4d-4f2a-bb08-f6615d93e190" providerId="AD"/>
  <p188:author id="{BD2C08C8-063E-19E7-D4F8-CAD1AF5472C1}" name="正人 坂上" initials="正人" userId="1803a0222b7eeb2c" providerId="Windows Live"/>
  <p188:author id="{2C4884CB-7555-ADD7-8FE8-23C9767FB2F3}" name="坂上　正人" initials="坂上　正人" userId="S::sakajo-m@asahi.com::de84e2de-cc80-4e5f-88eb-721cffe1f0a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E6DA"/>
    <a:srgbClr val="A6A6A6"/>
    <a:srgbClr val="FA186E"/>
    <a:srgbClr val="E4007F"/>
    <a:srgbClr val="595959"/>
    <a:srgbClr val="373737"/>
    <a:srgbClr val="936B19"/>
    <a:srgbClr val="212121"/>
    <a:srgbClr val="B3B3B3"/>
    <a:srgbClr val="EC1C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2AD2CB-5902-1F7B-EAB7-391D048BFEC4}" v="4" dt="2024-08-01T07:46:10.879"/>
  </p1510:revLst>
</p1510:revInfo>
</file>

<file path=ppt/tableStyles.xml><?xml version="1.0" encoding="utf-8"?>
<a:tblStyleLst xmlns:a="http://schemas.openxmlformats.org/drawingml/2006/main" def="{5C22544A-7EE6-4342-B048-85BDC9FD1C3A}">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82" y="125"/>
      </p:cViewPr>
      <p:guideLst>
        <p:guide pos="3840"/>
        <p:guide orient="horz"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山上　浩二" userId="S::yamagami-k2@asahi.com::a2974e24-0f38-41e3-bf94-e8b798073130" providerId="AD" clId="Web-{656E1BE9-B424-7111-9A37-33FD9BFB351D}"/>
    <pc:docChg chg="modSld">
      <pc:chgData name="山上　浩二" userId="S::yamagami-k2@asahi.com::a2974e24-0f38-41e3-bf94-e8b798073130" providerId="AD" clId="Web-{656E1BE9-B424-7111-9A37-33FD9BFB351D}" dt="2024-06-17T14:15:44.635" v="9" actId="20577"/>
      <pc:docMkLst>
        <pc:docMk/>
      </pc:docMkLst>
      <pc:sldChg chg="modSp">
        <pc:chgData name="山上　浩二" userId="S::yamagami-k2@asahi.com::a2974e24-0f38-41e3-bf94-e8b798073130" providerId="AD" clId="Web-{656E1BE9-B424-7111-9A37-33FD9BFB351D}" dt="2024-06-17T14:15:44.635" v="9" actId="20577"/>
        <pc:sldMkLst>
          <pc:docMk/>
          <pc:sldMk cId="2500637818" sldId="2142534454"/>
        </pc:sldMkLst>
        <pc:spChg chg="mod">
          <ac:chgData name="山上　浩二" userId="S::yamagami-k2@asahi.com::a2974e24-0f38-41e3-bf94-e8b798073130" providerId="AD" clId="Web-{656E1BE9-B424-7111-9A37-33FD9BFB351D}" dt="2024-06-17T14:15:44.635" v="9" actId="20577"/>
          <ac:spMkLst>
            <pc:docMk/>
            <pc:sldMk cId="2500637818" sldId="2142534454"/>
            <ac:spMk id="3" creationId="{9D0F8682-BCE7-4510-0BF2-366FEFFFD080}"/>
          </ac:spMkLst>
        </pc:spChg>
      </pc:sldChg>
    </pc:docChg>
  </pc:docChgLst>
  <pc:docChgLst>
    <pc:chgData name="小祝　結佳" userId="S::koiwai-y@asahi.com::33c6a059-4c4d-4f2a-bb08-f6615d93e190" providerId="AD" clId="Web-{3DCADE4C-541F-F213-1384-A507FBF64623}"/>
    <pc:docChg chg="modSld">
      <pc:chgData name="小祝　結佳" userId="S::koiwai-y@asahi.com::33c6a059-4c4d-4f2a-bb08-f6615d93e190" providerId="AD" clId="Web-{3DCADE4C-541F-F213-1384-A507FBF64623}" dt="2024-07-05T02:27:49.497" v="0" actId="1076"/>
      <pc:docMkLst>
        <pc:docMk/>
      </pc:docMkLst>
      <pc:sldChg chg="modSp">
        <pc:chgData name="小祝　結佳" userId="S::koiwai-y@asahi.com::33c6a059-4c4d-4f2a-bb08-f6615d93e190" providerId="AD" clId="Web-{3DCADE4C-541F-F213-1384-A507FBF64623}" dt="2024-07-05T02:27:49.497" v="0" actId="1076"/>
        <pc:sldMkLst>
          <pc:docMk/>
          <pc:sldMk cId="2117463600" sldId="4884"/>
        </pc:sldMkLst>
        <pc:graphicFrameChg chg="mod">
          <ac:chgData name="小祝　結佳" userId="S::koiwai-y@asahi.com::33c6a059-4c4d-4f2a-bb08-f6615d93e190" providerId="AD" clId="Web-{3DCADE4C-541F-F213-1384-A507FBF64623}" dt="2024-07-05T02:27:49.497" v="0" actId="1076"/>
          <ac:graphicFrameMkLst>
            <pc:docMk/>
            <pc:sldMk cId="2117463600" sldId="4884"/>
            <ac:graphicFrameMk id="18" creationId="{979A1C84-1C2E-3D17-E85D-BBFE7A6C340F}"/>
          </ac:graphicFrameMkLst>
        </pc:graphicFrameChg>
      </pc:sldChg>
    </pc:docChg>
  </pc:docChgLst>
  <pc:docChgLst>
    <pc:chgData name="坂上　正人" userId="de84e2de-cc80-4e5f-88eb-721cffe1f0a2" providerId="ADAL" clId="{C40E4376-470D-49FC-9CFA-442454D37E95}"/>
    <pc:docChg chg="custSel modSld addMainMaster modMainMaster">
      <pc:chgData name="坂上　正人" userId="de84e2de-cc80-4e5f-88eb-721cffe1f0a2" providerId="ADAL" clId="{C40E4376-470D-49FC-9CFA-442454D37E95}" dt="2024-06-20T03:16:17.864" v="23" actId="478"/>
      <pc:docMkLst>
        <pc:docMk/>
      </pc:docMkLst>
      <pc:sldChg chg="addSp delSp modSp mod chgLayout">
        <pc:chgData name="坂上　正人" userId="de84e2de-cc80-4e5f-88eb-721cffe1f0a2" providerId="ADAL" clId="{C40E4376-470D-49FC-9CFA-442454D37E95}" dt="2024-06-20T03:14:57.104" v="9"/>
        <pc:sldMkLst>
          <pc:docMk/>
          <pc:sldMk cId="3024252061" sldId="542"/>
        </pc:sldMkLst>
        <pc:spChg chg="add del mod">
          <ac:chgData name="坂上　正人" userId="de84e2de-cc80-4e5f-88eb-721cffe1f0a2" providerId="ADAL" clId="{C40E4376-470D-49FC-9CFA-442454D37E95}" dt="2024-06-20T03:14:10.544" v="1" actId="6264"/>
          <ac:spMkLst>
            <pc:docMk/>
            <pc:sldMk cId="3024252061" sldId="542"/>
            <ac:spMk id="2" creationId="{2D5065C1-6A97-7B72-A2FC-BA22B7E90390}"/>
          </ac:spMkLst>
        </pc:spChg>
        <pc:spChg chg="mod ord">
          <ac:chgData name="坂上　正人" userId="de84e2de-cc80-4e5f-88eb-721cffe1f0a2" providerId="ADAL" clId="{C40E4376-470D-49FC-9CFA-442454D37E95}" dt="2024-06-20T03:14:10.544" v="1" actId="6264"/>
          <ac:spMkLst>
            <pc:docMk/>
            <pc:sldMk cId="3024252061" sldId="542"/>
            <ac:spMk id="3" creationId="{8AC033EE-1224-069A-FB9F-C96470024DDA}"/>
          </ac:spMkLst>
        </pc:spChg>
        <pc:spChg chg="add del mod">
          <ac:chgData name="坂上　正人" userId="de84e2de-cc80-4e5f-88eb-721cffe1f0a2" providerId="ADAL" clId="{C40E4376-470D-49FC-9CFA-442454D37E95}" dt="2024-06-20T03:14:10.544" v="1" actId="6264"/>
          <ac:spMkLst>
            <pc:docMk/>
            <pc:sldMk cId="3024252061" sldId="542"/>
            <ac:spMk id="4" creationId="{07ABFB6D-369D-FE93-D3F9-87D83751F6FD}"/>
          </ac:spMkLst>
        </pc:spChg>
        <pc:spChg chg="add mod">
          <ac:chgData name="坂上　正人" userId="de84e2de-cc80-4e5f-88eb-721cffe1f0a2" providerId="ADAL" clId="{C40E4376-470D-49FC-9CFA-442454D37E95}" dt="2024-06-20T03:14:57.104" v="9"/>
          <ac:spMkLst>
            <pc:docMk/>
            <pc:sldMk cId="3024252061" sldId="542"/>
            <ac:spMk id="5" creationId="{0DCC550F-94FE-1E67-F90A-DCC6DAB0EEF0}"/>
          </ac:spMkLst>
        </pc:spChg>
        <pc:spChg chg="mod ord">
          <ac:chgData name="坂上　正人" userId="de84e2de-cc80-4e5f-88eb-721cffe1f0a2" providerId="ADAL" clId="{C40E4376-470D-49FC-9CFA-442454D37E95}" dt="2024-06-20T03:14:10.544" v="1" actId="6264"/>
          <ac:spMkLst>
            <pc:docMk/>
            <pc:sldMk cId="3024252061" sldId="542"/>
            <ac:spMk id="6" creationId="{DF24B42C-A673-E724-BD8F-D3C3F561C893}"/>
          </ac:spMkLst>
        </pc:spChg>
      </pc:sldChg>
      <pc:sldChg chg="addSp delSp modSp mod chgLayout">
        <pc:chgData name="坂上　正人" userId="de84e2de-cc80-4e5f-88eb-721cffe1f0a2" providerId="ADAL" clId="{C40E4376-470D-49FC-9CFA-442454D37E95}" dt="2024-06-20T03:15:51.160" v="15" actId="478"/>
        <pc:sldMkLst>
          <pc:docMk/>
          <pc:sldMk cId="1790561314" sldId="543"/>
        </pc:sldMkLst>
        <pc:spChg chg="add del mod">
          <ac:chgData name="坂上　正人" userId="de84e2de-cc80-4e5f-88eb-721cffe1f0a2" providerId="ADAL" clId="{C40E4376-470D-49FC-9CFA-442454D37E95}" dt="2024-06-20T03:14:10.544" v="1" actId="6264"/>
          <ac:spMkLst>
            <pc:docMk/>
            <pc:sldMk cId="1790561314" sldId="543"/>
            <ac:spMk id="2" creationId="{76F05724-4859-C3D5-F34A-14FB875E0D74}"/>
          </ac:spMkLst>
        </pc:spChg>
        <pc:spChg chg="add del mod">
          <ac:chgData name="坂上　正人" userId="de84e2de-cc80-4e5f-88eb-721cffe1f0a2" providerId="ADAL" clId="{C40E4376-470D-49FC-9CFA-442454D37E95}" dt="2024-06-20T03:14:10.544" v="1" actId="6264"/>
          <ac:spMkLst>
            <pc:docMk/>
            <pc:sldMk cId="1790561314" sldId="543"/>
            <ac:spMk id="3" creationId="{910642BC-CA63-7A3C-5A45-53D7F7A6A0D3}"/>
          </ac:spMkLst>
        </pc:spChg>
        <pc:spChg chg="add del mod ord">
          <ac:chgData name="坂上　正人" userId="de84e2de-cc80-4e5f-88eb-721cffe1f0a2" providerId="ADAL" clId="{C40E4376-470D-49FC-9CFA-442454D37E95}" dt="2024-06-20T03:15:51.160" v="15" actId="478"/>
          <ac:spMkLst>
            <pc:docMk/>
            <pc:sldMk cId="1790561314" sldId="543"/>
            <ac:spMk id="5" creationId="{4A71C19B-0C14-417D-7BEC-AD13AD070857}"/>
          </ac:spMkLst>
        </pc:spChg>
        <pc:spChg chg="add mod">
          <ac:chgData name="坂上　正人" userId="de84e2de-cc80-4e5f-88eb-721cffe1f0a2" providerId="ADAL" clId="{C40E4376-470D-49FC-9CFA-442454D37E95}" dt="2024-06-20T03:15:05.756" v="14"/>
          <ac:spMkLst>
            <pc:docMk/>
            <pc:sldMk cId="1790561314" sldId="543"/>
            <ac:spMk id="20" creationId="{76DE6C45-B067-3F51-1415-28226904CBCF}"/>
          </ac:spMkLst>
        </pc:spChg>
        <pc:spChg chg="mod ord">
          <ac:chgData name="坂上　正人" userId="de84e2de-cc80-4e5f-88eb-721cffe1f0a2" providerId="ADAL" clId="{C40E4376-470D-49FC-9CFA-442454D37E95}" dt="2024-06-20T03:14:10.544" v="1" actId="6264"/>
          <ac:spMkLst>
            <pc:docMk/>
            <pc:sldMk cId="1790561314" sldId="543"/>
            <ac:spMk id="496" creationId="{00000000-0000-0000-0000-000000000000}"/>
          </ac:spMkLst>
        </pc:spChg>
        <pc:spChg chg="mod ord">
          <ac:chgData name="坂上　正人" userId="de84e2de-cc80-4e5f-88eb-721cffe1f0a2" providerId="ADAL" clId="{C40E4376-470D-49FC-9CFA-442454D37E95}" dt="2024-06-20T03:14:10.544" v="1" actId="6264"/>
          <ac:spMkLst>
            <pc:docMk/>
            <pc:sldMk cId="1790561314" sldId="543"/>
            <ac:spMk id="585" creationId="{92C9F3A8-514D-6E98-D227-D11295780049}"/>
          </ac:spMkLst>
        </pc:spChg>
      </pc:sldChg>
      <pc:sldChg chg="addSp delSp modSp mod chgLayout">
        <pc:chgData name="坂上　正人" userId="de84e2de-cc80-4e5f-88eb-721cffe1f0a2" providerId="ADAL" clId="{C40E4376-470D-49FC-9CFA-442454D37E95}" dt="2024-06-20T03:14:52.021" v="6"/>
        <pc:sldMkLst>
          <pc:docMk/>
          <pc:sldMk cId="2160771237" sldId="4872"/>
        </pc:sldMkLst>
        <pc:spChg chg="add del mod">
          <ac:chgData name="坂上　正人" userId="de84e2de-cc80-4e5f-88eb-721cffe1f0a2" providerId="ADAL" clId="{C40E4376-470D-49FC-9CFA-442454D37E95}" dt="2024-06-20T03:14:10.544" v="1" actId="6264"/>
          <ac:spMkLst>
            <pc:docMk/>
            <pc:sldMk cId="2160771237" sldId="4872"/>
            <ac:spMk id="2" creationId="{B0E25943-08BE-4C6A-1C31-8A2A9ED61388}"/>
          </ac:spMkLst>
        </pc:spChg>
        <pc:spChg chg="mod ord">
          <ac:chgData name="坂上　正人" userId="de84e2de-cc80-4e5f-88eb-721cffe1f0a2" providerId="ADAL" clId="{C40E4376-470D-49FC-9CFA-442454D37E95}" dt="2024-06-20T03:14:10.544" v="1" actId="6264"/>
          <ac:spMkLst>
            <pc:docMk/>
            <pc:sldMk cId="2160771237" sldId="4872"/>
            <ac:spMk id="3" creationId="{8AC033EE-1224-069A-FB9F-C96470024DDA}"/>
          </ac:spMkLst>
        </pc:spChg>
        <pc:spChg chg="add del mod">
          <ac:chgData name="坂上　正人" userId="de84e2de-cc80-4e5f-88eb-721cffe1f0a2" providerId="ADAL" clId="{C40E4376-470D-49FC-9CFA-442454D37E95}" dt="2024-06-20T03:14:10.544" v="1" actId="6264"/>
          <ac:spMkLst>
            <pc:docMk/>
            <pc:sldMk cId="2160771237" sldId="4872"/>
            <ac:spMk id="4" creationId="{25F3B2A5-5111-7A41-1C80-7BDD1C526867}"/>
          </ac:spMkLst>
        </pc:spChg>
        <pc:spChg chg="add mod">
          <ac:chgData name="坂上　正人" userId="de84e2de-cc80-4e5f-88eb-721cffe1f0a2" providerId="ADAL" clId="{C40E4376-470D-49FC-9CFA-442454D37E95}" dt="2024-06-20T03:14:52.021" v="6"/>
          <ac:spMkLst>
            <pc:docMk/>
            <pc:sldMk cId="2160771237" sldId="4872"/>
            <ac:spMk id="5" creationId="{CD8E6206-64CB-B2BE-A734-DF4470390F79}"/>
          </ac:spMkLst>
        </pc:spChg>
        <pc:spChg chg="mod ord">
          <ac:chgData name="坂上　正人" userId="de84e2de-cc80-4e5f-88eb-721cffe1f0a2" providerId="ADAL" clId="{C40E4376-470D-49FC-9CFA-442454D37E95}" dt="2024-06-20T03:14:10.544" v="1" actId="6264"/>
          <ac:spMkLst>
            <pc:docMk/>
            <pc:sldMk cId="2160771237" sldId="4872"/>
            <ac:spMk id="6" creationId="{0A784C34-4D50-75CA-C32C-F3D80F33E8F1}"/>
          </ac:spMkLst>
        </pc:spChg>
      </pc:sldChg>
      <pc:sldChg chg="addSp delSp modSp mod chgLayout">
        <pc:chgData name="坂上　正人" userId="de84e2de-cc80-4e5f-88eb-721cffe1f0a2" providerId="ADAL" clId="{C40E4376-470D-49FC-9CFA-442454D37E95}" dt="2024-06-20T03:16:01.052" v="19" actId="478"/>
        <pc:sldMkLst>
          <pc:docMk/>
          <pc:sldMk cId="1632468591" sldId="4876"/>
        </pc:sldMkLst>
        <pc:spChg chg="add del mod">
          <ac:chgData name="坂上　正人" userId="de84e2de-cc80-4e5f-88eb-721cffe1f0a2" providerId="ADAL" clId="{C40E4376-470D-49FC-9CFA-442454D37E95}" dt="2024-06-20T03:14:10.544" v="1" actId="6264"/>
          <ac:spMkLst>
            <pc:docMk/>
            <pc:sldMk cId="1632468591" sldId="4876"/>
            <ac:spMk id="3" creationId="{E3045E8F-3B05-1C1D-77D6-BD4832324506}"/>
          </ac:spMkLst>
        </pc:spChg>
        <pc:spChg chg="add del mod">
          <ac:chgData name="坂上　正人" userId="de84e2de-cc80-4e5f-88eb-721cffe1f0a2" providerId="ADAL" clId="{C40E4376-470D-49FC-9CFA-442454D37E95}" dt="2024-06-20T03:14:10.544" v="1" actId="6264"/>
          <ac:spMkLst>
            <pc:docMk/>
            <pc:sldMk cId="1632468591" sldId="4876"/>
            <ac:spMk id="5" creationId="{BF46B9A6-3CDF-5086-9D0D-FDFDCBB6F5A8}"/>
          </ac:spMkLst>
        </pc:spChg>
        <pc:spChg chg="add del mod ord">
          <ac:chgData name="坂上　正人" userId="de84e2de-cc80-4e5f-88eb-721cffe1f0a2" providerId="ADAL" clId="{C40E4376-470D-49FC-9CFA-442454D37E95}" dt="2024-06-20T03:16:01.052" v="19" actId="478"/>
          <ac:spMkLst>
            <pc:docMk/>
            <pc:sldMk cId="1632468591" sldId="4876"/>
            <ac:spMk id="6" creationId="{F6CAAC74-054B-60AA-7A1C-371BA7C3F06C}"/>
          </ac:spMkLst>
        </pc:spChg>
        <pc:spChg chg="add mod">
          <ac:chgData name="坂上　正人" userId="de84e2de-cc80-4e5f-88eb-721cffe1f0a2" providerId="ADAL" clId="{C40E4376-470D-49FC-9CFA-442454D37E95}" dt="2024-06-20T03:14:58.225" v="10"/>
          <ac:spMkLst>
            <pc:docMk/>
            <pc:sldMk cId="1632468591" sldId="4876"/>
            <ac:spMk id="8" creationId="{6FAB5328-4AC0-C2EF-014A-ED66CEE525EF}"/>
          </ac:spMkLst>
        </pc:spChg>
        <pc:spChg chg="mod ord">
          <ac:chgData name="坂上　正人" userId="de84e2de-cc80-4e5f-88eb-721cffe1f0a2" providerId="ADAL" clId="{C40E4376-470D-49FC-9CFA-442454D37E95}" dt="2024-06-20T03:14:10.544" v="1" actId="6264"/>
          <ac:spMkLst>
            <pc:docMk/>
            <pc:sldMk cId="1632468591" sldId="4876"/>
            <ac:spMk id="16" creationId="{3A897BA6-A081-F044-231F-7B7ACF55D9B0}"/>
          </ac:spMkLst>
        </pc:spChg>
        <pc:spChg chg="mod ord">
          <ac:chgData name="坂上　正人" userId="de84e2de-cc80-4e5f-88eb-721cffe1f0a2" providerId="ADAL" clId="{C40E4376-470D-49FC-9CFA-442454D37E95}" dt="2024-06-20T03:14:10.544" v="1" actId="6264"/>
          <ac:spMkLst>
            <pc:docMk/>
            <pc:sldMk cId="1632468591" sldId="4876"/>
            <ac:spMk id="338" creationId="{00000000-0000-0000-0000-000000000000}"/>
          </ac:spMkLst>
        </pc:spChg>
      </pc:sldChg>
      <pc:sldChg chg="addSp delSp modSp mod chgLayout">
        <pc:chgData name="坂上　正人" userId="de84e2de-cc80-4e5f-88eb-721cffe1f0a2" providerId="ADAL" clId="{C40E4376-470D-49FC-9CFA-442454D37E95}" dt="2024-06-20T03:15:55.045" v="16" actId="478"/>
        <pc:sldMkLst>
          <pc:docMk/>
          <pc:sldMk cId="835765217" sldId="4878"/>
        </pc:sldMkLst>
        <pc:spChg chg="add del mod">
          <ac:chgData name="坂上　正人" userId="de84e2de-cc80-4e5f-88eb-721cffe1f0a2" providerId="ADAL" clId="{C40E4376-470D-49FC-9CFA-442454D37E95}" dt="2024-06-20T03:14:10.544" v="1" actId="6264"/>
          <ac:spMkLst>
            <pc:docMk/>
            <pc:sldMk cId="835765217" sldId="4878"/>
            <ac:spMk id="12" creationId="{DDD5535E-A2BD-64C5-30E9-E77E6F87B5C0}"/>
          </ac:spMkLst>
        </pc:spChg>
        <pc:spChg chg="add del mod">
          <ac:chgData name="坂上　正人" userId="de84e2de-cc80-4e5f-88eb-721cffe1f0a2" providerId="ADAL" clId="{C40E4376-470D-49FC-9CFA-442454D37E95}" dt="2024-06-20T03:14:10.544" v="1" actId="6264"/>
          <ac:spMkLst>
            <pc:docMk/>
            <pc:sldMk cId="835765217" sldId="4878"/>
            <ac:spMk id="13" creationId="{D5C7FE28-1FCD-A75A-95B3-A50A95CA7347}"/>
          </ac:spMkLst>
        </pc:spChg>
        <pc:spChg chg="mod ord">
          <ac:chgData name="坂上　正人" userId="de84e2de-cc80-4e5f-88eb-721cffe1f0a2" providerId="ADAL" clId="{C40E4376-470D-49FC-9CFA-442454D37E95}" dt="2024-06-20T03:14:10.544" v="1" actId="6264"/>
          <ac:spMkLst>
            <pc:docMk/>
            <pc:sldMk cId="835765217" sldId="4878"/>
            <ac:spMk id="14" creationId="{244C5C66-477D-17C7-E477-DDFE4F2A8296}"/>
          </ac:spMkLst>
        </pc:spChg>
        <pc:spChg chg="add del mod ord">
          <ac:chgData name="坂上　正人" userId="de84e2de-cc80-4e5f-88eb-721cffe1f0a2" providerId="ADAL" clId="{C40E4376-470D-49FC-9CFA-442454D37E95}" dt="2024-06-20T03:15:55.045" v="16" actId="478"/>
          <ac:spMkLst>
            <pc:docMk/>
            <pc:sldMk cId="835765217" sldId="4878"/>
            <ac:spMk id="15" creationId="{04EE6699-6056-3689-56D8-D5CF6BB9037F}"/>
          </ac:spMkLst>
        </pc:spChg>
        <pc:spChg chg="add mod">
          <ac:chgData name="坂上　正人" userId="de84e2de-cc80-4e5f-88eb-721cffe1f0a2" providerId="ADAL" clId="{C40E4376-470D-49FC-9CFA-442454D37E95}" dt="2024-06-20T03:15:04.586" v="13"/>
          <ac:spMkLst>
            <pc:docMk/>
            <pc:sldMk cId="835765217" sldId="4878"/>
            <ac:spMk id="16" creationId="{891BB96F-D9E5-C7EE-73FD-298319F6698C}"/>
          </ac:spMkLst>
        </pc:spChg>
        <pc:spChg chg="mod ord">
          <ac:chgData name="坂上　正人" userId="de84e2de-cc80-4e5f-88eb-721cffe1f0a2" providerId="ADAL" clId="{C40E4376-470D-49FC-9CFA-442454D37E95}" dt="2024-06-20T03:14:10.544" v="1" actId="6264"/>
          <ac:spMkLst>
            <pc:docMk/>
            <pc:sldMk cId="835765217" sldId="4878"/>
            <ac:spMk id="338" creationId="{00000000-0000-0000-0000-000000000000}"/>
          </ac:spMkLst>
        </pc:spChg>
      </pc:sldChg>
      <pc:sldChg chg="addSp delSp modSp mod chgLayout">
        <pc:chgData name="坂上　正人" userId="de84e2de-cc80-4e5f-88eb-721cffe1f0a2" providerId="ADAL" clId="{C40E4376-470D-49FC-9CFA-442454D37E95}" dt="2024-06-20T03:16:13.815" v="22" actId="478"/>
        <pc:sldMkLst>
          <pc:docMk/>
          <pc:sldMk cId="256002522" sldId="4880"/>
        </pc:sldMkLst>
        <pc:spChg chg="mod ord">
          <ac:chgData name="坂上　正人" userId="de84e2de-cc80-4e5f-88eb-721cffe1f0a2" providerId="ADAL" clId="{C40E4376-470D-49FC-9CFA-442454D37E95}" dt="2024-06-20T03:14:10.544" v="1" actId="6264"/>
          <ac:spMkLst>
            <pc:docMk/>
            <pc:sldMk cId="256002522" sldId="4880"/>
            <ac:spMk id="2" creationId="{3BC8AF84-F2A9-9D3D-0CF9-57679F37E703}"/>
          </ac:spMkLst>
        </pc:spChg>
        <pc:spChg chg="add del mod">
          <ac:chgData name="坂上　正人" userId="de84e2de-cc80-4e5f-88eb-721cffe1f0a2" providerId="ADAL" clId="{C40E4376-470D-49FC-9CFA-442454D37E95}" dt="2024-06-20T03:14:10.544" v="1" actId="6264"/>
          <ac:spMkLst>
            <pc:docMk/>
            <pc:sldMk cId="256002522" sldId="4880"/>
            <ac:spMk id="8" creationId="{78D6BB33-1479-8EA5-DB64-30DC9D62184E}"/>
          </ac:spMkLst>
        </pc:spChg>
        <pc:spChg chg="add del mod">
          <ac:chgData name="坂上　正人" userId="de84e2de-cc80-4e5f-88eb-721cffe1f0a2" providerId="ADAL" clId="{C40E4376-470D-49FC-9CFA-442454D37E95}" dt="2024-06-20T03:14:10.544" v="1" actId="6264"/>
          <ac:spMkLst>
            <pc:docMk/>
            <pc:sldMk cId="256002522" sldId="4880"/>
            <ac:spMk id="10" creationId="{506C0E9D-9D77-BA27-2D12-F8CA81AA7715}"/>
          </ac:spMkLst>
        </pc:spChg>
        <pc:spChg chg="add del mod ord">
          <ac:chgData name="坂上　正人" userId="de84e2de-cc80-4e5f-88eb-721cffe1f0a2" providerId="ADAL" clId="{C40E4376-470D-49FC-9CFA-442454D37E95}" dt="2024-06-20T03:16:13.815" v="22" actId="478"/>
          <ac:spMkLst>
            <pc:docMk/>
            <pc:sldMk cId="256002522" sldId="4880"/>
            <ac:spMk id="12" creationId="{35FA58E1-838E-84D9-1910-95EB67805C68}"/>
          </ac:spMkLst>
        </pc:spChg>
        <pc:spChg chg="add mod">
          <ac:chgData name="坂上　正人" userId="de84e2de-cc80-4e5f-88eb-721cffe1f0a2" providerId="ADAL" clId="{C40E4376-470D-49FC-9CFA-442454D37E95}" dt="2024-06-20T03:14:48.041" v="5"/>
          <ac:spMkLst>
            <pc:docMk/>
            <pc:sldMk cId="256002522" sldId="4880"/>
            <ac:spMk id="13" creationId="{0BAC9F8A-3024-0665-7652-83B6C0A9FFFD}"/>
          </ac:spMkLst>
        </pc:spChg>
        <pc:spChg chg="mod ord">
          <ac:chgData name="坂上　正人" userId="de84e2de-cc80-4e5f-88eb-721cffe1f0a2" providerId="ADAL" clId="{C40E4376-470D-49FC-9CFA-442454D37E95}" dt="2024-06-20T03:14:10.544" v="1" actId="6264"/>
          <ac:spMkLst>
            <pc:docMk/>
            <pc:sldMk cId="256002522" sldId="4880"/>
            <ac:spMk id="338" creationId="{00000000-0000-0000-0000-000000000000}"/>
          </ac:spMkLst>
        </pc:spChg>
      </pc:sldChg>
      <pc:sldChg chg="addSp delSp modSp mod chgLayout">
        <pc:chgData name="坂上　正人" userId="de84e2de-cc80-4e5f-88eb-721cffe1f0a2" providerId="ADAL" clId="{C40E4376-470D-49FC-9CFA-442454D37E95}" dt="2024-06-20T03:16:17.864" v="23" actId="478"/>
        <pc:sldMkLst>
          <pc:docMk/>
          <pc:sldMk cId="2117463600" sldId="4884"/>
        </pc:sldMkLst>
        <pc:spChg chg="mod ord">
          <ac:chgData name="坂上　正人" userId="de84e2de-cc80-4e5f-88eb-721cffe1f0a2" providerId="ADAL" clId="{C40E4376-470D-49FC-9CFA-442454D37E95}" dt="2024-06-20T03:14:10.544" v="1" actId="6264"/>
          <ac:spMkLst>
            <pc:docMk/>
            <pc:sldMk cId="2117463600" sldId="4884"/>
            <ac:spMk id="4" creationId="{060E8982-3BE4-8E35-7D2E-3E17E0200448}"/>
          </ac:spMkLst>
        </pc:spChg>
        <pc:spChg chg="add del mod">
          <ac:chgData name="坂上　正人" userId="de84e2de-cc80-4e5f-88eb-721cffe1f0a2" providerId="ADAL" clId="{C40E4376-470D-49FC-9CFA-442454D37E95}" dt="2024-06-20T03:14:10.544" v="1" actId="6264"/>
          <ac:spMkLst>
            <pc:docMk/>
            <pc:sldMk cId="2117463600" sldId="4884"/>
            <ac:spMk id="5" creationId="{815D0433-1C2F-C919-1F0B-A93AF0A5AFAF}"/>
          </ac:spMkLst>
        </pc:spChg>
        <pc:spChg chg="add del mod">
          <ac:chgData name="坂上　正人" userId="de84e2de-cc80-4e5f-88eb-721cffe1f0a2" providerId="ADAL" clId="{C40E4376-470D-49FC-9CFA-442454D37E95}" dt="2024-06-20T03:14:10.544" v="1" actId="6264"/>
          <ac:spMkLst>
            <pc:docMk/>
            <pc:sldMk cId="2117463600" sldId="4884"/>
            <ac:spMk id="7" creationId="{BB3D0D04-BCB4-2CBC-07E6-2E62DFC78A5A}"/>
          </ac:spMkLst>
        </pc:spChg>
        <pc:spChg chg="add del mod ord">
          <ac:chgData name="坂上　正人" userId="de84e2de-cc80-4e5f-88eb-721cffe1f0a2" providerId="ADAL" clId="{C40E4376-470D-49FC-9CFA-442454D37E95}" dt="2024-06-20T03:16:17.864" v="23" actId="478"/>
          <ac:spMkLst>
            <pc:docMk/>
            <pc:sldMk cId="2117463600" sldId="4884"/>
            <ac:spMk id="10" creationId="{3EFBCC7F-0EFD-12C1-839E-C3A59947BDA5}"/>
          </ac:spMkLst>
        </pc:spChg>
        <pc:spChg chg="add mod">
          <ac:chgData name="坂上　正人" userId="de84e2de-cc80-4e5f-88eb-721cffe1f0a2" providerId="ADAL" clId="{C40E4376-470D-49FC-9CFA-442454D37E95}" dt="2024-06-20T03:14:39.197" v="3"/>
          <ac:spMkLst>
            <pc:docMk/>
            <pc:sldMk cId="2117463600" sldId="4884"/>
            <ac:spMk id="11" creationId="{84438577-0414-C169-DCB3-34FE8F36D9B2}"/>
          </ac:spMkLst>
        </pc:spChg>
        <pc:spChg chg="mod ord">
          <ac:chgData name="坂上　正人" userId="de84e2de-cc80-4e5f-88eb-721cffe1f0a2" providerId="ADAL" clId="{C40E4376-470D-49FC-9CFA-442454D37E95}" dt="2024-06-20T03:14:10.544" v="1" actId="6264"/>
          <ac:spMkLst>
            <pc:docMk/>
            <pc:sldMk cId="2117463600" sldId="4884"/>
            <ac:spMk id="338" creationId="{00000000-0000-0000-0000-000000000000}"/>
          </ac:spMkLst>
        </pc:spChg>
      </pc:sldChg>
      <pc:sldChg chg="addSp delSp modSp mod chgLayout">
        <pc:chgData name="坂上　正人" userId="de84e2de-cc80-4e5f-88eb-721cffe1f0a2" providerId="ADAL" clId="{C40E4376-470D-49FC-9CFA-442454D37E95}" dt="2024-06-20T03:15:57.074" v="17" actId="478"/>
        <pc:sldMkLst>
          <pc:docMk/>
          <pc:sldMk cId="3249810138" sldId="4888"/>
        </pc:sldMkLst>
        <pc:spChg chg="add del mod">
          <ac:chgData name="坂上　正人" userId="de84e2de-cc80-4e5f-88eb-721cffe1f0a2" providerId="ADAL" clId="{C40E4376-470D-49FC-9CFA-442454D37E95}" dt="2024-06-20T03:14:10.544" v="1" actId="6264"/>
          <ac:spMkLst>
            <pc:docMk/>
            <pc:sldMk cId="3249810138" sldId="4888"/>
            <ac:spMk id="4" creationId="{BD5D8F2B-AC90-7132-D684-25C46622B543}"/>
          </ac:spMkLst>
        </pc:spChg>
        <pc:spChg chg="add del mod">
          <ac:chgData name="坂上　正人" userId="de84e2de-cc80-4e5f-88eb-721cffe1f0a2" providerId="ADAL" clId="{C40E4376-470D-49FC-9CFA-442454D37E95}" dt="2024-06-20T03:14:10.544" v="1" actId="6264"/>
          <ac:spMkLst>
            <pc:docMk/>
            <pc:sldMk cId="3249810138" sldId="4888"/>
            <ac:spMk id="7" creationId="{E3F60D68-4DF9-3AF6-8245-5E6E26F46DC2}"/>
          </ac:spMkLst>
        </pc:spChg>
        <pc:spChg chg="add del mod ord">
          <ac:chgData name="坂上　正人" userId="de84e2de-cc80-4e5f-88eb-721cffe1f0a2" providerId="ADAL" clId="{C40E4376-470D-49FC-9CFA-442454D37E95}" dt="2024-06-20T03:15:57.074" v="17" actId="478"/>
          <ac:spMkLst>
            <pc:docMk/>
            <pc:sldMk cId="3249810138" sldId="4888"/>
            <ac:spMk id="8" creationId="{AA7E904A-C4C5-127F-79C3-C54213407023}"/>
          </ac:spMkLst>
        </pc:spChg>
        <pc:spChg chg="add mod">
          <ac:chgData name="坂上　正人" userId="de84e2de-cc80-4e5f-88eb-721cffe1f0a2" providerId="ADAL" clId="{C40E4376-470D-49FC-9CFA-442454D37E95}" dt="2024-06-20T03:15:03.066" v="12"/>
          <ac:spMkLst>
            <pc:docMk/>
            <pc:sldMk cId="3249810138" sldId="4888"/>
            <ac:spMk id="9" creationId="{E60DBD95-A917-9297-F517-C7A7A66718A1}"/>
          </ac:spMkLst>
        </pc:spChg>
        <pc:spChg chg="mod ord">
          <ac:chgData name="坂上　正人" userId="de84e2de-cc80-4e5f-88eb-721cffe1f0a2" providerId="ADAL" clId="{C40E4376-470D-49FC-9CFA-442454D37E95}" dt="2024-06-20T03:14:10.544" v="1" actId="6264"/>
          <ac:spMkLst>
            <pc:docMk/>
            <pc:sldMk cId="3249810138" sldId="4888"/>
            <ac:spMk id="16" creationId="{99DE7D92-9429-40ED-4842-0D578529A750}"/>
          </ac:spMkLst>
        </pc:spChg>
        <pc:spChg chg="mod ord">
          <ac:chgData name="坂上　正人" userId="de84e2de-cc80-4e5f-88eb-721cffe1f0a2" providerId="ADAL" clId="{C40E4376-470D-49FC-9CFA-442454D37E95}" dt="2024-06-20T03:14:10.544" v="1" actId="6264"/>
          <ac:spMkLst>
            <pc:docMk/>
            <pc:sldMk cId="3249810138" sldId="4888"/>
            <ac:spMk id="338" creationId="{00000000-0000-0000-0000-000000000000}"/>
          </ac:spMkLst>
        </pc:spChg>
      </pc:sldChg>
      <pc:sldChg chg="addSp delSp modSp mod chgLayout">
        <pc:chgData name="坂上　正人" userId="de84e2de-cc80-4e5f-88eb-721cffe1f0a2" providerId="ADAL" clId="{C40E4376-470D-49FC-9CFA-442454D37E95}" dt="2024-06-20T03:14:46.097" v="4"/>
        <pc:sldMkLst>
          <pc:docMk/>
          <pc:sldMk cId="4215793740" sldId="4889"/>
        </pc:sldMkLst>
        <pc:spChg chg="mod ord">
          <ac:chgData name="坂上　正人" userId="de84e2de-cc80-4e5f-88eb-721cffe1f0a2" providerId="ADAL" clId="{C40E4376-470D-49FC-9CFA-442454D37E95}" dt="2024-06-20T03:14:10.544" v="1" actId="6264"/>
          <ac:spMkLst>
            <pc:docMk/>
            <pc:sldMk cId="4215793740" sldId="4889"/>
            <ac:spMk id="2" creationId="{34999B5D-0F83-E78E-7CF7-2EE7041689A4}"/>
          </ac:spMkLst>
        </pc:spChg>
        <pc:spChg chg="mod ord">
          <ac:chgData name="坂上　正人" userId="de84e2de-cc80-4e5f-88eb-721cffe1f0a2" providerId="ADAL" clId="{C40E4376-470D-49FC-9CFA-442454D37E95}" dt="2024-06-20T03:14:10.544" v="1" actId="6264"/>
          <ac:spMkLst>
            <pc:docMk/>
            <pc:sldMk cId="4215793740" sldId="4889"/>
            <ac:spMk id="3" creationId="{8AC033EE-1224-069A-FB9F-C96470024DDA}"/>
          </ac:spMkLst>
        </pc:spChg>
        <pc:spChg chg="add del mod">
          <ac:chgData name="坂上　正人" userId="de84e2de-cc80-4e5f-88eb-721cffe1f0a2" providerId="ADAL" clId="{C40E4376-470D-49FC-9CFA-442454D37E95}" dt="2024-06-20T03:14:10.544" v="1" actId="6264"/>
          <ac:spMkLst>
            <pc:docMk/>
            <pc:sldMk cId="4215793740" sldId="4889"/>
            <ac:spMk id="4" creationId="{CB25DD7C-5295-E036-4879-8B0CA91A5B21}"/>
          </ac:spMkLst>
        </pc:spChg>
        <pc:spChg chg="add del mod">
          <ac:chgData name="坂上　正人" userId="de84e2de-cc80-4e5f-88eb-721cffe1f0a2" providerId="ADAL" clId="{C40E4376-470D-49FC-9CFA-442454D37E95}" dt="2024-06-20T03:14:10.544" v="1" actId="6264"/>
          <ac:spMkLst>
            <pc:docMk/>
            <pc:sldMk cId="4215793740" sldId="4889"/>
            <ac:spMk id="5" creationId="{8EE2D0B7-1651-513F-6C22-B3558EB50C84}"/>
          </ac:spMkLst>
        </pc:spChg>
        <pc:spChg chg="add mod">
          <ac:chgData name="坂上　正人" userId="de84e2de-cc80-4e5f-88eb-721cffe1f0a2" providerId="ADAL" clId="{C40E4376-470D-49FC-9CFA-442454D37E95}" dt="2024-06-20T03:14:46.097" v="4"/>
          <ac:spMkLst>
            <pc:docMk/>
            <pc:sldMk cId="4215793740" sldId="4889"/>
            <ac:spMk id="6" creationId="{7F5D49E6-42F7-45D7-6427-D7A4D82C474A}"/>
          </ac:spMkLst>
        </pc:spChg>
      </pc:sldChg>
      <pc:sldChg chg="addSp delSp modSp mod chgLayout">
        <pc:chgData name="坂上　正人" userId="de84e2de-cc80-4e5f-88eb-721cffe1f0a2" providerId="ADAL" clId="{C40E4376-470D-49FC-9CFA-442454D37E95}" dt="2024-06-20T03:15:58.583" v="18" actId="478"/>
        <pc:sldMkLst>
          <pc:docMk/>
          <pc:sldMk cId="3735617181" sldId="2142534455"/>
        </pc:sldMkLst>
        <pc:spChg chg="add del mod">
          <ac:chgData name="坂上　正人" userId="de84e2de-cc80-4e5f-88eb-721cffe1f0a2" providerId="ADAL" clId="{C40E4376-470D-49FC-9CFA-442454D37E95}" dt="2024-06-20T03:14:10.544" v="1" actId="6264"/>
          <ac:spMkLst>
            <pc:docMk/>
            <pc:sldMk cId="3735617181" sldId="2142534455"/>
            <ac:spMk id="6" creationId="{3ED6295E-42B7-B033-745A-46CD5D7CC884}"/>
          </ac:spMkLst>
        </pc:spChg>
        <pc:spChg chg="add del mod">
          <ac:chgData name="坂上　正人" userId="de84e2de-cc80-4e5f-88eb-721cffe1f0a2" providerId="ADAL" clId="{C40E4376-470D-49FC-9CFA-442454D37E95}" dt="2024-06-20T03:14:10.544" v="1" actId="6264"/>
          <ac:spMkLst>
            <pc:docMk/>
            <pc:sldMk cId="3735617181" sldId="2142534455"/>
            <ac:spMk id="7" creationId="{8D3A035E-09C6-2BF9-A23C-9628C5574928}"/>
          </ac:spMkLst>
        </pc:spChg>
        <pc:spChg chg="add del mod ord">
          <ac:chgData name="坂上　正人" userId="de84e2de-cc80-4e5f-88eb-721cffe1f0a2" providerId="ADAL" clId="{C40E4376-470D-49FC-9CFA-442454D37E95}" dt="2024-06-20T03:15:58.583" v="18" actId="478"/>
          <ac:spMkLst>
            <pc:docMk/>
            <pc:sldMk cId="3735617181" sldId="2142534455"/>
            <ac:spMk id="8" creationId="{B7F2F2AE-3676-A8EE-BCFC-A98B15A50756}"/>
          </ac:spMkLst>
        </pc:spChg>
        <pc:spChg chg="add mod">
          <ac:chgData name="坂上　正人" userId="de84e2de-cc80-4e5f-88eb-721cffe1f0a2" providerId="ADAL" clId="{C40E4376-470D-49FC-9CFA-442454D37E95}" dt="2024-06-20T03:15:00.556" v="11"/>
          <ac:spMkLst>
            <pc:docMk/>
            <pc:sldMk cId="3735617181" sldId="2142534455"/>
            <ac:spMk id="9" creationId="{1A138684-7E21-2E6D-7001-477A4842FF26}"/>
          </ac:spMkLst>
        </pc:spChg>
        <pc:spChg chg="mod ord">
          <ac:chgData name="坂上　正人" userId="de84e2de-cc80-4e5f-88eb-721cffe1f0a2" providerId="ADAL" clId="{C40E4376-470D-49FC-9CFA-442454D37E95}" dt="2024-06-20T03:14:10.544" v="1" actId="6264"/>
          <ac:spMkLst>
            <pc:docMk/>
            <pc:sldMk cId="3735617181" sldId="2142534455"/>
            <ac:spMk id="15" creationId="{236CE5F2-1295-0FD8-6305-BBAC15BF6A73}"/>
          </ac:spMkLst>
        </pc:spChg>
        <pc:spChg chg="mod ord">
          <ac:chgData name="坂上　正人" userId="de84e2de-cc80-4e5f-88eb-721cffe1f0a2" providerId="ADAL" clId="{C40E4376-470D-49FC-9CFA-442454D37E95}" dt="2024-06-20T03:14:10.544" v="1" actId="6264"/>
          <ac:spMkLst>
            <pc:docMk/>
            <pc:sldMk cId="3735617181" sldId="2142534455"/>
            <ac:spMk id="338" creationId="{00000000-0000-0000-0000-000000000000}"/>
          </ac:spMkLst>
        </pc:spChg>
      </pc:sldChg>
      <pc:sldChg chg="addSp delSp modSp mod chgLayout">
        <pc:chgData name="坂上　正人" userId="de84e2de-cc80-4e5f-88eb-721cffe1f0a2" providerId="ADAL" clId="{C40E4376-470D-49FC-9CFA-442454D37E95}" dt="2024-06-20T03:16:10.554" v="21" actId="478"/>
        <pc:sldMkLst>
          <pc:docMk/>
          <pc:sldMk cId="4239191480" sldId="2142534462"/>
        </pc:sldMkLst>
        <pc:spChg chg="add del mod">
          <ac:chgData name="坂上　正人" userId="de84e2de-cc80-4e5f-88eb-721cffe1f0a2" providerId="ADAL" clId="{C40E4376-470D-49FC-9CFA-442454D37E95}" dt="2024-06-20T03:14:10.544" v="1" actId="6264"/>
          <ac:spMkLst>
            <pc:docMk/>
            <pc:sldMk cId="4239191480" sldId="2142534462"/>
            <ac:spMk id="2" creationId="{94FE7E16-E847-0979-97B3-F41C0524E787}"/>
          </ac:spMkLst>
        </pc:spChg>
        <pc:spChg chg="mod ord">
          <ac:chgData name="坂上　正人" userId="de84e2de-cc80-4e5f-88eb-721cffe1f0a2" providerId="ADAL" clId="{C40E4376-470D-49FC-9CFA-442454D37E95}" dt="2024-06-20T03:14:10.544" v="1" actId="6264"/>
          <ac:spMkLst>
            <pc:docMk/>
            <pc:sldMk cId="4239191480" sldId="2142534462"/>
            <ac:spMk id="3" creationId="{D4D5C841-D3E6-7EAC-F0AA-1478CB2FE250}"/>
          </ac:spMkLst>
        </pc:spChg>
        <pc:spChg chg="add del mod">
          <ac:chgData name="坂上　正人" userId="de84e2de-cc80-4e5f-88eb-721cffe1f0a2" providerId="ADAL" clId="{C40E4376-470D-49FC-9CFA-442454D37E95}" dt="2024-06-20T03:14:10.544" v="1" actId="6264"/>
          <ac:spMkLst>
            <pc:docMk/>
            <pc:sldMk cId="4239191480" sldId="2142534462"/>
            <ac:spMk id="6" creationId="{929A0A7E-DB74-2586-83DD-9E0D377039C5}"/>
          </ac:spMkLst>
        </pc:spChg>
        <pc:spChg chg="add del mod ord">
          <ac:chgData name="坂上　正人" userId="de84e2de-cc80-4e5f-88eb-721cffe1f0a2" providerId="ADAL" clId="{C40E4376-470D-49FC-9CFA-442454D37E95}" dt="2024-06-20T03:16:10.554" v="21" actId="478"/>
          <ac:spMkLst>
            <pc:docMk/>
            <pc:sldMk cId="4239191480" sldId="2142534462"/>
            <ac:spMk id="7" creationId="{DCCB3689-26F4-3290-1E75-BF72065A629D}"/>
          </ac:spMkLst>
        </pc:spChg>
        <pc:spChg chg="add mod">
          <ac:chgData name="坂上　正人" userId="de84e2de-cc80-4e5f-88eb-721cffe1f0a2" providerId="ADAL" clId="{C40E4376-470D-49FC-9CFA-442454D37E95}" dt="2024-06-20T03:14:53.150" v="7"/>
          <ac:spMkLst>
            <pc:docMk/>
            <pc:sldMk cId="4239191480" sldId="2142534462"/>
            <ac:spMk id="8" creationId="{0DE815EA-DA54-2893-D8B2-1CC95518227B}"/>
          </ac:spMkLst>
        </pc:spChg>
        <pc:spChg chg="mod ord">
          <ac:chgData name="坂上　正人" userId="de84e2de-cc80-4e5f-88eb-721cffe1f0a2" providerId="ADAL" clId="{C40E4376-470D-49FC-9CFA-442454D37E95}" dt="2024-06-20T03:14:10.544" v="1" actId="6264"/>
          <ac:spMkLst>
            <pc:docMk/>
            <pc:sldMk cId="4239191480" sldId="2142534462"/>
            <ac:spMk id="338" creationId="{00000000-0000-0000-0000-000000000000}"/>
          </ac:spMkLst>
        </pc:spChg>
      </pc:sldChg>
      <pc:sldChg chg="addSp delSp modSp mod chgLayout">
        <pc:chgData name="坂上　正人" userId="de84e2de-cc80-4e5f-88eb-721cffe1f0a2" providerId="ADAL" clId="{C40E4376-470D-49FC-9CFA-442454D37E95}" dt="2024-06-20T03:16:05.704" v="20" actId="478"/>
        <pc:sldMkLst>
          <pc:docMk/>
          <pc:sldMk cId="4164634313" sldId="2142534463"/>
        </pc:sldMkLst>
        <pc:spChg chg="mod ord">
          <ac:chgData name="坂上　正人" userId="de84e2de-cc80-4e5f-88eb-721cffe1f0a2" providerId="ADAL" clId="{C40E4376-470D-49FC-9CFA-442454D37E95}" dt="2024-06-20T03:14:10.544" v="1" actId="6264"/>
          <ac:spMkLst>
            <pc:docMk/>
            <pc:sldMk cId="4164634313" sldId="2142534463"/>
            <ac:spMk id="3" creationId="{D790B293-2FFE-1BD6-4645-29D9A5294A0C}"/>
          </ac:spMkLst>
        </pc:spChg>
        <pc:spChg chg="add del mod">
          <ac:chgData name="坂上　正人" userId="de84e2de-cc80-4e5f-88eb-721cffe1f0a2" providerId="ADAL" clId="{C40E4376-470D-49FC-9CFA-442454D37E95}" dt="2024-06-20T03:14:10.544" v="1" actId="6264"/>
          <ac:spMkLst>
            <pc:docMk/>
            <pc:sldMk cId="4164634313" sldId="2142534463"/>
            <ac:spMk id="12" creationId="{EA4DFB2F-534F-6007-8C22-A7F1877E5349}"/>
          </ac:spMkLst>
        </pc:spChg>
        <pc:spChg chg="add del mod">
          <ac:chgData name="坂上　正人" userId="de84e2de-cc80-4e5f-88eb-721cffe1f0a2" providerId="ADAL" clId="{C40E4376-470D-49FC-9CFA-442454D37E95}" dt="2024-06-20T03:14:10.544" v="1" actId="6264"/>
          <ac:spMkLst>
            <pc:docMk/>
            <pc:sldMk cId="4164634313" sldId="2142534463"/>
            <ac:spMk id="13" creationId="{AE84A1E9-4CD7-95D0-9AE6-19E0D050C40B}"/>
          </ac:spMkLst>
        </pc:spChg>
        <pc:spChg chg="add del mod ord">
          <ac:chgData name="坂上　正人" userId="de84e2de-cc80-4e5f-88eb-721cffe1f0a2" providerId="ADAL" clId="{C40E4376-470D-49FC-9CFA-442454D37E95}" dt="2024-06-20T03:16:05.704" v="20" actId="478"/>
          <ac:spMkLst>
            <pc:docMk/>
            <pc:sldMk cId="4164634313" sldId="2142534463"/>
            <ac:spMk id="14" creationId="{2E8EB313-999F-8EF8-4C37-4767C9ED7900}"/>
          </ac:spMkLst>
        </pc:spChg>
        <pc:spChg chg="add mod">
          <ac:chgData name="坂上　正人" userId="de84e2de-cc80-4e5f-88eb-721cffe1f0a2" providerId="ADAL" clId="{C40E4376-470D-49FC-9CFA-442454D37E95}" dt="2024-06-20T03:14:55.971" v="8"/>
          <ac:spMkLst>
            <pc:docMk/>
            <pc:sldMk cId="4164634313" sldId="2142534463"/>
            <ac:spMk id="15" creationId="{CF5CF225-CA0A-0968-8ADE-D633F5470AA3}"/>
          </ac:spMkLst>
        </pc:spChg>
        <pc:spChg chg="mod ord">
          <ac:chgData name="坂上　正人" userId="de84e2de-cc80-4e5f-88eb-721cffe1f0a2" providerId="ADAL" clId="{C40E4376-470D-49FC-9CFA-442454D37E95}" dt="2024-06-20T03:14:10.544" v="1" actId="6264"/>
          <ac:spMkLst>
            <pc:docMk/>
            <pc:sldMk cId="4164634313" sldId="2142534463"/>
            <ac:spMk id="338" creationId="{00000000-0000-0000-0000-000000000000}"/>
          </ac:spMkLst>
        </pc:spChg>
      </pc:sldChg>
      <pc:sldMasterChg chg="modSldLayout">
        <pc:chgData name="坂上　正人" userId="de84e2de-cc80-4e5f-88eb-721cffe1f0a2" providerId="ADAL" clId="{C40E4376-470D-49FC-9CFA-442454D37E95}" dt="2024-06-20T03:13:55.197" v="0" actId="1076"/>
        <pc:sldMasterMkLst>
          <pc:docMk/>
          <pc:sldMasterMk cId="1529606188" sldId="2147483728"/>
        </pc:sldMasterMkLst>
        <pc:sldLayoutChg chg="modSp mod">
          <pc:chgData name="坂上　正人" userId="de84e2de-cc80-4e5f-88eb-721cffe1f0a2" providerId="ADAL" clId="{C40E4376-470D-49FC-9CFA-442454D37E95}" dt="2024-06-20T03:13:55.197" v="0" actId="1076"/>
          <pc:sldLayoutMkLst>
            <pc:docMk/>
            <pc:sldMasterMk cId="1529606188" sldId="2147483728"/>
            <pc:sldLayoutMk cId="1601478994" sldId="2147483733"/>
          </pc:sldLayoutMkLst>
          <pc:spChg chg="mod">
            <ac:chgData name="坂上　正人" userId="de84e2de-cc80-4e5f-88eb-721cffe1f0a2" providerId="ADAL" clId="{C40E4376-470D-49FC-9CFA-442454D37E95}" dt="2024-06-20T03:13:55.197" v="0" actId="1076"/>
            <ac:spMkLst>
              <pc:docMk/>
              <pc:sldMasterMk cId="1529606188" sldId="2147483728"/>
              <pc:sldLayoutMk cId="1601478994" sldId="2147483733"/>
              <ac:spMk id="27" creationId="{3EE9EF42-7D64-9E5F-F10B-1AECD138DDB7}"/>
            </ac:spMkLst>
          </pc:spChg>
        </pc:sldLayoutChg>
      </pc:sldMasterChg>
      <pc:sldMasterChg chg="new mod addSldLayout">
        <pc:chgData name="坂上　正人" userId="de84e2de-cc80-4e5f-88eb-721cffe1f0a2" providerId="ADAL" clId="{C40E4376-470D-49FC-9CFA-442454D37E95}" dt="2024-06-20T03:14:26.529" v="2" actId="6938"/>
        <pc:sldMasterMkLst>
          <pc:docMk/>
          <pc:sldMasterMk cId="1165326896" sldId="2147483743"/>
        </pc:sldMasterMkLst>
        <pc:sldLayoutChg chg="new replId">
          <pc:chgData name="坂上　正人" userId="de84e2de-cc80-4e5f-88eb-721cffe1f0a2" providerId="ADAL" clId="{C40E4376-470D-49FC-9CFA-442454D37E95}" dt="2024-06-20T03:14:26.529" v="2" actId="6938"/>
          <pc:sldLayoutMkLst>
            <pc:docMk/>
            <pc:sldMasterMk cId="1165326896" sldId="2147483743"/>
            <pc:sldLayoutMk cId="556150045" sldId="2147483744"/>
          </pc:sldLayoutMkLst>
        </pc:sldLayoutChg>
        <pc:sldLayoutChg chg="new replId">
          <pc:chgData name="坂上　正人" userId="de84e2de-cc80-4e5f-88eb-721cffe1f0a2" providerId="ADAL" clId="{C40E4376-470D-49FC-9CFA-442454D37E95}" dt="2024-06-20T03:14:26.529" v="2" actId="6938"/>
          <pc:sldLayoutMkLst>
            <pc:docMk/>
            <pc:sldMasterMk cId="1165326896" sldId="2147483743"/>
            <pc:sldLayoutMk cId="260521482" sldId="2147483745"/>
          </pc:sldLayoutMkLst>
        </pc:sldLayoutChg>
        <pc:sldLayoutChg chg="new replId">
          <pc:chgData name="坂上　正人" userId="de84e2de-cc80-4e5f-88eb-721cffe1f0a2" providerId="ADAL" clId="{C40E4376-470D-49FC-9CFA-442454D37E95}" dt="2024-06-20T03:14:26.529" v="2" actId="6938"/>
          <pc:sldLayoutMkLst>
            <pc:docMk/>
            <pc:sldMasterMk cId="1165326896" sldId="2147483743"/>
            <pc:sldLayoutMk cId="3065799333" sldId="2147483746"/>
          </pc:sldLayoutMkLst>
        </pc:sldLayoutChg>
        <pc:sldLayoutChg chg="new replId">
          <pc:chgData name="坂上　正人" userId="de84e2de-cc80-4e5f-88eb-721cffe1f0a2" providerId="ADAL" clId="{C40E4376-470D-49FC-9CFA-442454D37E95}" dt="2024-06-20T03:14:26.529" v="2" actId="6938"/>
          <pc:sldLayoutMkLst>
            <pc:docMk/>
            <pc:sldMasterMk cId="1165326896" sldId="2147483743"/>
            <pc:sldLayoutMk cId="3115795085" sldId="2147483747"/>
          </pc:sldLayoutMkLst>
        </pc:sldLayoutChg>
        <pc:sldLayoutChg chg="new replId">
          <pc:chgData name="坂上　正人" userId="de84e2de-cc80-4e5f-88eb-721cffe1f0a2" providerId="ADAL" clId="{C40E4376-470D-49FC-9CFA-442454D37E95}" dt="2024-06-20T03:14:26.529" v="2" actId="6938"/>
          <pc:sldLayoutMkLst>
            <pc:docMk/>
            <pc:sldMasterMk cId="1165326896" sldId="2147483743"/>
            <pc:sldLayoutMk cId="3523840974" sldId="2147483748"/>
          </pc:sldLayoutMkLst>
        </pc:sldLayoutChg>
        <pc:sldLayoutChg chg="new replId">
          <pc:chgData name="坂上　正人" userId="de84e2de-cc80-4e5f-88eb-721cffe1f0a2" providerId="ADAL" clId="{C40E4376-470D-49FC-9CFA-442454D37E95}" dt="2024-06-20T03:14:26.529" v="2" actId="6938"/>
          <pc:sldLayoutMkLst>
            <pc:docMk/>
            <pc:sldMasterMk cId="1165326896" sldId="2147483743"/>
            <pc:sldLayoutMk cId="1131853158" sldId="2147483749"/>
          </pc:sldLayoutMkLst>
        </pc:sldLayoutChg>
        <pc:sldLayoutChg chg="new replId">
          <pc:chgData name="坂上　正人" userId="de84e2de-cc80-4e5f-88eb-721cffe1f0a2" providerId="ADAL" clId="{C40E4376-470D-49FC-9CFA-442454D37E95}" dt="2024-06-20T03:14:26.529" v="2" actId="6938"/>
          <pc:sldLayoutMkLst>
            <pc:docMk/>
            <pc:sldMasterMk cId="1165326896" sldId="2147483743"/>
            <pc:sldLayoutMk cId="1722133507" sldId="2147483750"/>
          </pc:sldLayoutMkLst>
        </pc:sldLayoutChg>
        <pc:sldLayoutChg chg="new replId">
          <pc:chgData name="坂上　正人" userId="de84e2de-cc80-4e5f-88eb-721cffe1f0a2" providerId="ADAL" clId="{C40E4376-470D-49FC-9CFA-442454D37E95}" dt="2024-06-20T03:14:26.529" v="2" actId="6938"/>
          <pc:sldLayoutMkLst>
            <pc:docMk/>
            <pc:sldMasterMk cId="1165326896" sldId="2147483743"/>
            <pc:sldLayoutMk cId="2475439504" sldId="2147483751"/>
          </pc:sldLayoutMkLst>
        </pc:sldLayoutChg>
        <pc:sldLayoutChg chg="new replId">
          <pc:chgData name="坂上　正人" userId="de84e2de-cc80-4e5f-88eb-721cffe1f0a2" providerId="ADAL" clId="{C40E4376-470D-49FC-9CFA-442454D37E95}" dt="2024-06-20T03:14:26.529" v="2" actId="6938"/>
          <pc:sldLayoutMkLst>
            <pc:docMk/>
            <pc:sldMasterMk cId="1165326896" sldId="2147483743"/>
            <pc:sldLayoutMk cId="1526460910" sldId="2147483752"/>
          </pc:sldLayoutMkLst>
        </pc:sldLayoutChg>
        <pc:sldLayoutChg chg="new replId">
          <pc:chgData name="坂上　正人" userId="de84e2de-cc80-4e5f-88eb-721cffe1f0a2" providerId="ADAL" clId="{C40E4376-470D-49FC-9CFA-442454D37E95}" dt="2024-06-20T03:14:26.529" v="2" actId="6938"/>
          <pc:sldLayoutMkLst>
            <pc:docMk/>
            <pc:sldMasterMk cId="1165326896" sldId="2147483743"/>
            <pc:sldLayoutMk cId="548196084" sldId="2147483753"/>
          </pc:sldLayoutMkLst>
        </pc:sldLayoutChg>
        <pc:sldLayoutChg chg="new replId">
          <pc:chgData name="坂上　正人" userId="de84e2de-cc80-4e5f-88eb-721cffe1f0a2" providerId="ADAL" clId="{C40E4376-470D-49FC-9CFA-442454D37E95}" dt="2024-06-20T03:14:26.529" v="2" actId="6938"/>
          <pc:sldLayoutMkLst>
            <pc:docMk/>
            <pc:sldMasterMk cId="1165326896" sldId="2147483743"/>
            <pc:sldLayoutMk cId="132903425" sldId="2147483754"/>
          </pc:sldLayoutMkLst>
        </pc:sldLayoutChg>
      </pc:sldMasterChg>
    </pc:docChg>
  </pc:docChgLst>
  <pc:docChgLst>
    <pc:chgData name="小祝　結佳" userId="S::koiwai-y@asahi.com::33c6a059-4c4d-4f2a-bb08-f6615d93e190" providerId="AD" clId="Web-{32274FAD-6226-5CB8-8C84-DC20A324D89F}"/>
    <pc:docChg chg="modSld">
      <pc:chgData name="小祝　結佳" userId="S::koiwai-y@asahi.com::33c6a059-4c4d-4f2a-bb08-f6615d93e190" providerId="AD" clId="Web-{32274FAD-6226-5CB8-8C84-DC20A324D89F}" dt="2024-07-24T09:20:22.255" v="0"/>
      <pc:docMkLst>
        <pc:docMk/>
      </pc:docMkLst>
      <pc:sldChg chg="delSp">
        <pc:chgData name="小祝　結佳" userId="S::koiwai-y@asahi.com::33c6a059-4c4d-4f2a-bb08-f6615d93e190" providerId="AD" clId="Web-{32274FAD-6226-5CB8-8C84-DC20A324D89F}" dt="2024-07-24T09:20:22.255" v="0"/>
        <pc:sldMkLst>
          <pc:docMk/>
          <pc:sldMk cId="3735617181" sldId="2142534455"/>
        </pc:sldMkLst>
        <pc:spChg chg="del">
          <ac:chgData name="小祝　結佳" userId="S::koiwai-y@asahi.com::33c6a059-4c4d-4f2a-bb08-f6615d93e190" providerId="AD" clId="Web-{32274FAD-6226-5CB8-8C84-DC20A324D89F}" dt="2024-07-24T09:20:22.255" v="0"/>
          <ac:spMkLst>
            <pc:docMk/>
            <pc:sldMk cId="3735617181" sldId="2142534455"/>
            <ac:spMk id="7" creationId="{33F5F27B-513B-ED22-D75B-C0A8BB680EC3}"/>
          </ac:spMkLst>
        </pc:spChg>
      </pc:sldChg>
    </pc:docChg>
  </pc:docChgLst>
  <pc:docChgLst>
    <pc:chgData name="小祝　結佳" userId="33c6a059-4c4d-4f2a-bb08-f6615d93e190" providerId="ADAL" clId="{94B795B1-FB84-4848-836E-C65F3D7CB7A9}"/>
    <pc:docChg chg="undo custSel modSld">
      <pc:chgData name="小祝　結佳" userId="33c6a059-4c4d-4f2a-bb08-f6615d93e190" providerId="ADAL" clId="{94B795B1-FB84-4848-836E-C65F3D7CB7A9}" dt="2024-07-26T10:48:28.030" v="39"/>
      <pc:docMkLst>
        <pc:docMk/>
      </pc:docMkLst>
      <pc:sldChg chg="addSp modSp mod addCm">
        <pc:chgData name="小祝　結佳" userId="33c6a059-4c4d-4f2a-bb08-f6615d93e190" providerId="ADAL" clId="{94B795B1-FB84-4848-836E-C65F3D7CB7A9}" dt="2024-07-26T10:48:28.030" v="39"/>
        <pc:sldMkLst>
          <pc:docMk/>
          <pc:sldMk cId="3735617181" sldId="2142534455"/>
        </pc:sldMkLst>
        <pc:spChg chg="add mod">
          <ac:chgData name="小祝　結佳" userId="33c6a059-4c4d-4f2a-bb08-f6615d93e190" providerId="ADAL" clId="{94B795B1-FB84-4848-836E-C65F3D7CB7A9}" dt="2024-07-26T10:43:28.811" v="38" actId="1076"/>
          <ac:spMkLst>
            <pc:docMk/>
            <pc:sldMk cId="3735617181" sldId="2142534455"/>
            <ac:spMk id="7" creationId="{4A390985-24A0-7E14-E0BB-846A5BBACC5C}"/>
          </ac:spMkLst>
        </pc:spChg>
        <pc:extLst>
          <p:ext xmlns:p="http://schemas.openxmlformats.org/presentationml/2006/main" uri="{D6D511B9-2390-475A-947B-AFAB55BFBCF1}">
            <pc226:cmChg xmlns:pc226="http://schemas.microsoft.com/office/powerpoint/2022/06/main/command" chg="add">
              <pc226:chgData name="小祝　結佳" userId="33c6a059-4c4d-4f2a-bb08-f6615d93e190" providerId="ADAL" clId="{94B795B1-FB84-4848-836E-C65F3D7CB7A9}" dt="2024-07-26T10:48:28.030" v="39"/>
              <pc2:cmMkLst xmlns:pc2="http://schemas.microsoft.com/office/powerpoint/2019/9/main/command">
                <pc:docMk/>
                <pc:sldMk cId="3735617181" sldId="2142534455"/>
                <pc2:cmMk id="{1FD1EA37-9843-4DF7-BE2E-0708143E1CFA}"/>
              </pc2:cmMkLst>
            </pc226:cmChg>
          </p:ext>
        </pc:extLst>
      </pc:sldChg>
    </pc:docChg>
  </pc:docChgLst>
  <pc:docChgLst>
    <pc:chgData name="坂上　正人" userId="de84e2de-cc80-4e5f-88eb-721cffe1f0a2" providerId="ADAL" clId="{982A6AD0-D2D4-4524-B5EF-688320C35492}"/>
    <pc:docChg chg="undo redo custSel addSld delSld modSld sldOrd modMainMaster">
      <pc:chgData name="坂上　正人" userId="de84e2de-cc80-4e5f-88eb-721cffe1f0a2" providerId="ADAL" clId="{982A6AD0-D2D4-4524-B5EF-688320C35492}" dt="2024-06-19T04:49:33.166" v="5914"/>
      <pc:docMkLst>
        <pc:docMk/>
      </pc:docMkLst>
      <pc:sldChg chg="addSp delSp modSp mod">
        <pc:chgData name="坂上　正人" userId="de84e2de-cc80-4e5f-88eb-721cffe1f0a2" providerId="ADAL" clId="{982A6AD0-D2D4-4524-B5EF-688320C35492}" dt="2024-06-18T09:54:38.228" v="2748" actId="20577"/>
        <pc:sldMkLst>
          <pc:docMk/>
          <pc:sldMk cId="3024252061" sldId="542"/>
        </pc:sldMkLst>
        <pc:spChg chg="del">
          <ac:chgData name="坂上　正人" userId="de84e2de-cc80-4e5f-88eb-721cffe1f0a2" providerId="ADAL" clId="{982A6AD0-D2D4-4524-B5EF-688320C35492}" dt="2024-06-18T09:54:21.654" v="2727" actId="478"/>
          <ac:spMkLst>
            <pc:docMk/>
            <pc:sldMk cId="3024252061" sldId="542"/>
            <ac:spMk id="2" creationId="{34999B5D-0F83-E78E-7CF7-2EE7041689A4}"/>
          </ac:spMkLst>
        </pc:spChg>
        <pc:spChg chg="mod">
          <ac:chgData name="坂上　正人" userId="de84e2de-cc80-4e5f-88eb-721cffe1f0a2" providerId="ADAL" clId="{982A6AD0-D2D4-4524-B5EF-688320C35492}" dt="2024-06-18T09:54:38.228" v="2748" actId="20577"/>
          <ac:spMkLst>
            <pc:docMk/>
            <pc:sldMk cId="3024252061" sldId="542"/>
            <ac:spMk id="3" creationId="{8AC033EE-1224-069A-FB9F-C96470024DDA}"/>
          </ac:spMkLst>
        </pc:spChg>
        <pc:spChg chg="add del mod">
          <ac:chgData name="坂上　正人" userId="de84e2de-cc80-4e5f-88eb-721cffe1f0a2" providerId="ADAL" clId="{982A6AD0-D2D4-4524-B5EF-688320C35492}" dt="2024-06-18T09:54:23.621" v="2728" actId="478"/>
          <ac:spMkLst>
            <pc:docMk/>
            <pc:sldMk cId="3024252061" sldId="542"/>
            <ac:spMk id="5" creationId="{479A4621-B8B8-D345-F978-4E67E4F6E0C0}"/>
          </ac:spMkLst>
        </pc:spChg>
        <pc:spChg chg="add mod">
          <ac:chgData name="坂上　正人" userId="de84e2de-cc80-4e5f-88eb-721cffe1f0a2" providerId="ADAL" clId="{982A6AD0-D2D4-4524-B5EF-688320C35492}" dt="2024-06-18T09:54:24.091" v="2729"/>
          <ac:spMkLst>
            <pc:docMk/>
            <pc:sldMk cId="3024252061" sldId="542"/>
            <ac:spMk id="6" creationId="{DF24B42C-A673-E724-BD8F-D3C3F561C893}"/>
          </ac:spMkLst>
        </pc:spChg>
      </pc:sldChg>
      <pc:sldChg chg="addSp delSp modSp mod ord delCm">
        <pc:chgData name="坂上　正人" userId="de84e2de-cc80-4e5f-88eb-721cffe1f0a2" providerId="ADAL" clId="{982A6AD0-D2D4-4524-B5EF-688320C35492}" dt="2024-06-19T03:29:00.167" v="5765" actId="207"/>
        <pc:sldMkLst>
          <pc:docMk/>
          <pc:sldMk cId="1790561314" sldId="543"/>
        </pc:sldMkLst>
        <pc:spChg chg="mod topLvl">
          <ac:chgData name="坂上　正人" userId="de84e2de-cc80-4e5f-88eb-721cffe1f0a2" providerId="ADAL" clId="{982A6AD0-D2D4-4524-B5EF-688320C35492}" dt="2024-06-19T02:37:54.590" v="5495" actId="1076"/>
          <ac:spMkLst>
            <pc:docMk/>
            <pc:sldMk cId="1790561314" sldId="543"/>
            <ac:spMk id="4" creationId="{25C50DFC-00EA-D9E2-4C70-A454D04AEFFD}"/>
          </ac:spMkLst>
        </pc:spChg>
        <pc:spChg chg="add mod topLvl">
          <ac:chgData name="坂上　正人" userId="de84e2de-cc80-4e5f-88eb-721cffe1f0a2" providerId="ADAL" clId="{982A6AD0-D2D4-4524-B5EF-688320C35492}" dt="2024-06-19T02:43:23.617" v="5608" actId="165"/>
          <ac:spMkLst>
            <pc:docMk/>
            <pc:sldMk cId="1790561314" sldId="543"/>
            <ac:spMk id="6" creationId="{03D9EED4-48C0-21D6-5728-D105C0F37AA4}"/>
          </ac:spMkLst>
        </pc:spChg>
        <pc:spChg chg="add mod topLvl">
          <ac:chgData name="坂上　正人" userId="de84e2de-cc80-4e5f-88eb-721cffe1f0a2" providerId="ADAL" clId="{982A6AD0-D2D4-4524-B5EF-688320C35492}" dt="2024-06-19T02:43:23.617" v="5608" actId="165"/>
          <ac:spMkLst>
            <pc:docMk/>
            <pc:sldMk cId="1790561314" sldId="543"/>
            <ac:spMk id="7" creationId="{6365B040-5644-DF59-E251-E47BD53C87D8}"/>
          </ac:spMkLst>
        </pc:spChg>
        <pc:spChg chg="add mod topLvl">
          <ac:chgData name="坂上　正人" userId="de84e2de-cc80-4e5f-88eb-721cffe1f0a2" providerId="ADAL" clId="{982A6AD0-D2D4-4524-B5EF-688320C35492}" dt="2024-06-19T02:43:23.617" v="5608" actId="165"/>
          <ac:spMkLst>
            <pc:docMk/>
            <pc:sldMk cId="1790561314" sldId="543"/>
            <ac:spMk id="8" creationId="{B8462973-C300-F251-916E-4A23A455CF68}"/>
          </ac:spMkLst>
        </pc:spChg>
        <pc:spChg chg="add mod topLvl">
          <ac:chgData name="坂上　正人" userId="de84e2de-cc80-4e5f-88eb-721cffe1f0a2" providerId="ADAL" clId="{982A6AD0-D2D4-4524-B5EF-688320C35492}" dt="2024-06-19T02:43:23.617" v="5608" actId="165"/>
          <ac:spMkLst>
            <pc:docMk/>
            <pc:sldMk cId="1790561314" sldId="543"/>
            <ac:spMk id="9" creationId="{FE9B284C-CA2C-0409-44A5-FF4165BE10F4}"/>
          </ac:spMkLst>
        </pc:spChg>
        <pc:spChg chg="add mod topLvl">
          <ac:chgData name="坂上　正人" userId="de84e2de-cc80-4e5f-88eb-721cffe1f0a2" providerId="ADAL" clId="{982A6AD0-D2D4-4524-B5EF-688320C35492}" dt="2024-06-19T02:43:23.617" v="5608" actId="165"/>
          <ac:spMkLst>
            <pc:docMk/>
            <pc:sldMk cId="1790561314" sldId="543"/>
            <ac:spMk id="10" creationId="{86875089-2033-044E-AD98-A40D8258E9E9}"/>
          </ac:spMkLst>
        </pc:spChg>
        <pc:spChg chg="add mod topLvl">
          <ac:chgData name="坂上　正人" userId="de84e2de-cc80-4e5f-88eb-721cffe1f0a2" providerId="ADAL" clId="{982A6AD0-D2D4-4524-B5EF-688320C35492}" dt="2024-06-19T02:43:23.617" v="5608" actId="165"/>
          <ac:spMkLst>
            <pc:docMk/>
            <pc:sldMk cId="1790561314" sldId="543"/>
            <ac:spMk id="11" creationId="{C2864511-463E-691E-BBAA-EAB1D4A065D5}"/>
          </ac:spMkLst>
        </pc:spChg>
        <pc:spChg chg="add mod topLvl">
          <ac:chgData name="坂上　正人" userId="de84e2de-cc80-4e5f-88eb-721cffe1f0a2" providerId="ADAL" clId="{982A6AD0-D2D4-4524-B5EF-688320C35492}" dt="2024-06-19T02:43:23.617" v="5608" actId="165"/>
          <ac:spMkLst>
            <pc:docMk/>
            <pc:sldMk cId="1790561314" sldId="543"/>
            <ac:spMk id="12" creationId="{EB339781-AC80-8E19-18E6-B227585A9D78}"/>
          </ac:spMkLst>
        </pc:spChg>
        <pc:spChg chg="add mod topLvl">
          <ac:chgData name="坂上　正人" userId="de84e2de-cc80-4e5f-88eb-721cffe1f0a2" providerId="ADAL" clId="{982A6AD0-D2D4-4524-B5EF-688320C35492}" dt="2024-06-19T02:43:23.617" v="5608" actId="165"/>
          <ac:spMkLst>
            <pc:docMk/>
            <pc:sldMk cId="1790561314" sldId="543"/>
            <ac:spMk id="13" creationId="{78D37228-2264-E88A-4079-1CB7E77FCD73}"/>
          </ac:spMkLst>
        </pc:spChg>
        <pc:spChg chg="add mod topLvl">
          <ac:chgData name="坂上　正人" userId="de84e2de-cc80-4e5f-88eb-721cffe1f0a2" providerId="ADAL" clId="{982A6AD0-D2D4-4524-B5EF-688320C35492}" dt="2024-06-19T02:43:23.617" v="5608" actId="165"/>
          <ac:spMkLst>
            <pc:docMk/>
            <pc:sldMk cId="1790561314" sldId="543"/>
            <ac:spMk id="14" creationId="{1BC84FF9-6B0D-896C-195E-4ADAD5903F35}"/>
          </ac:spMkLst>
        </pc:spChg>
        <pc:spChg chg="add mod topLvl">
          <ac:chgData name="坂上　正人" userId="de84e2de-cc80-4e5f-88eb-721cffe1f0a2" providerId="ADAL" clId="{982A6AD0-D2D4-4524-B5EF-688320C35492}" dt="2024-06-19T02:43:23.617" v="5608" actId="165"/>
          <ac:spMkLst>
            <pc:docMk/>
            <pc:sldMk cId="1790561314" sldId="543"/>
            <ac:spMk id="15" creationId="{19ADDEFA-E268-45E8-3209-4D84CB783D2A}"/>
          </ac:spMkLst>
        </pc:spChg>
        <pc:spChg chg="mod topLvl">
          <ac:chgData name="坂上　正人" userId="de84e2de-cc80-4e5f-88eb-721cffe1f0a2" providerId="ADAL" clId="{982A6AD0-D2D4-4524-B5EF-688320C35492}" dt="2024-06-19T02:37:54.590" v="5495" actId="1076"/>
          <ac:spMkLst>
            <pc:docMk/>
            <pc:sldMk cId="1790561314" sldId="543"/>
            <ac:spMk id="16" creationId="{0BC5A01A-7410-5E5A-C906-6E88FA1A73EE}"/>
          </ac:spMkLst>
        </pc:spChg>
        <pc:spChg chg="add mod topLvl">
          <ac:chgData name="坂上　正人" userId="de84e2de-cc80-4e5f-88eb-721cffe1f0a2" providerId="ADAL" clId="{982A6AD0-D2D4-4524-B5EF-688320C35492}" dt="2024-06-19T02:43:23.617" v="5608" actId="165"/>
          <ac:spMkLst>
            <pc:docMk/>
            <pc:sldMk cId="1790561314" sldId="543"/>
            <ac:spMk id="17" creationId="{CF042C51-39E1-70A5-100E-87C04BDD5DD7}"/>
          </ac:spMkLst>
        </pc:spChg>
        <pc:spChg chg="add mod topLvl">
          <ac:chgData name="坂上　正人" userId="de84e2de-cc80-4e5f-88eb-721cffe1f0a2" providerId="ADAL" clId="{982A6AD0-D2D4-4524-B5EF-688320C35492}" dt="2024-06-19T02:43:23.617" v="5608" actId="165"/>
          <ac:spMkLst>
            <pc:docMk/>
            <pc:sldMk cId="1790561314" sldId="543"/>
            <ac:spMk id="18" creationId="{61EA1DA1-506A-72D9-AAF1-2A57E4F99D09}"/>
          </ac:spMkLst>
        </pc:spChg>
        <pc:spChg chg="mod topLvl">
          <ac:chgData name="坂上　正人" userId="de84e2de-cc80-4e5f-88eb-721cffe1f0a2" providerId="ADAL" clId="{982A6AD0-D2D4-4524-B5EF-688320C35492}" dt="2024-06-19T02:37:54.590" v="5495" actId="1076"/>
          <ac:spMkLst>
            <pc:docMk/>
            <pc:sldMk cId="1790561314" sldId="543"/>
            <ac:spMk id="19" creationId="{5D2796E5-98D1-9BEE-6C7E-591ACAEE4603}"/>
          </ac:spMkLst>
        </pc:spChg>
        <pc:spChg chg="add del mod">
          <ac:chgData name="坂上　正人" userId="de84e2de-cc80-4e5f-88eb-721cffe1f0a2" providerId="ADAL" clId="{982A6AD0-D2D4-4524-B5EF-688320C35492}" dt="2024-06-18T00:43:07.913" v="1069"/>
          <ac:spMkLst>
            <pc:docMk/>
            <pc:sldMk cId="1790561314" sldId="543"/>
            <ac:spMk id="20" creationId="{7AA4C2DE-61E2-40CA-E6DF-9D1A426F2400}"/>
          </ac:spMkLst>
        </pc:spChg>
        <pc:spChg chg="mod topLvl">
          <ac:chgData name="坂上　正人" userId="de84e2de-cc80-4e5f-88eb-721cffe1f0a2" providerId="ADAL" clId="{982A6AD0-D2D4-4524-B5EF-688320C35492}" dt="2024-06-19T02:43:04.313" v="5599" actId="1076"/>
          <ac:spMkLst>
            <pc:docMk/>
            <pc:sldMk cId="1790561314" sldId="543"/>
            <ac:spMk id="21" creationId="{EF2B81C2-CE06-5514-A6BA-16F6D69E84E3}"/>
          </ac:spMkLst>
        </pc:spChg>
        <pc:spChg chg="mod topLvl">
          <ac:chgData name="坂上　正人" userId="de84e2de-cc80-4e5f-88eb-721cffe1f0a2" providerId="ADAL" clId="{982A6AD0-D2D4-4524-B5EF-688320C35492}" dt="2024-06-19T02:43:04.313" v="5599" actId="1076"/>
          <ac:spMkLst>
            <pc:docMk/>
            <pc:sldMk cId="1790561314" sldId="543"/>
            <ac:spMk id="22" creationId="{E8FA0D75-B738-59B1-82ED-49615509910D}"/>
          </ac:spMkLst>
        </pc:spChg>
        <pc:spChg chg="add del mod">
          <ac:chgData name="坂上　正人" userId="de84e2de-cc80-4e5f-88eb-721cffe1f0a2" providerId="ADAL" clId="{982A6AD0-D2D4-4524-B5EF-688320C35492}" dt="2024-06-18T00:54:59.610" v="2116" actId="478"/>
          <ac:spMkLst>
            <pc:docMk/>
            <pc:sldMk cId="1790561314" sldId="543"/>
            <ac:spMk id="23" creationId="{4E54F995-A5C6-56DA-FABC-81DB7755F728}"/>
          </ac:spMkLst>
        </pc:spChg>
        <pc:spChg chg="mod topLvl">
          <ac:chgData name="坂上　正人" userId="de84e2de-cc80-4e5f-88eb-721cffe1f0a2" providerId="ADAL" clId="{982A6AD0-D2D4-4524-B5EF-688320C35492}" dt="2024-06-19T02:37:29.078" v="5491" actId="164"/>
          <ac:spMkLst>
            <pc:docMk/>
            <pc:sldMk cId="1790561314" sldId="543"/>
            <ac:spMk id="24" creationId="{01437C84-7174-4450-A440-8D0F708760FA}"/>
          </ac:spMkLst>
        </pc:spChg>
        <pc:spChg chg="mod topLvl">
          <ac:chgData name="坂上　正人" userId="de84e2de-cc80-4e5f-88eb-721cffe1f0a2" providerId="ADAL" clId="{982A6AD0-D2D4-4524-B5EF-688320C35492}" dt="2024-06-19T02:37:29.078" v="5491" actId="164"/>
          <ac:spMkLst>
            <pc:docMk/>
            <pc:sldMk cId="1790561314" sldId="543"/>
            <ac:spMk id="25" creationId="{C72F8719-D3F1-742A-BF4F-3987AE166690}"/>
          </ac:spMkLst>
        </pc:spChg>
        <pc:spChg chg="mod topLvl">
          <ac:chgData name="坂上　正人" userId="de84e2de-cc80-4e5f-88eb-721cffe1f0a2" providerId="ADAL" clId="{982A6AD0-D2D4-4524-B5EF-688320C35492}" dt="2024-06-19T02:37:29.078" v="5491" actId="164"/>
          <ac:spMkLst>
            <pc:docMk/>
            <pc:sldMk cId="1790561314" sldId="543"/>
            <ac:spMk id="26" creationId="{9CBAFE99-BC39-A3B3-B8FA-47749032D872}"/>
          </ac:spMkLst>
        </pc:spChg>
        <pc:spChg chg="mod topLvl">
          <ac:chgData name="坂上　正人" userId="de84e2de-cc80-4e5f-88eb-721cffe1f0a2" providerId="ADAL" clId="{982A6AD0-D2D4-4524-B5EF-688320C35492}" dt="2024-06-19T02:37:29.078" v="5491" actId="164"/>
          <ac:spMkLst>
            <pc:docMk/>
            <pc:sldMk cId="1790561314" sldId="543"/>
            <ac:spMk id="27" creationId="{81D9A1A2-1CF5-3079-F2DB-3E81EE85BD66}"/>
          </ac:spMkLst>
        </pc:spChg>
        <pc:spChg chg="mod topLvl">
          <ac:chgData name="坂上　正人" userId="de84e2de-cc80-4e5f-88eb-721cffe1f0a2" providerId="ADAL" clId="{982A6AD0-D2D4-4524-B5EF-688320C35492}" dt="2024-06-19T02:37:29.078" v="5491" actId="164"/>
          <ac:spMkLst>
            <pc:docMk/>
            <pc:sldMk cId="1790561314" sldId="543"/>
            <ac:spMk id="28" creationId="{7AD39C8C-F0B9-56B4-C45E-75F3F40D409B}"/>
          </ac:spMkLst>
        </pc:spChg>
        <pc:spChg chg="mod topLvl">
          <ac:chgData name="坂上　正人" userId="de84e2de-cc80-4e5f-88eb-721cffe1f0a2" providerId="ADAL" clId="{982A6AD0-D2D4-4524-B5EF-688320C35492}" dt="2024-06-19T02:37:29.078" v="5491" actId="164"/>
          <ac:spMkLst>
            <pc:docMk/>
            <pc:sldMk cId="1790561314" sldId="543"/>
            <ac:spMk id="29" creationId="{6BC954FE-13EB-F141-DD28-29E704927817}"/>
          </ac:spMkLst>
        </pc:spChg>
        <pc:spChg chg="mod topLvl">
          <ac:chgData name="坂上　正人" userId="de84e2de-cc80-4e5f-88eb-721cffe1f0a2" providerId="ADAL" clId="{982A6AD0-D2D4-4524-B5EF-688320C35492}" dt="2024-06-19T02:37:29.078" v="5491" actId="164"/>
          <ac:spMkLst>
            <pc:docMk/>
            <pc:sldMk cId="1790561314" sldId="543"/>
            <ac:spMk id="30" creationId="{0340C1D6-B4F8-0475-9E33-E57BD7A231F9}"/>
          </ac:spMkLst>
        </pc:spChg>
        <pc:spChg chg="mod topLvl">
          <ac:chgData name="坂上　正人" userId="de84e2de-cc80-4e5f-88eb-721cffe1f0a2" providerId="ADAL" clId="{982A6AD0-D2D4-4524-B5EF-688320C35492}" dt="2024-06-19T02:37:29.078" v="5491" actId="164"/>
          <ac:spMkLst>
            <pc:docMk/>
            <pc:sldMk cId="1790561314" sldId="543"/>
            <ac:spMk id="31" creationId="{95F82ABA-A0E9-B487-AA7F-E58939B84DA1}"/>
          </ac:spMkLst>
        </pc:spChg>
        <pc:spChg chg="mod topLvl">
          <ac:chgData name="坂上　正人" userId="de84e2de-cc80-4e5f-88eb-721cffe1f0a2" providerId="ADAL" clId="{982A6AD0-D2D4-4524-B5EF-688320C35492}" dt="2024-06-19T02:37:29.078" v="5491" actId="164"/>
          <ac:spMkLst>
            <pc:docMk/>
            <pc:sldMk cId="1790561314" sldId="543"/>
            <ac:spMk id="480" creationId="{850E4D70-41BD-3387-EFE9-0547267E880E}"/>
          </ac:spMkLst>
        </pc:spChg>
        <pc:spChg chg="mod topLvl">
          <ac:chgData name="坂上　正人" userId="de84e2de-cc80-4e5f-88eb-721cffe1f0a2" providerId="ADAL" clId="{982A6AD0-D2D4-4524-B5EF-688320C35492}" dt="2024-06-19T02:37:29.078" v="5491" actId="164"/>
          <ac:spMkLst>
            <pc:docMk/>
            <pc:sldMk cId="1790561314" sldId="543"/>
            <ac:spMk id="481" creationId="{6DFE687F-317B-CF7F-8AF3-ECDBE65FE59C}"/>
          </ac:spMkLst>
        </pc:spChg>
        <pc:spChg chg="mod topLvl">
          <ac:chgData name="坂上　正人" userId="de84e2de-cc80-4e5f-88eb-721cffe1f0a2" providerId="ADAL" clId="{982A6AD0-D2D4-4524-B5EF-688320C35492}" dt="2024-06-19T02:37:29.078" v="5491" actId="164"/>
          <ac:spMkLst>
            <pc:docMk/>
            <pc:sldMk cId="1790561314" sldId="543"/>
            <ac:spMk id="482" creationId="{02AC06AE-961E-C97C-7D43-12A27E356E73}"/>
          </ac:spMkLst>
        </pc:spChg>
        <pc:spChg chg="mod topLvl">
          <ac:chgData name="坂上　正人" userId="de84e2de-cc80-4e5f-88eb-721cffe1f0a2" providerId="ADAL" clId="{982A6AD0-D2D4-4524-B5EF-688320C35492}" dt="2024-06-19T02:37:29.078" v="5491" actId="164"/>
          <ac:spMkLst>
            <pc:docMk/>
            <pc:sldMk cId="1790561314" sldId="543"/>
            <ac:spMk id="483" creationId="{12DE5EC4-F464-AE7E-B271-4A7AEF5531FF}"/>
          </ac:spMkLst>
        </pc:spChg>
        <pc:spChg chg="mod topLvl">
          <ac:chgData name="坂上　正人" userId="de84e2de-cc80-4e5f-88eb-721cffe1f0a2" providerId="ADAL" clId="{982A6AD0-D2D4-4524-B5EF-688320C35492}" dt="2024-06-19T02:36:02.160" v="5476" actId="165"/>
          <ac:spMkLst>
            <pc:docMk/>
            <pc:sldMk cId="1790561314" sldId="543"/>
            <ac:spMk id="484" creationId="{C58455ED-079E-E95B-5DA9-F800FA626E27}"/>
          </ac:spMkLst>
        </pc:spChg>
        <pc:spChg chg="mod topLvl">
          <ac:chgData name="坂上　正人" userId="de84e2de-cc80-4e5f-88eb-721cffe1f0a2" providerId="ADAL" clId="{982A6AD0-D2D4-4524-B5EF-688320C35492}" dt="2024-06-19T02:36:02.160" v="5476" actId="165"/>
          <ac:spMkLst>
            <pc:docMk/>
            <pc:sldMk cId="1790561314" sldId="543"/>
            <ac:spMk id="485" creationId="{BF3F84BE-08F3-9F74-19DC-49B0D09400F1}"/>
          </ac:spMkLst>
        </pc:spChg>
        <pc:spChg chg="mod topLvl">
          <ac:chgData name="坂上　正人" userId="de84e2de-cc80-4e5f-88eb-721cffe1f0a2" providerId="ADAL" clId="{982A6AD0-D2D4-4524-B5EF-688320C35492}" dt="2024-06-19T02:36:02.160" v="5476" actId="165"/>
          <ac:spMkLst>
            <pc:docMk/>
            <pc:sldMk cId="1790561314" sldId="543"/>
            <ac:spMk id="486" creationId="{794B7282-6709-5B35-27A2-4F7D1EE9B23C}"/>
          </ac:spMkLst>
        </pc:spChg>
        <pc:spChg chg="mod topLvl">
          <ac:chgData name="坂上　正人" userId="de84e2de-cc80-4e5f-88eb-721cffe1f0a2" providerId="ADAL" clId="{982A6AD0-D2D4-4524-B5EF-688320C35492}" dt="2024-06-19T02:42:17.635" v="5593"/>
          <ac:spMkLst>
            <pc:docMk/>
            <pc:sldMk cId="1790561314" sldId="543"/>
            <ac:spMk id="487" creationId="{F1FF8E04-DDC4-35B9-FE40-A3376E9B2FC6}"/>
          </ac:spMkLst>
        </pc:spChg>
        <pc:spChg chg="mod topLvl">
          <ac:chgData name="坂上　正人" userId="de84e2de-cc80-4e5f-88eb-721cffe1f0a2" providerId="ADAL" clId="{982A6AD0-D2D4-4524-B5EF-688320C35492}" dt="2024-06-19T02:37:54.590" v="5495" actId="1076"/>
          <ac:spMkLst>
            <pc:docMk/>
            <pc:sldMk cId="1790561314" sldId="543"/>
            <ac:spMk id="488" creationId="{2885039E-D505-E197-344E-B87DB9D18B27}"/>
          </ac:spMkLst>
        </pc:spChg>
        <pc:spChg chg="mod topLvl">
          <ac:chgData name="坂上　正人" userId="de84e2de-cc80-4e5f-88eb-721cffe1f0a2" providerId="ADAL" clId="{982A6AD0-D2D4-4524-B5EF-688320C35492}" dt="2024-06-19T02:36:02.160" v="5476" actId="165"/>
          <ac:spMkLst>
            <pc:docMk/>
            <pc:sldMk cId="1790561314" sldId="543"/>
            <ac:spMk id="489" creationId="{E97E0FFB-E5BF-126D-0180-E3DA062A45F6}"/>
          </ac:spMkLst>
        </pc:spChg>
        <pc:spChg chg="mod topLvl">
          <ac:chgData name="坂上　正人" userId="de84e2de-cc80-4e5f-88eb-721cffe1f0a2" providerId="ADAL" clId="{982A6AD0-D2D4-4524-B5EF-688320C35492}" dt="2024-06-19T02:36:02.160" v="5476" actId="165"/>
          <ac:spMkLst>
            <pc:docMk/>
            <pc:sldMk cId="1790561314" sldId="543"/>
            <ac:spMk id="490" creationId="{052A51D0-F34F-56F3-03DD-01ACC4FF44D0}"/>
          </ac:spMkLst>
        </pc:spChg>
        <pc:spChg chg="mod topLvl">
          <ac:chgData name="坂上　正人" userId="de84e2de-cc80-4e5f-88eb-721cffe1f0a2" providerId="ADAL" clId="{982A6AD0-D2D4-4524-B5EF-688320C35492}" dt="2024-06-19T02:36:02.160" v="5476" actId="165"/>
          <ac:spMkLst>
            <pc:docMk/>
            <pc:sldMk cId="1790561314" sldId="543"/>
            <ac:spMk id="491" creationId="{FC1022AB-E3D6-C855-0003-105861F71466}"/>
          </ac:spMkLst>
        </pc:spChg>
        <pc:spChg chg="mod topLvl">
          <ac:chgData name="坂上　正人" userId="de84e2de-cc80-4e5f-88eb-721cffe1f0a2" providerId="ADAL" clId="{982A6AD0-D2D4-4524-B5EF-688320C35492}" dt="2024-06-19T02:36:02.160" v="5476" actId="165"/>
          <ac:spMkLst>
            <pc:docMk/>
            <pc:sldMk cId="1790561314" sldId="543"/>
            <ac:spMk id="492" creationId="{DC9D569E-F7E3-0E31-7937-7701BF97C6E2}"/>
          </ac:spMkLst>
        </pc:spChg>
        <pc:spChg chg="mod topLvl">
          <ac:chgData name="坂上　正人" userId="de84e2de-cc80-4e5f-88eb-721cffe1f0a2" providerId="ADAL" clId="{982A6AD0-D2D4-4524-B5EF-688320C35492}" dt="2024-06-19T02:37:54.590" v="5495" actId="1076"/>
          <ac:spMkLst>
            <pc:docMk/>
            <pc:sldMk cId="1790561314" sldId="543"/>
            <ac:spMk id="493" creationId="{296213B4-9388-405D-3455-B691DB863D43}"/>
          </ac:spMkLst>
        </pc:spChg>
        <pc:spChg chg="mod topLvl">
          <ac:chgData name="坂上　正人" userId="de84e2de-cc80-4e5f-88eb-721cffe1f0a2" providerId="ADAL" clId="{982A6AD0-D2D4-4524-B5EF-688320C35492}" dt="2024-06-19T02:36:02.160" v="5476" actId="165"/>
          <ac:spMkLst>
            <pc:docMk/>
            <pc:sldMk cId="1790561314" sldId="543"/>
            <ac:spMk id="494" creationId="{1CC1C7B4-8CA9-FF69-C9CB-A6AAAE7CDF41}"/>
          </ac:spMkLst>
        </pc:spChg>
        <pc:spChg chg="mod topLvl">
          <ac:chgData name="坂上　正人" userId="de84e2de-cc80-4e5f-88eb-721cffe1f0a2" providerId="ADAL" clId="{982A6AD0-D2D4-4524-B5EF-688320C35492}" dt="2024-06-19T02:36:02.160" v="5476" actId="165"/>
          <ac:spMkLst>
            <pc:docMk/>
            <pc:sldMk cId="1790561314" sldId="543"/>
            <ac:spMk id="495" creationId="{AB6CA17F-7D91-8CD2-782E-7D8710978CD7}"/>
          </ac:spMkLst>
        </pc:spChg>
        <pc:spChg chg="mod">
          <ac:chgData name="坂上　正人" userId="de84e2de-cc80-4e5f-88eb-721cffe1f0a2" providerId="ADAL" clId="{982A6AD0-D2D4-4524-B5EF-688320C35492}" dt="2024-06-19T02:41:06.880" v="5524" actId="20577"/>
          <ac:spMkLst>
            <pc:docMk/>
            <pc:sldMk cId="1790561314" sldId="543"/>
            <ac:spMk id="496" creationId="{00000000-0000-0000-0000-000000000000}"/>
          </ac:spMkLst>
        </pc:spChg>
        <pc:spChg chg="add mod">
          <ac:chgData name="坂上　正人" userId="de84e2de-cc80-4e5f-88eb-721cffe1f0a2" providerId="ADAL" clId="{982A6AD0-D2D4-4524-B5EF-688320C35492}" dt="2024-06-19T02:41:50.878" v="5562"/>
          <ac:spMkLst>
            <pc:docMk/>
            <pc:sldMk cId="1790561314" sldId="543"/>
            <ac:spMk id="497" creationId="{507FC7F5-911F-9091-FC2B-064C4897FE69}"/>
          </ac:spMkLst>
        </pc:spChg>
        <pc:spChg chg="mod topLvl">
          <ac:chgData name="坂上　正人" userId="de84e2de-cc80-4e5f-88eb-721cffe1f0a2" providerId="ADAL" clId="{982A6AD0-D2D4-4524-B5EF-688320C35492}" dt="2024-06-19T02:36:02.160" v="5476" actId="165"/>
          <ac:spMkLst>
            <pc:docMk/>
            <pc:sldMk cId="1790561314" sldId="543"/>
            <ac:spMk id="498" creationId="{0A1A735A-0B59-CFC3-1E2A-E4D52BEE1FA7}"/>
          </ac:spMkLst>
        </pc:spChg>
        <pc:spChg chg="mod topLvl">
          <ac:chgData name="坂上　正人" userId="de84e2de-cc80-4e5f-88eb-721cffe1f0a2" providerId="ADAL" clId="{982A6AD0-D2D4-4524-B5EF-688320C35492}" dt="2024-06-19T02:36:02.160" v="5476" actId="165"/>
          <ac:spMkLst>
            <pc:docMk/>
            <pc:sldMk cId="1790561314" sldId="543"/>
            <ac:spMk id="499" creationId="{20FB433D-8B27-D507-65AA-1556479B9DD7}"/>
          </ac:spMkLst>
        </pc:spChg>
        <pc:spChg chg="mod topLvl">
          <ac:chgData name="坂上　正人" userId="de84e2de-cc80-4e5f-88eb-721cffe1f0a2" providerId="ADAL" clId="{982A6AD0-D2D4-4524-B5EF-688320C35492}" dt="2024-06-19T02:36:02.160" v="5476" actId="165"/>
          <ac:spMkLst>
            <pc:docMk/>
            <pc:sldMk cId="1790561314" sldId="543"/>
            <ac:spMk id="500" creationId="{A7B9D7E4-0B27-0AE5-D985-5C2650EA44CC}"/>
          </ac:spMkLst>
        </pc:spChg>
        <pc:spChg chg="mod topLvl">
          <ac:chgData name="坂上　正人" userId="de84e2de-cc80-4e5f-88eb-721cffe1f0a2" providerId="ADAL" clId="{982A6AD0-D2D4-4524-B5EF-688320C35492}" dt="2024-06-19T02:36:02.160" v="5476" actId="165"/>
          <ac:spMkLst>
            <pc:docMk/>
            <pc:sldMk cId="1790561314" sldId="543"/>
            <ac:spMk id="501" creationId="{91984106-C6A8-57CE-D829-58E4B8B2DE50}"/>
          </ac:spMkLst>
        </pc:spChg>
        <pc:spChg chg="mod topLvl">
          <ac:chgData name="坂上　正人" userId="de84e2de-cc80-4e5f-88eb-721cffe1f0a2" providerId="ADAL" clId="{982A6AD0-D2D4-4524-B5EF-688320C35492}" dt="2024-06-19T02:36:02.160" v="5476" actId="165"/>
          <ac:spMkLst>
            <pc:docMk/>
            <pc:sldMk cId="1790561314" sldId="543"/>
            <ac:spMk id="502" creationId="{2185D32D-E8BC-291A-7468-292FCE1A1B80}"/>
          </ac:spMkLst>
        </pc:spChg>
        <pc:spChg chg="mod topLvl">
          <ac:chgData name="坂上　正人" userId="de84e2de-cc80-4e5f-88eb-721cffe1f0a2" providerId="ADAL" clId="{982A6AD0-D2D4-4524-B5EF-688320C35492}" dt="2024-06-19T02:36:02.160" v="5476" actId="165"/>
          <ac:spMkLst>
            <pc:docMk/>
            <pc:sldMk cId="1790561314" sldId="543"/>
            <ac:spMk id="503" creationId="{C82E0523-19B3-78D5-0E1B-F00598769B38}"/>
          </ac:spMkLst>
        </pc:spChg>
        <pc:spChg chg="mod topLvl">
          <ac:chgData name="坂上　正人" userId="de84e2de-cc80-4e5f-88eb-721cffe1f0a2" providerId="ADAL" clId="{982A6AD0-D2D4-4524-B5EF-688320C35492}" dt="2024-06-19T02:36:02.160" v="5476" actId="165"/>
          <ac:spMkLst>
            <pc:docMk/>
            <pc:sldMk cId="1790561314" sldId="543"/>
            <ac:spMk id="504" creationId="{238BA958-B688-9551-D417-95BADD7119C7}"/>
          </ac:spMkLst>
        </pc:spChg>
        <pc:spChg chg="mod ord topLvl">
          <ac:chgData name="坂上　正人" userId="de84e2de-cc80-4e5f-88eb-721cffe1f0a2" providerId="ADAL" clId="{982A6AD0-D2D4-4524-B5EF-688320C35492}" dt="2024-06-19T02:36:02.160" v="5476" actId="165"/>
          <ac:spMkLst>
            <pc:docMk/>
            <pc:sldMk cId="1790561314" sldId="543"/>
            <ac:spMk id="505" creationId="{DEF4942E-7F76-AB4D-2FA7-2FB1B4DC4C66}"/>
          </ac:spMkLst>
        </pc:spChg>
        <pc:spChg chg="mod topLvl">
          <ac:chgData name="坂上　正人" userId="de84e2de-cc80-4e5f-88eb-721cffe1f0a2" providerId="ADAL" clId="{982A6AD0-D2D4-4524-B5EF-688320C35492}" dt="2024-06-19T02:36:02.160" v="5476" actId="165"/>
          <ac:spMkLst>
            <pc:docMk/>
            <pc:sldMk cId="1790561314" sldId="543"/>
            <ac:spMk id="506" creationId="{36DF9A38-C034-9C68-93A1-E3C6FAED2D6B}"/>
          </ac:spMkLst>
        </pc:spChg>
        <pc:spChg chg="mod topLvl">
          <ac:chgData name="坂上　正人" userId="de84e2de-cc80-4e5f-88eb-721cffe1f0a2" providerId="ADAL" clId="{982A6AD0-D2D4-4524-B5EF-688320C35492}" dt="2024-06-19T02:37:29.078" v="5491" actId="164"/>
          <ac:spMkLst>
            <pc:docMk/>
            <pc:sldMk cId="1790561314" sldId="543"/>
            <ac:spMk id="509" creationId="{0F5B817C-7242-60D8-5AE8-4ED6BAD2C334}"/>
          </ac:spMkLst>
        </pc:spChg>
        <pc:spChg chg="mod topLvl">
          <ac:chgData name="坂上　正人" userId="de84e2de-cc80-4e5f-88eb-721cffe1f0a2" providerId="ADAL" clId="{982A6AD0-D2D4-4524-B5EF-688320C35492}" dt="2024-06-19T02:37:29.078" v="5491" actId="164"/>
          <ac:spMkLst>
            <pc:docMk/>
            <pc:sldMk cId="1790561314" sldId="543"/>
            <ac:spMk id="510" creationId="{560ED5AB-E871-6C40-055D-48E4C97ABA0F}"/>
          </ac:spMkLst>
        </pc:spChg>
        <pc:spChg chg="mod topLvl">
          <ac:chgData name="坂上　正人" userId="de84e2de-cc80-4e5f-88eb-721cffe1f0a2" providerId="ADAL" clId="{982A6AD0-D2D4-4524-B5EF-688320C35492}" dt="2024-06-19T02:37:29.078" v="5491" actId="164"/>
          <ac:spMkLst>
            <pc:docMk/>
            <pc:sldMk cId="1790561314" sldId="543"/>
            <ac:spMk id="511" creationId="{80582870-5DBB-9967-4261-C0C7C16160FC}"/>
          </ac:spMkLst>
        </pc:spChg>
        <pc:spChg chg="mod topLvl">
          <ac:chgData name="坂上　正人" userId="de84e2de-cc80-4e5f-88eb-721cffe1f0a2" providerId="ADAL" clId="{982A6AD0-D2D4-4524-B5EF-688320C35492}" dt="2024-06-19T02:37:29.078" v="5491" actId="164"/>
          <ac:spMkLst>
            <pc:docMk/>
            <pc:sldMk cId="1790561314" sldId="543"/>
            <ac:spMk id="512" creationId="{7342B776-398B-2192-F87C-63162213E7AC}"/>
          </ac:spMkLst>
        </pc:spChg>
        <pc:spChg chg="mod topLvl">
          <ac:chgData name="坂上　正人" userId="de84e2de-cc80-4e5f-88eb-721cffe1f0a2" providerId="ADAL" clId="{982A6AD0-D2D4-4524-B5EF-688320C35492}" dt="2024-06-19T02:37:29.078" v="5491" actId="164"/>
          <ac:spMkLst>
            <pc:docMk/>
            <pc:sldMk cId="1790561314" sldId="543"/>
            <ac:spMk id="513" creationId="{2974B5C1-9B19-59F9-F294-ED6C4D2FB7C8}"/>
          </ac:spMkLst>
        </pc:spChg>
        <pc:spChg chg="mod topLvl">
          <ac:chgData name="坂上　正人" userId="de84e2de-cc80-4e5f-88eb-721cffe1f0a2" providerId="ADAL" clId="{982A6AD0-D2D4-4524-B5EF-688320C35492}" dt="2024-06-19T02:37:29.078" v="5491" actId="164"/>
          <ac:spMkLst>
            <pc:docMk/>
            <pc:sldMk cId="1790561314" sldId="543"/>
            <ac:spMk id="514" creationId="{83F012C1-3CE8-7D16-D832-13658D26ED6F}"/>
          </ac:spMkLst>
        </pc:spChg>
        <pc:spChg chg="mod topLvl">
          <ac:chgData name="坂上　正人" userId="de84e2de-cc80-4e5f-88eb-721cffe1f0a2" providerId="ADAL" clId="{982A6AD0-D2D4-4524-B5EF-688320C35492}" dt="2024-06-19T02:37:29.078" v="5491" actId="164"/>
          <ac:spMkLst>
            <pc:docMk/>
            <pc:sldMk cId="1790561314" sldId="543"/>
            <ac:spMk id="515" creationId="{1B1C481E-572A-7F93-E12E-327D81359BC0}"/>
          </ac:spMkLst>
        </pc:spChg>
        <pc:spChg chg="mod topLvl">
          <ac:chgData name="坂上　正人" userId="de84e2de-cc80-4e5f-88eb-721cffe1f0a2" providerId="ADAL" clId="{982A6AD0-D2D4-4524-B5EF-688320C35492}" dt="2024-06-19T02:37:29.078" v="5491" actId="164"/>
          <ac:spMkLst>
            <pc:docMk/>
            <pc:sldMk cId="1790561314" sldId="543"/>
            <ac:spMk id="516" creationId="{B89351C0-245E-D5B8-1B26-1562D9E52169}"/>
          </ac:spMkLst>
        </pc:spChg>
        <pc:spChg chg="mod topLvl">
          <ac:chgData name="坂上　正人" userId="de84e2de-cc80-4e5f-88eb-721cffe1f0a2" providerId="ADAL" clId="{982A6AD0-D2D4-4524-B5EF-688320C35492}" dt="2024-06-19T02:37:29.078" v="5491" actId="164"/>
          <ac:spMkLst>
            <pc:docMk/>
            <pc:sldMk cId="1790561314" sldId="543"/>
            <ac:spMk id="517" creationId="{F2F12D35-948A-B4FF-A86D-24134EA19937}"/>
          </ac:spMkLst>
        </pc:spChg>
        <pc:spChg chg="add del mod">
          <ac:chgData name="坂上　正人" userId="de84e2de-cc80-4e5f-88eb-721cffe1f0a2" providerId="ADAL" clId="{982A6AD0-D2D4-4524-B5EF-688320C35492}" dt="2024-06-19T02:24:06.496" v="5312"/>
          <ac:spMkLst>
            <pc:docMk/>
            <pc:sldMk cId="1790561314" sldId="543"/>
            <ac:spMk id="518" creationId="{009E54FB-D570-63F4-F59B-F8F5DA677570}"/>
          </ac:spMkLst>
        </pc:spChg>
        <pc:spChg chg="add del mod">
          <ac:chgData name="坂上　正人" userId="de84e2de-cc80-4e5f-88eb-721cffe1f0a2" providerId="ADAL" clId="{982A6AD0-D2D4-4524-B5EF-688320C35492}" dt="2024-06-19T02:24:06.496" v="5312"/>
          <ac:spMkLst>
            <pc:docMk/>
            <pc:sldMk cId="1790561314" sldId="543"/>
            <ac:spMk id="519" creationId="{39ADFA45-9797-508A-3222-C706A0E888CF}"/>
          </ac:spMkLst>
        </pc:spChg>
        <pc:spChg chg="add del mod">
          <ac:chgData name="坂上　正人" userId="de84e2de-cc80-4e5f-88eb-721cffe1f0a2" providerId="ADAL" clId="{982A6AD0-D2D4-4524-B5EF-688320C35492}" dt="2024-06-19T02:24:06.496" v="5312"/>
          <ac:spMkLst>
            <pc:docMk/>
            <pc:sldMk cId="1790561314" sldId="543"/>
            <ac:spMk id="520" creationId="{C1D20147-0271-5529-5138-D8ECA976810F}"/>
          </ac:spMkLst>
        </pc:spChg>
        <pc:spChg chg="add del mod">
          <ac:chgData name="坂上　正人" userId="de84e2de-cc80-4e5f-88eb-721cffe1f0a2" providerId="ADAL" clId="{982A6AD0-D2D4-4524-B5EF-688320C35492}" dt="2024-06-19T02:24:06.496" v="5312"/>
          <ac:spMkLst>
            <pc:docMk/>
            <pc:sldMk cId="1790561314" sldId="543"/>
            <ac:spMk id="521" creationId="{8E9166DD-502A-7B26-740D-D4953012C05F}"/>
          </ac:spMkLst>
        </pc:spChg>
        <pc:spChg chg="add del mod">
          <ac:chgData name="坂上　正人" userId="de84e2de-cc80-4e5f-88eb-721cffe1f0a2" providerId="ADAL" clId="{982A6AD0-D2D4-4524-B5EF-688320C35492}" dt="2024-06-19T02:24:06.496" v="5312"/>
          <ac:spMkLst>
            <pc:docMk/>
            <pc:sldMk cId="1790561314" sldId="543"/>
            <ac:spMk id="522" creationId="{F4069928-DBAA-0235-B371-1D7D3FAE7963}"/>
          </ac:spMkLst>
        </pc:spChg>
        <pc:spChg chg="add del mod">
          <ac:chgData name="坂上　正人" userId="de84e2de-cc80-4e5f-88eb-721cffe1f0a2" providerId="ADAL" clId="{982A6AD0-D2D4-4524-B5EF-688320C35492}" dt="2024-06-19T02:24:11.075" v="5314"/>
          <ac:spMkLst>
            <pc:docMk/>
            <pc:sldMk cId="1790561314" sldId="543"/>
            <ac:spMk id="523" creationId="{6A0121A6-05FD-D5D9-CB8F-142874DFD431}"/>
          </ac:spMkLst>
        </pc:spChg>
        <pc:spChg chg="add del mod">
          <ac:chgData name="坂上　正人" userId="de84e2de-cc80-4e5f-88eb-721cffe1f0a2" providerId="ADAL" clId="{982A6AD0-D2D4-4524-B5EF-688320C35492}" dt="2024-06-19T02:24:11.075" v="5314"/>
          <ac:spMkLst>
            <pc:docMk/>
            <pc:sldMk cId="1790561314" sldId="543"/>
            <ac:spMk id="524" creationId="{E8F225D5-650E-8511-32B1-98D818917AE0}"/>
          </ac:spMkLst>
        </pc:spChg>
        <pc:spChg chg="add del mod">
          <ac:chgData name="坂上　正人" userId="de84e2de-cc80-4e5f-88eb-721cffe1f0a2" providerId="ADAL" clId="{982A6AD0-D2D4-4524-B5EF-688320C35492}" dt="2024-06-19T02:24:11.075" v="5314"/>
          <ac:spMkLst>
            <pc:docMk/>
            <pc:sldMk cId="1790561314" sldId="543"/>
            <ac:spMk id="525" creationId="{5263AF9A-D356-5E07-D4DC-2DC69B1963E8}"/>
          </ac:spMkLst>
        </pc:spChg>
        <pc:spChg chg="add del mod">
          <ac:chgData name="坂上　正人" userId="de84e2de-cc80-4e5f-88eb-721cffe1f0a2" providerId="ADAL" clId="{982A6AD0-D2D4-4524-B5EF-688320C35492}" dt="2024-06-19T02:24:11.075" v="5314"/>
          <ac:spMkLst>
            <pc:docMk/>
            <pc:sldMk cId="1790561314" sldId="543"/>
            <ac:spMk id="526" creationId="{DC53D430-A623-B832-664D-C5396F9C50D4}"/>
          </ac:spMkLst>
        </pc:spChg>
        <pc:spChg chg="add del mod">
          <ac:chgData name="坂上　正人" userId="de84e2de-cc80-4e5f-88eb-721cffe1f0a2" providerId="ADAL" clId="{982A6AD0-D2D4-4524-B5EF-688320C35492}" dt="2024-06-19T02:24:11.075" v="5314"/>
          <ac:spMkLst>
            <pc:docMk/>
            <pc:sldMk cId="1790561314" sldId="543"/>
            <ac:spMk id="527" creationId="{CF1A8BB8-241F-9B06-3020-49B85DCB46D7}"/>
          </ac:spMkLst>
        </pc:spChg>
        <pc:spChg chg="add mod topLvl">
          <ac:chgData name="坂上　正人" userId="de84e2de-cc80-4e5f-88eb-721cffe1f0a2" providerId="ADAL" clId="{982A6AD0-D2D4-4524-B5EF-688320C35492}" dt="2024-06-19T03:29:00.167" v="5765" actId="207"/>
          <ac:spMkLst>
            <pc:docMk/>
            <pc:sldMk cId="1790561314" sldId="543"/>
            <ac:spMk id="528" creationId="{8FC7472D-3C2E-D3CC-4B6B-4AF97ED4052C}"/>
          </ac:spMkLst>
        </pc:spChg>
        <pc:spChg chg="add mod topLvl">
          <ac:chgData name="坂上　正人" userId="de84e2de-cc80-4e5f-88eb-721cffe1f0a2" providerId="ADAL" clId="{982A6AD0-D2D4-4524-B5EF-688320C35492}" dt="2024-06-19T03:29:00.167" v="5765" actId="207"/>
          <ac:spMkLst>
            <pc:docMk/>
            <pc:sldMk cId="1790561314" sldId="543"/>
            <ac:spMk id="529" creationId="{91014A5A-1A8B-7A51-2EB3-D941E80BD83B}"/>
          </ac:spMkLst>
        </pc:spChg>
        <pc:spChg chg="add mod topLvl">
          <ac:chgData name="坂上　正人" userId="de84e2de-cc80-4e5f-88eb-721cffe1f0a2" providerId="ADAL" clId="{982A6AD0-D2D4-4524-B5EF-688320C35492}" dt="2024-06-19T02:39:06.291" v="5506" actId="207"/>
          <ac:spMkLst>
            <pc:docMk/>
            <pc:sldMk cId="1790561314" sldId="543"/>
            <ac:spMk id="530" creationId="{0945EBA2-000B-2D05-4392-0F73976775B0}"/>
          </ac:spMkLst>
        </pc:spChg>
        <pc:spChg chg="mod topLvl">
          <ac:chgData name="坂上　正人" userId="de84e2de-cc80-4e5f-88eb-721cffe1f0a2" providerId="ADAL" clId="{982A6AD0-D2D4-4524-B5EF-688320C35492}" dt="2024-06-19T02:35:54.381" v="5475" actId="165"/>
          <ac:spMkLst>
            <pc:docMk/>
            <pc:sldMk cId="1790561314" sldId="543"/>
            <ac:spMk id="531" creationId="{BC6077DA-16DE-05D2-B5A4-F0646B592CC4}"/>
          </ac:spMkLst>
        </pc:spChg>
        <pc:spChg chg="mod topLvl">
          <ac:chgData name="坂上　正人" userId="de84e2de-cc80-4e5f-88eb-721cffe1f0a2" providerId="ADAL" clId="{982A6AD0-D2D4-4524-B5EF-688320C35492}" dt="2024-06-19T02:35:54.381" v="5475" actId="165"/>
          <ac:spMkLst>
            <pc:docMk/>
            <pc:sldMk cId="1790561314" sldId="543"/>
            <ac:spMk id="532" creationId="{3BF2DEF9-7DC3-512A-EDB4-15BF70F7C311}"/>
          </ac:spMkLst>
        </pc:spChg>
        <pc:spChg chg="mod topLvl">
          <ac:chgData name="坂上　正人" userId="de84e2de-cc80-4e5f-88eb-721cffe1f0a2" providerId="ADAL" clId="{982A6AD0-D2D4-4524-B5EF-688320C35492}" dt="2024-06-19T02:35:54.381" v="5475" actId="165"/>
          <ac:spMkLst>
            <pc:docMk/>
            <pc:sldMk cId="1790561314" sldId="543"/>
            <ac:spMk id="534" creationId="{38E8675B-CAF6-BB2B-F6BD-D1CF2C25F85B}"/>
          </ac:spMkLst>
        </pc:spChg>
        <pc:spChg chg="mod topLvl">
          <ac:chgData name="坂上　正人" userId="de84e2de-cc80-4e5f-88eb-721cffe1f0a2" providerId="ADAL" clId="{982A6AD0-D2D4-4524-B5EF-688320C35492}" dt="2024-06-19T02:35:54.381" v="5475" actId="165"/>
          <ac:spMkLst>
            <pc:docMk/>
            <pc:sldMk cId="1790561314" sldId="543"/>
            <ac:spMk id="535" creationId="{A0A6C0AA-FBAC-DAA6-801D-B35E4C43EA82}"/>
          </ac:spMkLst>
        </pc:spChg>
        <pc:spChg chg="mod topLvl">
          <ac:chgData name="坂上　正人" userId="de84e2de-cc80-4e5f-88eb-721cffe1f0a2" providerId="ADAL" clId="{982A6AD0-D2D4-4524-B5EF-688320C35492}" dt="2024-06-19T02:35:54.381" v="5475" actId="165"/>
          <ac:spMkLst>
            <pc:docMk/>
            <pc:sldMk cId="1790561314" sldId="543"/>
            <ac:spMk id="536" creationId="{20A1D412-89B3-A3CF-007B-8530FADEB33C}"/>
          </ac:spMkLst>
        </pc:spChg>
        <pc:spChg chg="mod topLvl">
          <ac:chgData name="坂上　正人" userId="de84e2de-cc80-4e5f-88eb-721cffe1f0a2" providerId="ADAL" clId="{982A6AD0-D2D4-4524-B5EF-688320C35492}" dt="2024-06-19T02:35:54.381" v="5475" actId="165"/>
          <ac:spMkLst>
            <pc:docMk/>
            <pc:sldMk cId="1790561314" sldId="543"/>
            <ac:spMk id="537" creationId="{F92D67FD-9344-11FD-0CC4-97A352F47F94}"/>
          </ac:spMkLst>
        </pc:spChg>
        <pc:spChg chg="mod topLvl">
          <ac:chgData name="坂上　正人" userId="de84e2de-cc80-4e5f-88eb-721cffe1f0a2" providerId="ADAL" clId="{982A6AD0-D2D4-4524-B5EF-688320C35492}" dt="2024-06-19T02:35:54.381" v="5475" actId="165"/>
          <ac:spMkLst>
            <pc:docMk/>
            <pc:sldMk cId="1790561314" sldId="543"/>
            <ac:spMk id="538" creationId="{D84F0B18-A888-9BEB-7ED5-F570FFDC6719}"/>
          </ac:spMkLst>
        </pc:spChg>
        <pc:spChg chg="mod topLvl">
          <ac:chgData name="坂上　正人" userId="de84e2de-cc80-4e5f-88eb-721cffe1f0a2" providerId="ADAL" clId="{982A6AD0-D2D4-4524-B5EF-688320C35492}" dt="2024-06-19T02:35:54.381" v="5475" actId="165"/>
          <ac:spMkLst>
            <pc:docMk/>
            <pc:sldMk cId="1790561314" sldId="543"/>
            <ac:spMk id="539" creationId="{E4D0DC5A-E930-B261-0B2A-74F17DE0D58F}"/>
          </ac:spMkLst>
        </pc:spChg>
        <pc:spChg chg="mod topLvl">
          <ac:chgData name="坂上　正人" userId="de84e2de-cc80-4e5f-88eb-721cffe1f0a2" providerId="ADAL" clId="{982A6AD0-D2D4-4524-B5EF-688320C35492}" dt="2024-06-19T02:35:54.381" v="5475" actId="165"/>
          <ac:spMkLst>
            <pc:docMk/>
            <pc:sldMk cId="1790561314" sldId="543"/>
            <ac:spMk id="540" creationId="{CFBC11DE-B8FA-5DF0-5896-3602E6D10AA6}"/>
          </ac:spMkLst>
        </pc:spChg>
        <pc:spChg chg="mod topLvl">
          <ac:chgData name="坂上　正人" userId="de84e2de-cc80-4e5f-88eb-721cffe1f0a2" providerId="ADAL" clId="{982A6AD0-D2D4-4524-B5EF-688320C35492}" dt="2024-06-19T02:35:54.381" v="5475" actId="165"/>
          <ac:spMkLst>
            <pc:docMk/>
            <pc:sldMk cId="1790561314" sldId="543"/>
            <ac:spMk id="541" creationId="{4AEDD320-0BAD-EF38-FDD4-C0A988694884}"/>
          </ac:spMkLst>
        </pc:spChg>
        <pc:spChg chg="mod topLvl">
          <ac:chgData name="坂上　正人" userId="de84e2de-cc80-4e5f-88eb-721cffe1f0a2" providerId="ADAL" clId="{982A6AD0-D2D4-4524-B5EF-688320C35492}" dt="2024-06-19T02:37:54.590" v="5495" actId="1076"/>
          <ac:spMkLst>
            <pc:docMk/>
            <pc:sldMk cId="1790561314" sldId="543"/>
            <ac:spMk id="542" creationId="{7ED266F5-F548-B3D9-997A-33F9677E06E8}"/>
          </ac:spMkLst>
        </pc:spChg>
        <pc:spChg chg="mod topLvl">
          <ac:chgData name="坂上　正人" userId="de84e2de-cc80-4e5f-88eb-721cffe1f0a2" providerId="ADAL" clId="{982A6AD0-D2D4-4524-B5EF-688320C35492}" dt="2024-06-19T02:39:15.422" v="5508" actId="207"/>
          <ac:spMkLst>
            <pc:docMk/>
            <pc:sldMk cId="1790561314" sldId="543"/>
            <ac:spMk id="543" creationId="{4D040463-4975-EE25-A09B-0C6A81DD4D94}"/>
          </ac:spMkLst>
        </pc:spChg>
        <pc:spChg chg="mod topLvl">
          <ac:chgData name="坂上　正人" userId="de84e2de-cc80-4e5f-88eb-721cffe1f0a2" providerId="ADAL" clId="{982A6AD0-D2D4-4524-B5EF-688320C35492}" dt="2024-06-19T02:39:15.422" v="5508" actId="207"/>
          <ac:spMkLst>
            <pc:docMk/>
            <pc:sldMk cId="1790561314" sldId="543"/>
            <ac:spMk id="547" creationId="{BFA4C023-65CC-3205-4D1F-1DBAEF9DD1ED}"/>
          </ac:spMkLst>
        </pc:spChg>
        <pc:spChg chg="mod topLvl">
          <ac:chgData name="坂上　正人" userId="de84e2de-cc80-4e5f-88eb-721cffe1f0a2" providerId="ADAL" clId="{982A6AD0-D2D4-4524-B5EF-688320C35492}" dt="2024-06-19T02:37:54.590" v="5495" actId="1076"/>
          <ac:spMkLst>
            <pc:docMk/>
            <pc:sldMk cId="1790561314" sldId="543"/>
            <ac:spMk id="548" creationId="{627BC127-B67B-A262-BAF4-8C3600145044}"/>
          </ac:spMkLst>
        </pc:spChg>
        <pc:spChg chg="mod topLvl">
          <ac:chgData name="坂上　正人" userId="de84e2de-cc80-4e5f-88eb-721cffe1f0a2" providerId="ADAL" clId="{982A6AD0-D2D4-4524-B5EF-688320C35492}" dt="2024-06-19T02:39:15.422" v="5508" actId="207"/>
          <ac:spMkLst>
            <pc:docMk/>
            <pc:sldMk cId="1790561314" sldId="543"/>
            <ac:spMk id="549" creationId="{819FB454-D402-2505-8F82-8DE0003A97BA}"/>
          </ac:spMkLst>
        </pc:spChg>
        <pc:spChg chg="mod topLvl">
          <ac:chgData name="坂上　正人" userId="de84e2de-cc80-4e5f-88eb-721cffe1f0a2" providerId="ADAL" clId="{982A6AD0-D2D4-4524-B5EF-688320C35492}" dt="2024-06-19T02:37:54.590" v="5495" actId="1076"/>
          <ac:spMkLst>
            <pc:docMk/>
            <pc:sldMk cId="1790561314" sldId="543"/>
            <ac:spMk id="550" creationId="{49421EBB-C2EE-B246-6ADF-EB9E60E75DB9}"/>
          </ac:spMkLst>
        </pc:spChg>
        <pc:spChg chg="mod topLvl">
          <ac:chgData name="坂上　正人" userId="de84e2de-cc80-4e5f-88eb-721cffe1f0a2" providerId="ADAL" clId="{982A6AD0-D2D4-4524-B5EF-688320C35492}" dt="2024-06-19T02:39:15.422" v="5508" actId="207"/>
          <ac:spMkLst>
            <pc:docMk/>
            <pc:sldMk cId="1790561314" sldId="543"/>
            <ac:spMk id="551" creationId="{E818EC47-5CA2-3014-BB07-4072CB3109A5}"/>
          </ac:spMkLst>
        </pc:spChg>
        <pc:spChg chg="mod topLvl">
          <ac:chgData name="坂上　正人" userId="de84e2de-cc80-4e5f-88eb-721cffe1f0a2" providerId="ADAL" clId="{982A6AD0-D2D4-4524-B5EF-688320C35492}" dt="2024-06-19T02:37:54.590" v="5495" actId="1076"/>
          <ac:spMkLst>
            <pc:docMk/>
            <pc:sldMk cId="1790561314" sldId="543"/>
            <ac:spMk id="552" creationId="{BE16D4DA-9986-7C96-2CD5-2E516012854E}"/>
          </ac:spMkLst>
        </pc:spChg>
        <pc:spChg chg="mod topLvl">
          <ac:chgData name="坂上　正人" userId="de84e2de-cc80-4e5f-88eb-721cffe1f0a2" providerId="ADAL" clId="{982A6AD0-D2D4-4524-B5EF-688320C35492}" dt="2024-06-19T02:39:15.422" v="5508" actId="207"/>
          <ac:spMkLst>
            <pc:docMk/>
            <pc:sldMk cId="1790561314" sldId="543"/>
            <ac:spMk id="553" creationId="{C001C65F-4AA4-2E66-8F1B-656C7DF0595C}"/>
          </ac:spMkLst>
        </pc:spChg>
        <pc:spChg chg="mod topLvl">
          <ac:chgData name="坂上　正人" userId="de84e2de-cc80-4e5f-88eb-721cffe1f0a2" providerId="ADAL" clId="{982A6AD0-D2D4-4524-B5EF-688320C35492}" dt="2024-06-19T02:39:15.422" v="5508" actId="207"/>
          <ac:spMkLst>
            <pc:docMk/>
            <pc:sldMk cId="1790561314" sldId="543"/>
            <ac:spMk id="554" creationId="{9639969B-DDA0-2D0B-4013-A0B0D282DC5C}"/>
          </ac:spMkLst>
        </pc:spChg>
        <pc:spChg chg="mod topLvl">
          <ac:chgData name="坂上　正人" userId="de84e2de-cc80-4e5f-88eb-721cffe1f0a2" providerId="ADAL" clId="{982A6AD0-D2D4-4524-B5EF-688320C35492}" dt="2024-06-19T02:39:15.422" v="5508" actId="207"/>
          <ac:spMkLst>
            <pc:docMk/>
            <pc:sldMk cId="1790561314" sldId="543"/>
            <ac:spMk id="555" creationId="{E3EE1021-A5C0-A012-9E5E-A0E1D4F0B7A3}"/>
          </ac:spMkLst>
        </pc:spChg>
        <pc:spChg chg="mod topLvl">
          <ac:chgData name="坂上　正人" userId="de84e2de-cc80-4e5f-88eb-721cffe1f0a2" providerId="ADAL" clId="{982A6AD0-D2D4-4524-B5EF-688320C35492}" dt="2024-06-19T02:37:54.590" v="5495" actId="1076"/>
          <ac:spMkLst>
            <pc:docMk/>
            <pc:sldMk cId="1790561314" sldId="543"/>
            <ac:spMk id="556" creationId="{4E4F4C73-6929-D331-AE97-019F86B0F706}"/>
          </ac:spMkLst>
        </pc:spChg>
        <pc:spChg chg="mod topLvl">
          <ac:chgData name="坂上　正人" userId="de84e2de-cc80-4e5f-88eb-721cffe1f0a2" providerId="ADAL" clId="{982A6AD0-D2D4-4524-B5EF-688320C35492}" dt="2024-06-19T02:39:15.422" v="5508" actId="207"/>
          <ac:spMkLst>
            <pc:docMk/>
            <pc:sldMk cId="1790561314" sldId="543"/>
            <ac:spMk id="557" creationId="{4C66C085-5D0D-AABC-E0C9-8F894D126391}"/>
          </ac:spMkLst>
        </pc:spChg>
        <pc:spChg chg="mod topLvl">
          <ac:chgData name="坂上　正人" userId="de84e2de-cc80-4e5f-88eb-721cffe1f0a2" providerId="ADAL" clId="{982A6AD0-D2D4-4524-B5EF-688320C35492}" dt="2024-06-19T02:37:54.590" v="5495" actId="1076"/>
          <ac:spMkLst>
            <pc:docMk/>
            <pc:sldMk cId="1790561314" sldId="543"/>
            <ac:spMk id="558" creationId="{43C989F7-7EAB-AA54-36CE-DD89610D2197}"/>
          </ac:spMkLst>
        </pc:spChg>
        <pc:spChg chg="mod topLvl">
          <ac:chgData name="坂上　正人" userId="de84e2de-cc80-4e5f-88eb-721cffe1f0a2" providerId="ADAL" clId="{982A6AD0-D2D4-4524-B5EF-688320C35492}" dt="2024-06-19T02:39:15.422" v="5508" actId="207"/>
          <ac:spMkLst>
            <pc:docMk/>
            <pc:sldMk cId="1790561314" sldId="543"/>
            <ac:spMk id="559" creationId="{1CBEC1AE-0BD5-4BF4-2AA4-131FC7CD5EBC}"/>
          </ac:spMkLst>
        </pc:spChg>
        <pc:spChg chg="mod topLvl">
          <ac:chgData name="坂上　正人" userId="de84e2de-cc80-4e5f-88eb-721cffe1f0a2" providerId="ADAL" clId="{982A6AD0-D2D4-4524-B5EF-688320C35492}" dt="2024-06-19T02:37:47.392" v="5494" actId="1076"/>
          <ac:spMkLst>
            <pc:docMk/>
            <pc:sldMk cId="1790561314" sldId="543"/>
            <ac:spMk id="560" creationId="{A8BC2C2B-9154-AFE3-07E7-51A0C1C65499}"/>
          </ac:spMkLst>
        </pc:spChg>
        <pc:spChg chg="mod topLvl">
          <ac:chgData name="坂上　正人" userId="de84e2de-cc80-4e5f-88eb-721cffe1f0a2" providerId="ADAL" clId="{982A6AD0-D2D4-4524-B5EF-688320C35492}" dt="2024-06-19T02:37:29.078" v="5491" actId="164"/>
          <ac:spMkLst>
            <pc:docMk/>
            <pc:sldMk cId="1790561314" sldId="543"/>
            <ac:spMk id="561" creationId="{E8452825-3402-1C10-84E4-7AF37F80F8AE}"/>
          </ac:spMkLst>
        </pc:spChg>
        <pc:spChg chg="mod topLvl">
          <ac:chgData name="坂上　正人" userId="de84e2de-cc80-4e5f-88eb-721cffe1f0a2" providerId="ADAL" clId="{982A6AD0-D2D4-4524-B5EF-688320C35492}" dt="2024-06-19T02:37:54.590" v="5495" actId="1076"/>
          <ac:spMkLst>
            <pc:docMk/>
            <pc:sldMk cId="1790561314" sldId="543"/>
            <ac:spMk id="562" creationId="{8B0972CE-A260-D536-ED90-3C3A722C46EF}"/>
          </ac:spMkLst>
        </pc:spChg>
        <pc:spChg chg="mod topLvl">
          <ac:chgData name="坂上　正人" userId="de84e2de-cc80-4e5f-88eb-721cffe1f0a2" providerId="ADAL" clId="{982A6AD0-D2D4-4524-B5EF-688320C35492}" dt="2024-06-19T02:43:04.313" v="5599" actId="1076"/>
          <ac:spMkLst>
            <pc:docMk/>
            <pc:sldMk cId="1790561314" sldId="543"/>
            <ac:spMk id="564" creationId="{79645AA4-5BFA-93DE-D779-4AB08A24FB69}"/>
          </ac:spMkLst>
        </pc:spChg>
        <pc:spChg chg="mod topLvl">
          <ac:chgData name="坂上　正人" userId="de84e2de-cc80-4e5f-88eb-721cffe1f0a2" providerId="ADAL" clId="{982A6AD0-D2D4-4524-B5EF-688320C35492}" dt="2024-06-19T02:36:02.160" v="5476" actId="165"/>
          <ac:spMkLst>
            <pc:docMk/>
            <pc:sldMk cId="1790561314" sldId="543"/>
            <ac:spMk id="578" creationId="{B423BB4C-2DB1-4067-D243-C1992A119D5F}"/>
          </ac:spMkLst>
        </pc:spChg>
        <pc:spChg chg="mod topLvl">
          <ac:chgData name="坂上　正人" userId="de84e2de-cc80-4e5f-88eb-721cffe1f0a2" providerId="ADAL" clId="{982A6AD0-D2D4-4524-B5EF-688320C35492}" dt="2024-06-19T02:36:02.160" v="5476" actId="165"/>
          <ac:spMkLst>
            <pc:docMk/>
            <pc:sldMk cId="1790561314" sldId="543"/>
            <ac:spMk id="579" creationId="{F185C359-A2AC-3046-72E0-04B6E534B21C}"/>
          </ac:spMkLst>
        </pc:spChg>
        <pc:spChg chg="mod">
          <ac:chgData name="坂上　正人" userId="de84e2de-cc80-4e5f-88eb-721cffe1f0a2" providerId="ADAL" clId="{982A6AD0-D2D4-4524-B5EF-688320C35492}" dt="2024-06-19T02:41:11.491" v="5525" actId="20577"/>
          <ac:spMkLst>
            <pc:docMk/>
            <pc:sldMk cId="1790561314" sldId="543"/>
            <ac:spMk id="585" creationId="{92C9F3A8-514D-6E98-D227-D11295780049}"/>
          </ac:spMkLst>
        </pc:spChg>
        <pc:spChg chg="mod topLvl">
          <ac:chgData name="坂上　正人" userId="de84e2de-cc80-4e5f-88eb-721cffe1f0a2" providerId="ADAL" clId="{982A6AD0-D2D4-4524-B5EF-688320C35492}" dt="2024-06-19T02:36:02.160" v="5476" actId="165"/>
          <ac:spMkLst>
            <pc:docMk/>
            <pc:sldMk cId="1790561314" sldId="543"/>
            <ac:spMk id="593" creationId="{76BDCCEC-1101-408C-9E6A-A6B330D776E3}"/>
          </ac:spMkLst>
        </pc:spChg>
        <pc:spChg chg="mod topLvl">
          <ac:chgData name="坂上　正人" userId="de84e2de-cc80-4e5f-88eb-721cffe1f0a2" providerId="ADAL" clId="{982A6AD0-D2D4-4524-B5EF-688320C35492}" dt="2024-06-19T02:36:02.160" v="5476" actId="165"/>
          <ac:spMkLst>
            <pc:docMk/>
            <pc:sldMk cId="1790561314" sldId="543"/>
            <ac:spMk id="595" creationId="{DA27E31A-2A83-3EEA-448D-003C02A6F11E}"/>
          </ac:spMkLst>
        </pc:spChg>
        <pc:spChg chg="mod topLvl">
          <ac:chgData name="坂上　正人" userId="de84e2de-cc80-4e5f-88eb-721cffe1f0a2" providerId="ADAL" clId="{982A6AD0-D2D4-4524-B5EF-688320C35492}" dt="2024-06-19T02:37:22.512" v="5488" actId="1076"/>
          <ac:spMkLst>
            <pc:docMk/>
            <pc:sldMk cId="1790561314" sldId="543"/>
            <ac:spMk id="599" creationId="{804FF22D-2FE7-86B1-6A28-5037BB6566A7}"/>
          </ac:spMkLst>
        </pc:spChg>
        <pc:spChg chg="mod topLvl">
          <ac:chgData name="坂上　正人" userId="de84e2de-cc80-4e5f-88eb-721cffe1f0a2" providerId="ADAL" clId="{982A6AD0-D2D4-4524-B5EF-688320C35492}" dt="2024-06-19T02:43:04.313" v="5599" actId="1076"/>
          <ac:spMkLst>
            <pc:docMk/>
            <pc:sldMk cId="1790561314" sldId="543"/>
            <ac:spMk id="600" creationId="{F2B5C506-26E8-D439-5E82-9AF387430B42}"/>
          </ac:spMkLst>
        </pc:spChg>
        <pc:spChg chg="mod topLvl">
          <ac:chgData name="坂上　正人" userId="de84e2de-cc80-4e5f-88eb-721cffe1f0a2" providerId="ADAL" clId="{982A6AD0-D2D4-4524-B5EF-688320C35492}" dt="2024-06-19T02:43:04.313" v="5599" actId="1076"/>
          <ac:spMkLst>
            <pc:docMk/>
            <pc:sldMk cId="1790561314" sldId="543"/>
            <ac:spMk id="601" creationId="{5031C4A7-E3D8-1877-AE8C-DD26EF82805F}"/>
          </ac:spMkLst>
        </pc:spChg>
        <pc:spChg chg="mod topLvl">
          <ac:chgData name="坂上　正人" userId="de84e2de-cc80-4e5f-88eb-721cffe1f0a2" providerId="ADAL" clId="{982A6AD0-D2D4-4524-B5EF-688320C35492}" dt="2024-06-19T02:43:04.313" v="5599" actId="1076"/>
          <ac:spMkLst>
            <pc:docMk/>
            <pc:sldMk cId="1790561314" sldId="543"/>
            <ac:spMk id="602" creationId="{C936C16F-6055-1217-15AA-305EE2B75F50}"/>
          </ac:spMkLst>
        </pc:spChg>
        <pc:spChg chg="mod topLvl">
          <ac:chgData name="坂上　正人" userId="de84e2de-cc80-4e5f-88eb-721cffe1f0a2" providerId="ADAL" clId="{982A6AD0-D2D4-4524-B5EF-688320C35492}" dt="2024-06-19T02:35:54.381" v="5475" actId="165"/>
          <ac:spMkLst>
            <pc:docMk/>
            <pc:sldMk cId="1790561314" sldId="543"/>
            <ac:spMk id="603" creationId="{D0833738-41F7-70D7-43A5-EC8F338AB96B}"/>
          </ac:spMkLst>
        </pc:spChg>
        <pc:spChg chg="mod topLvl">
          <ac:chgData name="坂上　正人" userId="de84e2de-cc80-4e5f-88eb-721cffe1f0a2" providerId="ADAL" clId="{982A6AD0-D2D4-4524-B5EF-688320C35492}" dt="2024-06-19T02:43:04.313" v="5599" actId="1076"/>
          <ac:spMkLst>
            <pc:docMk/>
            <pc:sldMk cId="1790561314" sldId="543"/>
            <ac:spMk id="604" creationId="{DE76605B-74A5-ADAD-7F4D-F6FF07D5A515}"/>
          </ac:spMkLst>
        </pc:spChg>
        <pc:spChg chg="mod topLvl">
          <ac:chgData name="坂上　正人" userId="de84e2de-cc80-4e5f-88eb-721cffe1f0a2" providerId="ADAL" clId="{982A6AD0-D2D4-4524-B5EF-688320C35492}" dt="2024-06-19T02:43:04.313" v="5599" actId="1076"/>
          <ac:spMkLst>
            <pc:docMk/>
            <pc:sldMk cId="1790561314" sldId="543"/>
            <ac:spMk id="605" creationId="{7F834454-5039-840C-5166-2C2D607CA6B0}"/>
          </ac:spMkLst>
        </pc:spChg>
        <pc:spChg chg="mod topLvl">
          <ac:chgData name="坂上　正人" userId="de84e2de-cc80-4e5f-88eb-721cffe1f0a2" providerId="ADAL" clId="{982A6AD0-D2D4-4524-B5EF-688320C35492}" dt="2024-06-19T02:43:04.313" v="5599" actId="1076"/>
          <ac:spMkLst>
            <pc:docMk/>
            <pc:sldMk cId="1790561314" sldId="543"/>
            <ac:spMk id="606" creationId="{2A19B66F-78F8-76B7-AE27-37485E43C122}"/>
          </ac:spMkLst>
        </pc:spChg>
        <pc:spChg chg="mod topLvl">
          <ac:chgData name="坂上　正人" userId="de84e2de-cc80-4e5f-88eb-721cffe1f0a2" providerId="ADAL" clId="{982A6AD0-D2D4-4524-B5EF-688320C35492}" dt="2024-06-19T02:43:04.313" v="5599" actId="1076"/>
          <ac:spMkLst>
            <pc:docMk/>
            <pc:sldMk cId="1790561314" sldId="543"/>
            <ac:spMk id="607" creationId="{B63271C8-C293-6ED7-72DF-5C0714EBC9F7}"/>
          </ac:spMkLst>
        </pc:spChg>
        <pc:spChg chg="mod topLvl">
          <ac:chgData name="坂上　正人" userId="de84e2de-cc80-4e5f-88eb-721cffe1f0a2" providerId="ADAL" clId="{982A6AD0-D2D4-4524-B5EF-688320C35492}" dt="2024-06-19T02:35:54.381" v="5475" actId="165"/>
          <ac:spMkLst>
            <pc:docMk/>
            <pc:sldMk cId="1790561314" sldId="543"/>
            <ac:spMk id="608" creationId="{A32287FE-3EF5-98E3-A9FF-B48D50AB254A}"/>
          </ac:spMkLst>
        </pc:spChg>
        <pc:spChg chg="mod topLvl">
          <ac:chgData name="坂上　正人" userId="de84e2de-cc80-4e5f-88eb-721cffe1f0a2" providerId="ADAL" clId="{982A6AD0-D2D4-4524-B5EF-688320C35492}" dt="2024-06-19T02:35:54.381" v="5475" actId="165"/>
          <ac:spMkLst>
            <pc:docMk/>
            <pc:sldMk cId="1790561314" sldId="543"/>
            <ac:spMk id="609" creationId="{C2A10D81-8FEE-D6AC-864A-92AE6AA1BEE9}"/>
          </ac:spMkLst>
        </pc:spChg>
        <pc:spChg chg="mod topLvl">
          <ac:chgData name="坂上　正人" userId="de84e2de-cc80-4e5f-88eb-721cffe1f0a2" providerId="ADAL" clId="{982A6AD0-D2D4-4524-B5EF-688320C35492}" dt="2024-06-19T02:35:54.381" v="5475" actId="165"/>
          <ac:spMkLst>
            <pc:docMk/>
            <pc:sldMk cId="1790561314" sldId="543"/>
            <ac:spMk id="614" creationId="{0041FDAD-64FF-054F-F2C0-EB9F2C8D883B}"/>
          </ac:spMkLst>
        </pc:spChg>
        <pc:spChg chg="mod topLvl">
          <ac:chgData name="坂上　正人" userId="de84e2de-cc80-4e5f-88eb-721cffe1f0a2" providerId="ADAL" clId="{982A6AD0-D2D4-4524-B5EF-688320C35492}" dt="2024-06-19T02:35:54.381" v="5475" actId="165"/>
          <ac:spMkLst>
            <pc:docMk/>
            <pc:sldMk cId="1790561314" sldId="543"/>
            <ac:spMk id="616" creationId="{57CBD9C6-DDCA-9AB6-E89E-76234895EE65}"/>
          </ac:spMkLst>
        </pc:spChg>
        <pc:spChg chg="mod topLvl">
          <ac:chgData name="坂上　正人" userId="de84e2de-cc80-4e5f-88eb-721cffe1f0a2" providerId="ADAL" clId="{982A6AD0-D2D4-4524-B5EF-688320C35492}" dt="2024-06-19T02:35:54.381" v="5475" actId="165"/>
          <ac:spMkLst>
            <pc:docMk/>
            <pc:sldMk cId="1790561314" sldId="543"/>
            <ac:spMk id="617" creationId="{91E26E18-B84F-E007-E67C-0E5E5AEABF57}"/>
          </ac:spMkLst>
        </pc:spChg>
        <pc:spChg chg="mod topLvl">
          <ac:chgData name="坂上　正人" userId="de84e2de-cc80-4e5f-88eb-721cffe1f0a2" providerId="ADAL" clId="{982A6AD0-D2D4-4524-B5EF-688320C35492}" dt="2024-06-19T02:39:15.422" v="5508" actId="207"/>
          <ac:spMkLst>
            <pc:docMk/>
            <pc:sldMk cId="1790561314" sldId="543"/>
            <ac:spMk id="618" creationId="{0E412BBA-3D16-7989-D70C-058333E1D7DC}"/>
          </ac:spMkLst>
        </pc:spChg>
        <pc:spChg chg="del mod">
          <ac:chgData name="坂上　正人" userId="de84e2de-cc80-4e5f-88eb-721cffe1f0a2" providerId="ADAL" clId="{982A6AD0-D2D4-4524-B5EF-688320C35492}" dt="2024-06-19T02:27:38.032" v="5363" actId="478"/>
          <ac:spMkLst>
            <pc:docMk/>
            <pc:sldMk cId="1790561314" sldId="543"/>
            <ac:spMk id="622" creationId="{55F5758E-2496-0EEA-2EB4-CCFF081E1C57}"/>
          </ac:spMkLst>
        </pc:spChg>
        <pc:spChg chg="mod topLvl">
          <ac:chgData name="坂上　正人" userId="de84e2de-cc80-4e5f-88eb-721cffe1f0a2" providerId="ADAL" clId="{982A6AD0-D2D4-4524-B5EF-688320C35492}" dt="2024-06-19T02:43:04.313" v="5599" actId="1076"/>
          <ac:spMkLst>
            <pc:docMk/>
            <pc:sldMk cId="1790561314" sldId="543"/>
            <ac:spMk id="623" creationId="{96FACB3E-F341-DF4E-8A3A-835551CB9B3B}"/>
          </ac:spMkLst>
        </pc:spChg>
        <pc:spChg chg="mod topLvl">
          <ac:chgData name="坂上　正人" userId="de84e2de-cc80-4e5f-88eb-721cffe1f0a2" providerId="ADAL" clId="{982A6AD0-D2D4-4524-B5EF-688320C35492}" dt="2024-06-19T02:35:54.381" v="5475" actId="165"/>
          <ac:spMkLst>
            <pc:docMk/>
            <pc:sldMk cId="1790561314" sldId="543"/>
            <ac:spMk id="624" creationId="{36153700-6932-CC29-73AF-5428F685935C}"/>
          </ac:spMkLst>
        </pc:spChg>
        <pc:spChg chg="mod topLvl">
          <ac:chgData name="坂上　正人" userId="de84e2de-cc80-4e5f-88eb-721cffe1f0a2" providerId="ADAL" clId="{982A6AD0-D2D4-4524-B5EF-688320C35492}" dt="2024-06-19T02:35:54.381" v="5475" actId="165"/>
          <ac:spMkLst>
            <pc:docMk/>
            <pc:sldMk cId="1790561314" sldId="543"/>
            <ac:spMk id="625" creationId="{7954A27E-598D-1085-DB78-2BC4AD3FE6DF}"/>
          </ac:spMkLst>
        </pc:spChg>
        <pc:spChg chg="mod topLvl">
          <ac:chgData name="坂上　正人" userId="de84e2de-cc80-4e5f-88eb-721cffe1f0a2" providerId="ADAL" clId="{982A6AD0-D2D4-4524-B5EF-688320C35492}" dt="2024-06-19T02:35:54.381" v="5475" actId="165"/>
          <ac:spMkLst>
            <pc:docMk/>
            <pc:sldMk cId="1790561314" sldId="543"/>
            <ac:spMk id="631" creationId="{00EC0175-A7E5-32CA-ECFB-62DBA779D392}"/>
          </ac:spMkLst>
        </pc:spChg>
        <pc:spChg chg="mod topLvl">
          <ac:chgData name="坂上　正人" userId="de84e2de-cc80-4e5f-88eb-721cffe1f0a2" providerId="ADAL" clId="{982A6AD0-D2D4-4524-B5EF-688320C35492}" dt="2024-06-19T02:35:54.381" v="5475" actId="165"/>
          <ac:spMkLst>
            <pc:docMk/>
            <pc:sldMk cId="1790561314" sldId="543"/>
            <ac:spMk id="632" creationId="{CFEC9883-7721-D47E-8526-585F5AE7D9DD}"/>
          </ac:spMkLst>
        </pc:spChg>
        <pc:grpChg chg="add del mod">
          <ac:chgData name="坂上　正人" userId="de84e2de-cc80-4e5f-88eb-721cffe1f0a2" providerId="ADAL" clId="{982A6AD0-D2D4-4524-B5EF-688320C35492}" dt="2024-06-18T00:41:35.163" v="939" actId="165"/>
          <ac:grpSpMkLst>
            <pc:docMk/>
            <pc:sldMk cId="1790561314" sldId="543"/>
            <ac:grpSpMk id="2" creationId="{30C91096-4C23-8565-22B7-4F9C6B2C6A43}"/>
          </ac:grpSpMkLst>
        </pc:grpChg>
        <pc:grpChg chg="del mod">
          <ac:chgData name="坂上　正人" userId="de84e2de-cc80-4e5f-88eb-721cffe1f0a2" providerId="ADAL" clId="{982A6AD0-D2D4-4524-B5EF-688320C35492}" dt="2024-06-18T09:55:11.387" v="2751" actId="478"/>
          <ac:grpSpMkLst>
            <pc:docMk/>
            <pc:sldMk cId="1790561314" sldId="543"/>
            <ac:grpSpMk id="3" creationId="{8B1C58CB-BDC6-66AC-F488-254EA8B572FD}"/>
          </ac:grpSpMkLst>
        </pc:grpChg>
        <pc:grpChg chg="add del mod">
          <ac:chgData name="坂上　正人" userId="de84e2de-cc80-4e5f-88eb-721cffe1f0a2" providerId="ADAL" clId="{982A6AD0-D2D4-4524-B5EF-688320C35492}" dt="2024-06-18T00:42:15.419" v="947" actId="165"/>
          <ac:grpSpMkLst>
            <pc:docMk/>
            <pc:sldMk cId="1790561314" sldId="543"/>
            <ac:grpSpMk id="5" creationId="{07B7BDE7-5FA7-CA6C-DF9E-AF8BC1AA2356}"/>
          </ac:grpSpMkLst>
        </pc:grpChg>
        <pc:grpChg chg="add del mod">
          <ac:chgData name="坂上　正人" userId="de84e2de-cc80-4e5f-88eb-721cffe1f0a2" providerId="ADAL" clId="{982A6AD0-D2D4-4524-B5EF-688320C35492}" dt="2024-06-19T02:23:52.730" v="5308" actId="478"/>
          <ac:grpSpMkLst>
            <pc:docMk/>
            <pc:sldMk cId="1790561314" sldId="543"/>
            <ac:grpSpMk id="508" creationId="{C3BA010E-B67D-4AAD-E070-FA06D8BE7FC5}"/>
          </ac:grpSpMkLst>
        </pc:grpChg>
        <pc:grpChg chg="add del mod">
          <ac:chgData name="坂上　正人" userId="de84e2de-cc80-4e5f-88eb-721cffe1f0a2" providerId="ADAL" clId="{982A6AD0-D2D4-4524-B5EF-688320C35492}" dt="2024-06-19T02:31:21.445" v="5403" actId="165"/>
          <ac:grpSpMkLst>
            <pc:docMk/>
            <pc:sldMk cId="1790561314" sldId="543"/>
            <ac:grpSpMk id="533" creationId="{6C45DAA0-4ADF-AF6B-F865-019A9C7BF0D4}"/>
          </ac:grpSpMkLst>
        </pc:grpChg>
        <pc:grpChg chg="add mod topLvl">
          <ac:chgData name="坂上　正人" userId="de84e2de-cc80-4e5f-88eb-721cffe1f0a2" providerId="ADAL" clId="{982A6AD0-D2D4-4524-B5EF-688320C35492}" dt="2024-06-19T02:42:49.030" v="5595" actId="1076"/>
          <ac:grpSpMkLst>
            <pc:docMk/>
            <pc:sldMk cId="1790561314" sldId="543"/>
            <ac:grpSpMk id="544" creationId="{C4FB5B03-E513-A9FD-F9B2-2FEFFB493341}"/>
          </ac:grpSpMkLst>
        </pc:grpChg>
        <pc:grpChg chg="add del mod">
          <ac:chgData name="坂上　正人" userId="de84e2de-cc80-4e5f-88eb-721cffe1f0a2" providerId="ADAL" clId="{982A6AD0-D2D4-4524-B5EF-688320C35492}" dt="2024-06-19T02:32:06.747" v="5413" actId="165"/>
          <ac:grpSpMkLst>
            <pc:docMk/>
            <pc:sldMk cId="1790561314" sldId="543"/>
            <ac:grpSpMk id="545" creationId="{B91DEB28-74AB-9E48-74EA-D03DA9508BC0}"/>
          </ac:grpSpMkLst>
        </pc:grpChg>
        <pc:grpChg chg="add mod">
          <ac:chgData name="坂上　正人" userId="de84e2de-cc80-4e5f-88eb-721cffe1f0a2" providerId="ADAL" clId="{982A6AD0-D2D4-4524-B5EF-688320C35492}" dt="2024-06-19T02:32:43.966" v="5428" actId="164"/>
          <ac:grpSpMkLst>
            <pc:docMk/>
            <pc:sldMk cId="1790561314" sldId="543"/>
            <ac:grpSpMk id="546" creationId="{AEDEE46F-1155-493C-DB2D-68A16C034EB8}"/>
          </ac:grpSpMkLst>
        </pc:grpChg>
        <pc:grpChg chg="add mod topLvl">
          <ac:chgData name="坂上　正人" userId="de84e2de-cc80-4e5f-88eb-721cffe1f0a2" providerId="ADAL" clId="{982A6AD0-D2D4-4524-B5EF-688320C35492}" dt="2024-06-19T02:42:44.037" v="5594" actId="1076"/>
          <ac:grpSpMkLst>
            <pc:docMk/>
            <pc:sldMk cId="1790561314" sldId="543"/>
            <ac:grpSpMk id="563" creationId="{94FB6108-1FE1-CE24-232E-E7A234F8438B}"/>
          </ac:grpSpMkLst>
        </pc:grpChg>
        <pc:grpChg chg="add del mod">
          <ac:chgData name="坂上　正人" userId="de84e2de-cc80-4e5f-88eb-721cffe1f0a2" providerId="ADAL" clId="{982A6AD0-D2D4-4524-B5EF-688320C35492}" dt="2024-06-19T02:33:38.106" v="5442" actId="165"/>
          <ac:grpSpMkLst>
            <pc:docMk/>
            <pc:sldMk cId="1790561314" sldId="543"/>
            <ac:grpSpMk id="565" creationId="{ECEB424C-4251-5411-C607-FDA97C9F3EF0}"/>
          </ac:grpSpMkLst>
        </pc:grpChg>
        <pc:grpChg chg="add mod">
          <ac:chgData name="坂上　正人" userId="de84e2de-cc80-4e5f-88eb-721cffe1f0a2" providerId="ADAL" clId="{982A6AD0-D2D4-4524-B5EF-688320C35492}" dt="2024-06-19T02:35:07.867" v="5462" actId="164"/>
          <ac:grpSpMkLst>
            <pc:docMk/>
            <pc:sldMk cId="1790561314" sldId="543"/>
            <ac:grpSpMk id="566" creationId="{4272C3FF-4047-E481-31FA-4C318B73886A}"/>
          </ac:grpSpMkLst>
        </pc:grpChg>
        <pc:grpChg chg="add del mod">
          <ac:chgData name="坂上　正人" userId="de84e2de-cc80-4e5f-88eb-721cffe1f0a2" providerId="ADAL" clId="{982A6AD0-D2D4-4524-B5EF-688320C35492}" dt="2024-06-19T02:36:02.160" v="5476" actId="165"/>
          <ac:grpSpMkLst>
            <pc:docMk/>
            <pc:sldMk cId="1790561314" sldId="543"/>
            <ac:grpSpMk id="567" creationId="{B9CAD14B-3584-6ED7-BEB5-19F797AC312F}"/>
          </ac:grpSpMkLst>
        </pc:grpChg>
        <pc:grpChg chg="add del mod topLvl">
          <ac:chgData name="坂上　正人" userId="de84e2de-cc80-4e5f-88eb-721cffe1f0a2" providerId="ADAL" clId="{982A6AD0-D2D4-4524-B5EF-688320C35492}" dt="2024-06-19T02:36:33.146" v="5480" actId="165"/>
          <ac:grpSpMkLst>
            <pc:docMk/>
            <pc:sldMk cId="1790561314" sldId="543"/>
            <ac:grpSpMk id="568" creationId="{600C8E9A-47A5-9022-76B4-B124C182D9EE}"/>
          </ac:grpSpMkLst>
        </pc:grpChg>
        <pc:grpChg chg="add del mod">
          <ac:chgData name="坂上　正人" userId="de84e2de-cc80-4e5f-88eb-721cffe1f0a2" providerId="ADAL" clId="{982A6AD0-D2D4-4524-B5EF-688320C35492}" dt="2024-06-19T02:35:54.381" v="5475" actId="165"/>
          <ac:grpSpMkLst>
            <pc:docMk/>
            <pc:sldMk cId="1790561314" sldId="543"/>
            <ac:grpSpMk id="569" creationId="{D6EE01E7-5C02-2781-1B65-C0BB3183FB0F}"/>
          </ac:grpSpMkLst>
        </pc:grpChg>
        <pc:grpChg chg="add del mod">
          <ac:chgData name="坂上　正人" userId="de84e2de-cc80-4e5f-88eb-721cffe1f0a2" providerId="ADAL" clId="{982A6AD0-D2D4-4524-B5EF-688320C35492}" dt="2024-06-19T02:43:23.617" v="5608" actId="165"/>
          <ac:grpSpMkLst>
            <pc:docMk/>
            <pc:sldMk cId="1790561314" sldId="543"/>
            <ac:grpSpMk id="570" creationId="{9B1D6E3C-2230-E22F-77C4-F1915C1D8098}"/>
          </ac:grpSpMkLst>
        </pc:grpChg>
        <pc:grpChg chg="add mod">
          <ac:chgData name="坂上　正人" userId="de84e2de-cc80-4e5f-88eb-721cffe1f0a2" providerId="ADAL" clId="{982A6AD0-D2D4-4524-B5EF-688320C35492}" dt="2024-06-19T02:42:56.562" v="5598" actId="1076"/>
          <ac:grpSpMkLst>
            <pc:docMk/>
            <pc:sldMk cId="1790561314" sldId="543"/>
            <ac:grpSpMk id="571" creationId="{227F40AC-EC31-CE8A-48D7-376B6B4259DC}"/>
          </ac:grpSpMkLst>
        </pc:grpChg>
        <pc:cxnChg chg="add del mod">
          <ac:chgData name="坂上　正人" userId="de84e2de-cc80-4e5f-88eb-721cffe1f0a2" providerId="ADAL" clId="{982A6AD0-D2D4-4524-B5EF-688320C35492}" dt="2024-06-19T02:23:47.132" v="5307" actId="478"/>
          <ac:cxnSpMkLst>
            <pc:docMk/>
            <pc:sldMk cId="1790561314" sldId="543"/>
            <ac:cxnSpMk id="2" creationId="{7BCDC53D-9E93-E364-30C7-DCBFEF91ADEB}"/>
          </ac:cxnSpMkLst>
        </pc:cxnChg>
        <pc:cxnChg chg="add mod">
          <ac:chgData name="坂上　正人" userId="de84e2de-cc80-4e5f-88eb-721cffe1f0a2" providerId="ADAL" clId="{982A6AD0-D2D4-4524-B5EF-688320C35492}" dt="2024-06-19T02:23:27.515" v="5305" actId="164"/>
          <ac:cxnSpMkLst>
            <pc:docMk/>
            <pc:sldMk cId="1790561314" sldId="543"/>
            <ac:cxnSpMk id="20" creationId="{DCA6A031-1CD5-1408-3FE1-2A0EB13FA807}"/>
          </ac:cxnSpMkLst>
        </pc:cxnChg>
        <pc:cxnChg chg="add mod">
          <ac:chgData name="坂上　正人" userId="de84e2de-cc80-4e5f-88eb-721cffe1f0a2" providerId="ADAL" clId="{982A6AD0-D2D4-4524-B5EF-688320C35492}" dt="2024-06-19T02:23:27.515" v="5305" actId="164"/>
          <ac:cxnSpMkLst>
            <pc:docMk/>
            <pc:sldMk cId="1790561314" sldId="543"/>
            <ac:cxnSpMk id="23" creationId="{8F03A940-9363-6169-F825-816429224453}"/>
          </ac:cxnSpMkLst>
        </pc:cxnChg>
        <pc:cxnChg chg="add mod">
          <ac:chgData name="坂上　正人" userId="de84e2de-cc80-4e5f-88eb-721cffe1f0a2" providerId="ADAL" clId="{982A6AD0-D2D4-4524-B5EF-688320C35492}" dt="2024-06-19T02:23:27.515" v="5305" actId="164"/>
          <ac:cxnSpMkLst>
            <pc:docMk/>
            <pc:sldMk cId="1790561314" sldId="543"/>
            <ac:cxnSpMk id="507" creationId="{D12C3DF3-947F-619C-3726-A726F14A00F2}"/>
          </ac:cxnSpMkLst>
        </pc:cxnChg>
        <pc:extLst>
          <p:ext xmlns:p="http://schemas.openxmlformats.org/presentationml/2006/main" uri="{D6D511B9-2390-475A-947B-AFAB55BFBCF1}">
            <pc226:cmChg xmlns:pc226="http://schemas.microsoft.com/office/powerpoint/2022/06/main/command" chg="del">
              <pc226:chgData name="坂上　正人" userId="de84e2de-cc80-4e5f-88eb-721cffe1f0a2" providerId="ADAL" clId="{982A6AD0-D2D4-4524-B5EF-688320C35492}" dt="2024-06-18T00:51:00.685" v="1763"/>
              <pc2:cmMkLst xmlns:pc2="http://schemas.microsoft.com/office/powerpoint/2019/9/main/command">
                <pc:docMk/>
                <pc:sldMk cId="1790561314" sldId="543"/>
                <pc2:cmMk id="{AB0EB631-4D8C-4B9E-ACC5-437423A417F3}"/>
              </pc2:cmMkLst>
            </pc226:cmChg>
          </p:ext>
        </pc:extLst>
      </pc:sldChg>
      <pc:sldChg chg="addSp delSp modSp add mod">
        <pc:chgData name="坂上　正人" userId="de84e2de-cc80-4e5f-88eb-721cffe1f0a2" providerId="ADAL" clId="{982A6AD0-D2D4-4524-B5EF-688320C35492}" dt="2024-06-18T09:54:16.756" v="2726"/>
        <pc:sldMkLst>
          <pc:docMk/>
          <pc:sldMk cId="2160771237" sldId="4872"/>
        </pc:sldMkLst>
        <pc:spChg chg="del">
          <ac:chgData name="坂上　正人" userId="de84e2de-cc80-4e5f-88eb-721cffe1f0a2" providerId="ADAL" clId="{982A6AD0-D2D4-4524-B5EF-688320C35492}" dt="2024-06-18T09:54:13.373" v="2724" actId="478"/>
          <ac:spMkLst>
            <pc:docMk/>
            <pc:sldMk cId="2160771237" sldId="4872"/>
            <ac:spMk id="2" creationId="{34999B5D-0F83-E78E-7CF7-2EE7041689A4}"/>
          </ac:spMkLst>
        </pc:spChg>
        <pc:spChg chg="mod">
          <ac:chgData name="坂上　正人" userId="de84e2de-cc80-4e5f-88eb-721cffe1f0a2" providerId="ADAL" clId="{982A6AD0-D2D4-4524-B5EF-688320C35492}" dt="2024-06-18T09:52:15.301" v="2563"/>
          <ac:spMkLst>
            <pc:docMk/>
            <pc:sldMk cId="2160771237" sldId="4872"/>
            <ac:spMk id="3" creationId="{8AC033EE-1224-069A-FB9F-C96470024DDA}"/>
          </ac:spMkLst>
        </pc:spChg>
        <pc:spChg chg="add del mod">
          <ac:chgData name="坂上　正人" userId="de84e2de-cc80-4e5f-88eb-721cffe1f0a2" providerId="ADAL" clId="{982A6AD0-D2D4-4524-B5EF-688320C35492}" dt="2024-06-18T09:54:16.194" v="2725" actId="478"/>
          <ac:spMkLst>
            <pc:docMk/>
            <pc:sldMk cId="2160771237" sldId="4872"/>
            <ac:spMk id="5" creationId="{F4A1EDD1-7DAE-C8EB-A584-93BF4EEFE2AA}"/>
          </ac:spMkLst>
        </pc:spChg>
        <pc:spChg chg="add mod">
          <ac:chgData name="坂上　正人" userId="de84e2de-cc80-4e5f-88eb-721cffe1f0a2" providerId="ADAL" clId="{982A6AD0-D2D4-4524-B5EF-688320C35492}" dt="2024-06-18T09:54:16.756" v="2726"/>
          <ac:spMkLst>
            <pc:docMk/>
            <pc:sldMk cId="2160771237" sldId="4872"/>
            <ac:spMk id="6" creationId="{0A784C34-4D50-75CA-C32C-F3D80F33E8F1}"/>
          </ac:spMkLst>
        </pc:spChg>
      </pc:sldChg>
      <pc:sldChg chg="del">
        <pc:chgData name="坂上　正人" userId="de84e2de-cc80-4e5f-88eb-721cffe1f0a2" providerId="ADAL" clId="{982A6AD0-D2D4-4524-B5EF-688320C35492}" dt="2024-06-18T09:47:59.672" v="2515" actId="2696"/>
        <pc:sldMkLst>
          <pc:docMk/>
          <pc:sldMk cId="2317151652" sldId="4872"/>
        </pc:sldMkLst>
      </pc:sldChg>
      <pc:sldChg chg="addSp delSp modSp mod">
        <pc:chgData name="坂上　正人" userId="de84e2de-cc80-4e5f-88eb-721cffe1f0a2" providerId="ADAL" clId="{982A6AD0-D2D4-4524-B5EF-688320C35492}" dt="2024-06-19T02:46:17.421" v="5750" actId="1076"/>
        <pc:sldMkLst>
          <pc:docMk/>
          <pc:sldMk cId="1632468591" sldId="4876"/>
        </pc:sldMkLst>
        <pc:spChg chg="add mod">
          <ac:chgData name="坂上　正人" userId="de84e2de-cc80-4e5f-88eb-721cffe1f0a2" providerId="ADAL" clId="{982A6AD0-D2D4-4524-B5EF-688320C35492}" dt="2024-06-18T10:56:24.227" v="4943" actId="1076"/>
          <ac:spMkLst>
            <pc:docMk/>
            <pc:sldMk cId="1632468591" sldId="4876"/>
            <ac:spMk id="2" creationId="{0B5E8C72-0D9D-0228-24B8-0F578F944E67}"/>
          </ac:spMkLst>
        </pc:spChg>
        <pc:spChg chg="add del mod">
          <ac:chgData name="坂上　正人" userId="de84e2de-cc80-4e5f-88eb-721cffe1f0a2" providerId="ADAL" clId="{982A6AD0-D2D4-4524-B5EF-688320C35492}" dt="2024-06-19T02:45:49.758" v="5746"/>
          <ac:spMkLst>
            <pc:docMk/>
            <pc:sldMk cId="1632468591" sldId="4876"/>
            <ac:spMk id="3" creationId="{D9FD28DF-D076-38F4-5EA6-E5E253AE596B}"/>
          </ac:spMkLst>
        </pc:spChg>
        <pc:spChg chg="add mod">
          <ac:chgData name="坂上　正人" userId="de84e2de-cc80-4e5f-88eb-721cffe1f0a2" providerId="ADAL" clId="{982A6AD0-D2D4-4524-B5EF-688320C35492}" dt="2024-06-19T02:46:17.421" v="5750" actId="1076"/>
          <ac:spMkLst>
            <pc:docMk/>
            <pc:sldMk cId="1632468591" sldId="4876"/>
            <ac:spMk id="4" creationId="{E97AAB32-55F6-FA88-2E70-86F717093D16}"/>
          </ac:spMkLst>
        </pc:spChg>
        <pc:spChg chg="mod">
          <ac:chgData name="坂上　正人" userId="de84e2de-cc80-4e5f-88eb-721cffe1f0a2" providerId="ADAL" clId="{982A6AD0-D2D4-4524-B5EF-688320C35492}" dt="2024-06-17T23:54:42.749" v="876"/>
          <ac:spMkLst>
            <pc:docMk/>
            <pc:sldMk cId="1632468591" sldId="4876"/>
            <ac:spMk id="16" creationId="{3A897BA6-A081-F044-231F-7B7ACF55D9B0}"/>
          </ac:spMkLst>
        </pc:spChg>
        <pc:spChg chg="mod">
          <ac:chgData name="坂上　正人" userId="de84e2de-cc80-4e5f-88eb-721cffe1f0a2" providerId="ADAL" clId="{982A6AD0-D2D4-4524-B5EF-688320C35492}" dt="2024-06-18T10:56:32.711" v="4944" actId="1076"/>
          <ac:spMkLst>
            <pc:docMk/>
            <pc:sldMk cId="1632468591" sldId="4876"/>
            <ac:spMk id="25" creationId="{9950B977-BDB6-2B8E-74DC-762D743739F0}"/>
          </ac:spMkLst>
        </pc:spChg>
        <pc:spChg chg="mod">
          <ac:chgData name="坂上　正人" userId="de84e2de-cc80-4e5f-88eb-721cffe1f0a2" providerId="ADAL" clId="{982A6AD0-D2D4-4524-B5EF-688320C35492}" dt="2024-06-17T23:54:37.442" v="864"/>
          <ac:spMkLst>
            <pc:docMk/>
            <pc:sldMk cId="1632468591" sldId="4876"/>
            <ac:spMk id="338" creationId="{00000000-0000-0000-0000-000000000000}"/>
          </ac:spMkLst>
        </pc:spChg>
        <pc:spChg chg="mod">
          <ac:chgData name="坂上　正人" userId="de84e2de-cc80-4e5f-88eb-721cffe1f0a2" providerId="ADAL" clId="{982A6AD0-D2D4-4524-B5EF-688320C35492}" dt="2024-06-19T02:40:52.641" v="5520" actId="404"/>
          <ac:spMkLst>
            <pc:docMk/>
            <pc:sldMk cId="1632468591" sldId="4876"/>
            <ac:spMk id="345" creationId="{3706AC3A-9CED-C932-D1E4-C621E17BC924}"/>
          </ac:spMkLst>
        </pc:spChg>
        <pc:spChg chg="mod">
          <ac:chgData name="坂上　正人" userId="de84e2de-cc80-4e5f-88eb-721cffe1f0a2" providerId="ADAL" clId="{982A6AD0-D2D4-4524-B5EF-688320C35492}" dt="2024-06-19T02:40:52.641" v="5520" actId="404"/>
          <ac:spMkLst>
            <pc:docMk/>
            <pc:sldMk cId="1632468591" sldId="4876"/>
            <ac:spMk id="347" creationId="{707A96DB-4B87-EF13-EF8A-8B510E07C7DB}"/>
          </ac:spMkLst>
        </pc:spChg>
        <pc:grpChg chg="mod">
          <ac:chgData name="坂上　正人" userId="de84e2de-cc80-4e5f-88eb-721cffe1f0a2" providerId="ADAL" clId="{982A6AD0-D2D4-4524-B5EF-688320C35492}" dt="2024-06-19T02:46:02.107" v="5747" actId="14100"/>
          <ac:grpSpMkLst>
            <pc:docMk/>
            <pc:sldMk cId="1632468591" sldId="4876"/>
            <ac:grpSpMk id="330" creationId="{03FC4E17-F125-A8E2-27F3-5907228C43F9}"/>
          </ac:grpSpMkLst>
        </pc:grpChg>
        <pc:graphicFrameChg chg="mod modGraphic">
          <ac:chgData name="坂上　正人" userId="de84e2de-cc80-4e5f-88eb-721cffe1f0a2" providerId="ADAL" clId="{982A6AD0-D2D4-4524-B5EF-688320C35492}" dt="2024-06-18T10:57:06.336" v="4949" actId="404"/>
          <ac:graphicFrameMkLst>
            <pc:docMk/>
            <pc:sldMk cId="1632468591" sldId="4876"/>
            <ac:graphicFrameMk id="24" creationId="{1F9EA8AF-A25A-FB3A-BE74-2326ED587051}"/>
          </ac:graphicFrameMkLst>
        </pc:graphicFrameChg>
        <pc:graphicFrameChg chg="mod">
          <ac:chgData name="坂上　正人" userId="de84e2de-cc80-4e5f-88eb-721cffe1f0a2" providerId="ADAL" clId="{982A6AD0-D2D4-4524-B5EF-688320C35492}" dt="2024-06-18T10:56:32.711" v="4944" actId="1076"/>
          <ac:graphicFrameMkLst>
            <pc:docMk/>
            <pc:sldMk cId="1632468591" sldId="4876"/>
            <ac:graphicFrameMk id="28" creationId="{9394DEEA-D7F7-5059-7606-56B62C44FF9C}"/>
          </ac:graphicFrameMkLst>
        </pc:graphicFrameChg>
      </pc:sldChg>
      <pc:sldChg chg="add del">
        <pc:chgData name="坂上　正人" userId="de84e2de-cc80-4e5f-88eb-721cffe1f0a2" providerId="ADAL" clId="{982A6AD0-D2D4-4524-B5EF-688320C35492}" dt="2024-06-18T08:27:28.196" v="2507" actId="2696"/>
        <pc:sldMkLst>
          <pc:docMk/>
          <pc:sldMk cId="1334901962" sldId="4877"/>
        </pc:sldMkLst>
      </pc:sldChg>
      <pc:sldChg chg="del">
        <pc:chgData name="坂上　正人" userId="de84e2de-cc80-4e5f-88eb-721cffe1f0a2" providerId="ADAL" clId="{982A6AD0-D2D4-4524-B5EF-688320C35492}" dt="2024-06-17T19:27:24.929" v="17" actId="2696"/>
        <pc:sldMkLst>
          <pc:docMk/>
          <pc:sldMk cId="3001232403" sldId="4877"/>
        </pc:sldMkLst>
      </pc:sldChg>
      <pc:sldChg chg="addSp delSp modSp mod addCm delCm">
        <pc:chgData name="坂上　正人" userId="de84e2de-cc80-4e5f-88eb-721cffe1f0a2" providerId="ADAL" clId="{982A6AD0-D2D4-4524-B5EF-688320C35492}" dt="2024-06-19T02:46:56.401" v="5762"/>
        <pc:sldMkLst>
          <pc:docMk/>
          <pc:sldMk cId="835765217" sldId="4878"/>
        </pc:sldMkLst>
        <pc:spChg chg="add del mod">
          <ac:chgData name="坂上　正人" userId="de84e2de-cc80-4e5f-88eb-721cffe1f0a2" providerId="ADAL" clId="{982A6AD0-D2D4-4524-B5EF-688320C35492}" dt="2024-06-18T10:59:37.020" v="4955" actId="478"/>
          <ac:spMkLst>
            <pc:docMk/>
            <pc:sldMk cId="835765217" sldId="4878"/>
            <ac:spMk id="5" creationId="{DB38E94F-3B3B-A591-8657-3697DD5A5062}"/>
          </ac:spMkLst>
        </pc:spChg>
        <pc:spChg chg="add mod">
          <ac:chgData name="坂上　正人" userId="de84e2de-cc80-4e5f-88eb-721cffe1f0a2" providerId="ADAL" clId="{982A6AD0-D2D4-4524-B5EF-688320C35492}" dt="2024-06-18T11:00:28.005" v="4967" actId="20577"/>
          <ac:spMkLst>
            <pc:docMk/>
            <pc:sldMk cId="835765217" sldId="4878"/>
            <ac:spMk id="6" creationId="{58B89F82-B0A6-6723-65E5-36C32375321C}"/>
          </ac:spMkLst>
        </pc:spChg>
        <pc:spChg chg="mod">
          <ac:chgData name="坂上　正人" userId="de84e2de-cc80-4e5f-88eb-721cffe1f0a2" providerId="ADAL" clId="{982A6AD0-D2D4-4524-B5EF-688320C35492}" dt="2024-06-18T11:00:24.649" v="4966" actId="6549"/>
          <ac:spMkLst>
            <pc:docMk/>
            <pc:sldMk cId="835765217" sldId="4878"/>
            <ac:spMk id="11" creationId="{3FAAD31D-81FA-6B9E-1C66-6DD1D3EA2E8D}"/>
          </ac:spMkLst>
        </pc:spChg>
        <pc:spChg chg="mod">
          <ac:chgData name="坂上　正人" userId="de84e2de-cc80-4e5f-88eb-721cffe1f0a2" providerId="ADAL" clId="{982A6AD0-D2D4-4524-B5EF-688320C35492}" dt="2024-06-18T00:02:39.306" v="917"/>
          <ac:spMkLst>
            <pc:docMk/>
            <pc:sldMk cId="835765217" sldId="4878"/>
            <ac:spMk id="14" creationId="{244C5C66-477D-17C7-E477-DDFE4F2A8296}"/>
          </ac:spMkLst>
        </pc:spChg>
        <pc:spChg chg="mod">
          <ac:chgData name="坂上　正人" userId="de84e2de-cc80-4e5f-88eb-721cffe1f0a2" providerId="ADAL" clId="{982A6AD0-D2D4-4524-B5EF-688320C35492}" dt="2024-06-19T02:40:30.718" v="5512" actId="404"/>
          <ac:spMkLst>
            <pc:docMk/>
            <pc:sldMk cId="835765217" sldId="4878"/>
            <ac:spMk id="17" creationId="{C63EEE5F-8065-27B1-55F6-91C44A672D81}"/>
          </ac:spMkLst>
        </pc:spChg>
        <pc:spChg chg="mod">
          <ac:chgData name="坂上　正人" userId="de84e2de-cc80-4e5f-88eb-721cffe1f0a2" providerId="ADAL" clId="{982A6AD0-D2D4-4524-B5EF-688320C35492}" dt="2024-06-18T10:53:58.437" v="4894"/>
          <ac:spMkLst>
            <pc:docMk/>
            <pc:sldMk cId="835765217" sldId="4878"/>
            <ac:spMk id="18" creationId="{10FF3C41-D2D0-05CD-FD19-03D92748B0BD}"/>
          </ac:spMkLst>
        </pc:spChg>
        <pc:spChg chg="mod">
          <ac:chgData name="坂上　正人" userId="de84e2de-cc80-4e5f-88eb-721cffe1f0a2" providerId="ADAL" clId="{982A6AD0-D2D4-4524-B5EF-688320C35492}" dt="2024-06-19T02:46:56.401" v="5762"/>
          <ac:spMkLst>
            <pc:docMk/>
            <pc:sldMk cId="835765217" sldId="4878"/>
            <ac:spMk id="21" creationId="{1CD48240-F3DF-004D-47A9-5AD667DBBB94}"/>
          </ac:spMkLst>
        </pc:spChg>
        <pc:spChg chg="del mod">
          <ac:chgData name="坂上　正人" userId="de84e2de-cc80-4e5f-88eb-721cffe1f0a2" providerId="ADAL" clId="{982A6AD0-D2D4-4524-B5EF-688320C35492}" dt="2024-06-18T10:59:15.898" v="4950" actId="478"/>
          <ac:spMkLst>
            <pc:docMk/>
            <pc:sldMk cId="835765217" sldId="4878"/>
            <ac:spMk id="25" creationId="{F69EF010-3862-0CBB-1069-CE00D31A1A22}"/>
          </ac:spMkLst>
        </pc:spChg>
        <pc:spChg chg="del">
          <ac:chgData name="坂上　正人" userId="de84e2de-cc80-4e5f-88eb-721cffe1f0a2" providerId="ADAL" clId="{982A6AD0-D2D4-4524-B5EF-688320C35492}" dt="2024-06-18T10:59:15.898" v="4950" actId="478"/>
          <ac:spMkLst>
            <pc:docMk/>
            <pc:sldMk cId="835765217" sldId="4878"/>
            <ac:spMk id="320" creationId="{B0CC7377-45FB-0D9C-BF26-48D23B3EC431}"/>
          </ac:spMkLst>
        </pc:spChg>
        <pc:spChg chg="mod">
          <ac:chgData name="坂上　正人" userId="de84e2de-cc80-4e5f-88eb-721cffe1f0a2" providerId="ADAL" clId="{982A6AD0-D2D4-4524-B5EF-688320C35492}" dt="2024-06-18T10:59:35.161" v="4954" actId="14100"/>
          <ac:spMkLst>
            <pc:docMk/>
            <pc:sldMk cId="835765217" sldId="4878"/>
            <ac:spMk id="365" creationId="{7F48CB70-6A38-3D1E-D770-F88F8DB1732E}"/>
          </ac:spMkLst>
        </pc:spChg>
        <pc:graphicFrameChg chg="add mod modGraphic">
          <ac:chgData name="坂上　正人" userId="de84e2de-cc80-4e5f-88eb-721cffe1f0a2" providerId="ADAL" clId="{982A6AD0-D2D4-4524-B5EF-688320C35492}" dt="2024-06-18T10:53:46.059" v="4819"/>
          <ac:graphicFrameMkLst>
            <pc:docMk/>
            <pc:sldMk cId="835765217" sldId="4878"/>
            <ac:graphicFrameMk id="4" creationId="{CF917EA8-3C52-665B-7928-400AB93C7E52}"/>
          </ac:graphicFrameMkLst>
        </pc:graphicFrameChg>
        <pc:graphicFrameChg chg="add mod">
          <ac:chgData name="坂上　正人" userId="de84e2de-cc80-4e5f-88eb-721cffe1f0a2" providerId="ADAL" clId="{982A6AD0-D2D4-4524-B5EF-688320C35492}" dt="2024-06-18T11:00:08.705" v="4962" actId="1076"/>
          <ac:graphicFrameMkLst>
            <pc:docMk/>
            <pc:sldMk cId="835765217" sldId="4878"/>
            <ac:graphicFrameMk id="7" creationId="{2746BABA-4316-255B-97B1-74CDAF9AC397}"/>
          </ac:graphicFrameMkLst>
        </pc:graphicFrameChg>
        <pc:graphicFrameChg chg="del">
          <ac:chgData name="坂上　正人" userId="de84e2de-cc80-4e5f-88eb-721cffe1f0a2" providerId="ADAL" clId="{982A6AD0-D2D4-4524-B5EF-688320C35492}" dt="2024-06-18T10:59:15.898" v="4950" actId="478"/>
          <ac:graphicFrameMkLst>
            <pc:docMk/>
            <pc:sldMk cId="835765217" sldId="4878"/>
            <ac:graphicFrameMk id="26" creationId="{BC309DE2-05C2-73D5-D477-375D32136118}"/>
          </ac:graphicFrameMkLst>
        </pc:graphicFrameChg>
        <pc:graphicFrameChg chg="mod modGraphic">
          <ac:chgData name="坂上　正人" userId="de84e2de-cc80-4e5f-88eb-721cffe1f0a2" providerId="ADAL" clId="{982A6AD0-D2D4-4524-B5EF-688320C35492}" dt="2024-06-18T10:59:59.786" v="4959" actId="1076"/>
          <ac:graphicFrameMkLst>
            <pc:docMk/>
            <pc:sldMk cId="835765217" sldId="4878"/>
            <ac:graphicFrameMk id="366" creationId="{1F3BC432-DA5E-D669-B9AC-0DBEF9A4DE49}"/>
          </ac:graphicFrameMkLst>
        </pc:graphicFrameChg>
        <pc:picChg chg="add mod">
          <ac:chgData name="坂上　正人" userId="de84e2de-cc80-4e5f-88eb-721cffe1f0a2" providerId="ADAL" clId="{982A6AD0-D2D4-4524-B5EF-688320C35492}" dt="2024-06-18T11:00:02.544" v="4960" actId="1076"/>
          <ac:picMkLst>
            <pc:docMk/>
            <pc:sldMk cId="835765217" sldId="4878"/>
            <ac:picMk id="8" creationId="{D765C83E-8666-4518-EFE6-331CC04B0808}"/>
          </ac:picMkLst>
        </pc:picChg>
        <pc:picChg chg="add mod">
          <ac:chgData name="坂上　正人" userId="de84e2de-cc80-4e5f-88eb-721cffe1f0a2" providerId="ADAL" clId="{982A6AD0-D2D4-4524-B5EF-688320C35492}" dt="2024-06-18T11:00:04.634" v="4961" actId="1076"/>
          <ac:picMkLst>
            <pc:docMk/>
            <pc:sldMk cId="835765217" sldId="4878"/>
            <ac:picMk id="9" creationId="{834AF641-B367-C64E-29B1-7C1DCA7ADC6D}"/>
          </ac:picMkLst>
        </pc:picChg>
        <pc:picChg chg="del">
          <ac:chgData name="坂上　正人" userId="de84e2de-cc80-4e5f-88eb-721cffe1f0a2" providerId="ADAL" clId="{982A6AD0-D2D4-4524-B5EF-688320C35492}" dt="2024-06-18T10:59:15.898" v="4950" actId="478"/>
          <ac:picMkLst>
            <pc:docMk/>
            <pc:sldMk cId="835765217" sldId="4878"/>
            <ac:picMk id="13" creationId="{5751EB06-F1FC-BA0D-3427-89A9634AF481}"/>
          </ac:picMkLst>
        </pc:picChg>
        <pc:extLst>
          <p:ext xmlns:p="http://schemas.openxmlformats.org/presentationml/2006/main" uri="{D6D511B9-2390-475A-947B-AFAB55BFBCF1}">
            <pc226:cmChg xmlns:pc226="http://schemas.microsoft.com/office/powerpoint/2022/06/main/command" chg="add del">
              <pc226:chgData name="坂上　正人" userId="de84e2de-cc80-4e5f-88eb-721cffe1f0a2" providerId="ADAL" clId="{982A6AD0-D2D4-4524-B5EF-688320C35492}" dt="2024-06-18T10:54:25.904" v="4895"/>
              <pc2:cmMkLst xmlns:pc2="http://schemas.microsoft.com/office/powerpoint/2019/9/main/command">
                <pc:docMk/>
                <pc:sldMk cId="835765217" sldId="4878"/>
                <pc2:cmMk id="{538D2AC2-1E74-447A-B51C-09514555C676}"/>
              </pc2:cmMkLst>
            </pc226:cmChg>
          </p:ext>
        </pc:extLst>
      </pc:sldChg>
      <pc:sldChg chg="del">
        <pc:chgData name="坂上　正人" userId="de84e2de-cc80-4e5f-88eb-721cffe1f0a2" providerId="ADAL" clId="{982A6AD0-D2D4-4524-B5EF-688320C35492}" dt="2024-06-17T19:26:56.596" v="15" actId="47"/>
        <pc:sldMkLst>
          <pc:docMk/>
          <pc:sldMk cId="4190565259" sldId="4879"/>
        </pc:sldMkLst>
      </pc:sldChg>
      <pc:sldChg chg="addSp delSp modSp mod ord addCm delCm modCm">
        <pc:chgData name="坂上　正人" userId="de84e2de-cc80-4e5f-88eb-721cffe1f0a2" providerId="ADAL" clId="{982A6AD0-D2D4-4524-B5EF-688320C35492}" dt="2024-06-19T02:46:30.280" v="5753"/>
        <pc:sldMkLst>
          <pc:docMk/>
          <pc:sldMk cId="256002522" sldId="4880"/>
        </pc:sldMkLst>
        <pc:spChg chg="add mod">
          <ac:chgData name="坂上　正人" userId="de84e2de-cc80-4e5f-88eb-721cffe1f0a2" providerId="ADAL" clId="{982A6AD0-D2D4-4524-B5EF-688320C35492}" dt="2024-06-19T02:45:37.616" v="5744"/>
          <ac:spMkLst>
            <pc:docMk/>
            <pc:sldMk cId="256002522" sldId="4880"/>
            <ac:spMk id="9" creationId="{603D33FF-0DA1-8F5E-5026-FF0ECDA60187}"/>
          </ac:spMkLst>
        </pc:spChg>
        <pc:spChg chg="add del mod">
          <ac:chgData name="坂上　正人" userId="de84e2de-cc80-4e5f-88eb-721cffe1f0a2" providerId="ADAL" clId="{982A6AD0-D2D4-4524-B5EF-688320C35492}" dt="2024-06-19T02:46:20.255" v="5752"/>
          <ac:spMkLst>
            <pc:docMk/>
            <pc:sldMk cId="256002522" sldId="4880"/>
            <ac:spMk id="10" creationId="{1FFBB741-19D0-CCAD-87C5-35FF71D4BF84}"/>
          </ac:spMkLst>
        </pc:spChg>
        <pc:spChg chg="add mod">
          <ac:chgData name="坂上　正人" userId="de84e2de-cc80-4e5f-88eb-721cffe1f0a2" providerId="ADAL" clId="{982A6AD0-D2D4-4524-B5EF-688320C35492}" dt="2024-06-19T02:46:30.280" v="5753"/>
          <ac:spMkLst>
            <pc:docMk/>
            <pc:sldMk cId="256002522" sldId="4880"/>
            <ac:spMk id="11" creationId="{427142A2-6200-8FE8-9DF4-2F67B8CC1826}"/>
          </ac:spMkLst>
        </pc:spChg>
        <pc:spChg chg="mod">
          <ac:chgData name="坂上　正人" userId="de84e2de-cc80-4e5f-88eb-721cffe1f0a2" providerId="ADAL" clId="{982A6AD0-D2D4-4524-B5EF-688320C35492}" dt="2024-06-18T09:44:47.434" v="2511" actId="20577"/>
          <ac:spMkLst>
            <pc:docMk/>
            <pc:sldMk cId="256002522" sldId="4880"/>
            <ac:spMk id="23" creationId="{995B765C-8EF2-4575-A487-03EBF1334915}"/>
          </ac:spMkLst>
        </pc:spChg>
        <pc:graphicFrameChg chg="mod modGraphic">
          <ac:chgData name="坂上　正人" userId="de84e2de-cc80-4e5f-88eb-721cffe1f0a2" providerId="ADAL" clId="{982A6AD0-D2D4-4524-B5EF-688320C35492}" dt="2024-06-19T02:15:18.700" v="5285" actId="207"/>
          <ac:graphicFrameMkLst>
            <pc:docMk/>
            <pc:sldMk cId="256002522" sldId="4880"/>
            <ac:graphicFrameMk id="5" creationId="{EDFB42B8-AADB-A50D-2B3C-6AB076CAF0BD}"/>
          </ac:graphicFrameMkLst>
        </pc:graphicFrameChg>
        <pc:graphicFrameChg chg="add del mod modGraphic">
          <ac:chgData name="坂上　正人" userId="de84e2de-cc80-4e5f-88eb-721cffe1f0a2" providerId="ADAL" clId="{982A6AD0-D2D4-4524-B5EF-688320C35492}" dt="2024-06-19T02:15:24.129" v="5289" actId="478"/>
          <ac:graphicFrameMkLst>
            <pc:docMk/>
            <pc:sldMk cId="256002522" sldId="4880"/>
            <ac:graphicFrameMk id="8" creationId="{0ABE8CBC-8D70-892C-6C4B-FAC8E0822AF4}"/>
          </ac:graphicFrameMkLst>
        </pc:graphicFrameChg>
        <pc:extLst>
          <p:ext xmlns:p="http://schemas.openxmlformats.org/presentationml/2006/main" uri="{D6D511B9-2390-475A-947B-AFAB55BFBCF1}">
            <pc226:cmChg xmlns:pc226="http://schemas.microsoft.com/office/powerpoint/2022/06/main/command" chg="add mod">
              <pc226:chgData name="坂上　正人" userId="de84e2de-cc80-4e5f-88eb-721cffe1f0a2" providerId="ADAL" clId="{982A6AD0-D2D4-4524-B5EF-688320C35492}" dt="2024-06-19T02:14:43.880" v="5282"/>
              <pc2:cmMkLst xmlns:pc2="http://schemas.microsoft.com/office/powerpoint/2019/9/main/command">
                <pc:docMk/>
                <pc:sldMk cId="256002522" sldId="4880"/>
                <pc2:cmMk id="{62AD0DCC-2F1E-4EEE-A471-2542BB3D923B}"/>
              </pc2:cmMkLst>
            </pc226:cmChg>
            <pc226:cmChg xmlns:pc226="http://schemas.microsoft.com/office/powerpoint/2022/06/main/command" chg="add del mod">
              <pc226:chgData name="坂上　正人" userId="de84e2de-cc80-4e5f-88eb-721cffe1f0a2" providerId="ADAL" clId="{982A6AD0-D2D4-4524-B5EF-688320C35492}" dt="2024-06-18T09:54:52.809" v="2749"/>
              <pc2:cmMkLst xmlns:pc2="http://schemas.microsoft.com/office/powerpoint/2019/9/main/command">
                <pc:docMk/>
                <pc:sldMk cId="256002522" sldId="4880"/>
                <pc2:cmMk id="{A621F6E2-9E88-4273-B4DC-D4ECEA023AF0}"/>
              </pc2:cmMkLst>
            </pc226:cmChg>
          </p:ext>
        </pc:extLst>
      </pc:sldChg>
      <pc:sldChg chg="addSp delSp modSp mod">
        <pc:chgData name="坂上　正人" userId="de84e2de-cc80-4e5f-88eb-721cffe1f0a2" providerId="ADAL" clId="{982A6AD0-D2D4-4524-B5EF-688320C35492}" dt="2024-06-19T04:49:33.166" v="5914"/>
        <pc:sldMkLst>
          <pc:docMk/>
          <pc:sldMk cId="2117463600" sldId="4884"/>
        </pc:sldMkLst>
        <pc:spChg chg="mod">
          <ac:chgData name="坂上　正人" userId="de84e2de-cc80-4e5f-88eb-721cffe1f0a2" providerId="ADAL" clId="{982A6AD0-D2D4-4524-B5EF-688320C35492}" dt="2024-06-19T04:49:11.639" v="5877"/>
          <ac:spMkLst>
            <pc:docMk/>
            <pc:sldMk cId="2117463600" sldId="4884"/>
            <ac:spMk id="2" creationId="{C50ED1C9-4A7A-F479-FB9E-E0AB0B581A94}"/>
          </ac:spMkLst>
        </pc:spChg>
        <pc:spChg chg="del">
          <ac:chgData name="坂上　正人" userId="de84e2de-cc80-4e5f-88eb-721cffe1f0a2" providerId="ADAL" clId="{982A6AD0-D2D4-4524-B5EF-688320C35492}" dt="2024-06-19T04:48:03.205" v="5766" actId="478"/>
          <ac:spMkLst>
            <pc:docMk/>
            <pc:sldMk cId="2117463600" sldId="4884"/>
            <ac:spMk id="3" creationId="{B1513E3D-F907-F97F-D84A-5C766536F2CF}"/>
          </ac:spMkLst>
        </pc:spChg>
        <pc:spChg chg="add del mod">
          <ac:chgData name="坂上　正人" userId="de84e2de-cc80-4e5f-88eb-721cffe1f0a2" providerId="ADAL" clId="{982A6AD0-D2D4-4524-B5EF-688320C35492}" dt="2024-06-18T10:31:04.868" v="4641" actId="478"/>
          <ac:spMkLst>
            <pc:docMk/>
            <pc:sldMk cId="2117463600" sldId="4884"/>
            <ac:spMk id="5" creationId="{0DB04BD0-B751-7FC1-8EA1-358D4DA27D8B}"/>
          </ac:spMkLst>
        </pc:spChg>
        <pc:spChg chg="add del mod">
          <ac:chgData name="坂上　正人" userId="de84e2de-cc80-4e5f-88eb-721cffe1f0a2" providerId="ADAL" clId="{982A6AD0-D2D4-4524-B5EF-688320C35492}" dt="2024-06-19T02:47:06.607" v="5763" actId="478"/>
          <ac:spMkLst>
            <pc:docMk/>
            <pc:sldMk cId="2117463600" sldId="4884"/>
            <ac:spMk id="7" creationId="{27F6F408-05D3-0C33-9D87-07A159B93089}"/>
          </ac:spMkLst>
        </pc:spChg>
        <pc:spChg chg="add mod">
          <ac:chgData name="坂上　正人" userId="de84e2de-cc80-4e5f-88eb-721cffe1f0a2" providerId="ADAL" clId="{982A6AD0-D2D4-4524-B5EF-688320C35492}" dt="2024-06-19T02:46:34.449" v="5754"/>
          <ac:spMkLst>
            <pc:docMk/>
            <pc:sldMk cId="2117463600" sldId="4884"/>
            <ac:spMk id="8" creationId="{815FFC89-F6AA-BCF9-99C4-C5DE0563E656}"/>
          </ac:spMkLst>
        </pc:spChg>
        <pc:spChg chg="add mod">
          <ac:chgData name="坂上　正人" userId="de84e2de-cc80-4e5f-88eb-721cffe1f0a2" providerId="ADAL" clId="{982A6AD0-D2D4-4524-B5EF-688320C35492}" dt="2024-06-19T04:48:36.955" v="5831"/>
          <ac:spMkLst>
            <pc:docMk/>
            <pc:sldMk cId="2117463600" sldId="4884"/>
            <ac:spMk id="9" creationId="{949240AA-DBC3-A502-77E3-144C3A5E2153}"/>
          </ac:spMkLst>
        </pc:spChg>
        <pc:spChg chg="add mod">
          <ac:chgData name="坂上　正人" userId="de84e2de-cc80-4e5f-88eb-721cffe1f0a2" providerId="ADAL" clId="{982A6AD0-D2D4-4524-B5EF-688320C35492}" dt="2024-06-19T04:48:56.542" v="5867"/>
          <ac:spMkLst>
            <pc:docMk/>
            <pc:sldMk cId="2117463600" sldId="4884"/>
            <ac:spMk id="12" creationId="{1D1B1E6B-D5C3-B003-9938-550A00720511}"/>
          </ac:spMkLst>
        </pc:spChg>
        <pc:spChg chg="add mod">
          <ac:chgData name="坂上　正人" userId="de84e2de-cc80-4e5f-88eb-721cffe1f0a2" providerId="ADAL" clId="{982A6AD0-D2D4-4524-B5EF-688320C35492}" dt="2024-06-19T04:48:13.080" v="5771"/>
          <ac:spMkLst>
            <pc:docMk/>
            <pc:sldMk cId="2117463600" sldId="4884"/>
            <ac:spMk id="13" creationId="{C5A22797-81A3-0FB9-6650-52C75E1E433B}"/>
          </ac:spMkLst>
        </pc:spChg>
        <pc:spChg chg="add mod">
          <ac:chgData name="坂上　正人" userId="de84e2de-cc80-4e5f-88eb-721cffe1f0a2" providerId="ADAL" clId="{982A6AD0-D2D4-4524-B5EF-688320C35492}" dt="2024-06-19T04:48:25.333" v="5799"/>
          <ac:spMkLst>
            <pc:docMk/>
            <pc:sldMk cId="2117463600" sldId="4884"/>
            <ac:spMk id="14" creationId="{50BF7BF6-871F-8701-EC7D-FC36445B4A31}"/>
          </ac:spMkLst>
        </pc:spChg>
        <pc:spChg chg="add mod">
          <ac:chgData name="坂上　正人" userId="de84e2de-cc80-4e5f-88eb-721cffe1f0a2" providerId="ADAL" clId="{982A6AD0-D2D4-4524-B5EF-688320C35492}" dt="2024-06-19T04:48:49.550" v="5851" actId="6549"/>
          <ac:spMkLst>
            <pc:docMk/>
            <pc:sldMk cId="2117463600" sldId="4884"/>
            <ac:spMk id="20" creationId="{A0B98DFC-AA1E-14C1-E47D-F20D9E5F8175}"/>
          </ac:spMkLst>
        </pc:spChg>
        <pc:spChg chg="del">
          <ac:chgData name="坂上　正人" userId="de84e2de-cc80-4e5f-88eb-721cffe1f0a2" providerId="ADAL" clId="{982A6AD0-D2D4-4524-B5EF-688320C35492}" dt="2024-06-19T04:48:12.759" v="5770" actId="478"/>
          <ac:spMkLst>
            <pc:docMk/>
            <pc:sldMk cId="2117463600" sldId="4884"/>
            <ac:spMk id="30" creationId="{93447CA9-FCEF-A763-9B96-526584DAAEEA}"/>
          </ac:spMkLst>
        </pc:spChg>
        <pc:spChg chg="mod">
          <ac:chgData name="坂上　正人" userId="de84e2de-cc80-4e5f-88eb-721cffe1f0a2" providerId="ADAL" clId="{982A6AD0-D2D4-4524-B5EF-688320C35492}" dt="2024-06-19T04:49:33.166" v="5914"/>
          <ac:spMkLst>
            <pc:docMk/>
            <pc:sldMk cId="2117463600" sldId="4884"/>
            <ac:spMk id="336" creationId="{6E26A2CF-376A-D6AD-E463-51CB85F66475}"/>
          </ac:spMkLst>
        </pc:spChg>
        <pc:spChg chg="del">
          <ac:chgData name="坂上　正人" userId="de84e2de-cc80-4e5f-88eb-721cffe1f0a2" providerId="ADAL" clId="{982A6AD0-D2D4-4524-B5EF-688320C35492}" dt="2024-06-19T04:48:03.205" v="5766" actId="478"/>
          <ac:spMkLst>
            <pc:docMk/>
            <pc:sldMk cId="2117463600" sldId="4884"/>
            <ac:spMk id="339" creationId="{65305E46-D899-C250-6A54-DEDD871AEB7F}"/>
          </ac:spMkLst>
        </pc:spChg>
        <pc:spChg chg="del">
          <ac:chgData name="坂上　正人" userId="de84e2de-cc80-4e5f-88eb-721cffe1f0a2" providerId="ADAL" clId="{982A6AD0-D2D4-4524-B5EF-688320C35492}" dt="2024-06-19T04:48:12.759" v="5770" actId="478"/>
          <ac:spMkLst>
            <pc:docMk/>
            <pc:sldMk cId="2117463600" sldId="4884"/>
            <ac:spMk id="354" creationId="{57494D1B-8772-9C9E-4B6C-0C537EEBEF13}"/>
          </ac:spMkLst>
        </pc:spChg>
        <pc:spChg chg="del">
          <ac:chgData name="坂上　正人" userId="de84e2de-cc80-4e5f-88eb-721cffe1f0a2" providerId="ADAL" clId="{982A6AD0-D2D4-4524-B5EF-688320C35492}" dt="2024-06-19T04:48:12.759" v="5770" actId="478"/>
          <ac:spMkLst>
            <pc:docMk/>
            <pc:sldMk cId="2117463600" sldId="4884"/>
            <ac:spMk id="365" creationId="{7F48CB70-6A38-3D1E-D770-F88F8DB1732E}"/>
          </ac:spMkLst>
        </pc:spChg>
        <pc:graphicFrameChg chg="add mod">
          <ac:chgData name="坂上　正人" userId="de84e2de-cc80-4e5f-88eb-721cffe1f0a2" providerId="ADAL" clId="{982A6AD0-D2D4-4524-B5EF-688320C35492}" dt="2024-06-19T04:48:13.080" v="5771"/>
          <ac:graphicFrameMkLst>
            <pc:docMk/>
            <pc:sldMk cId="2117463600" sldId="4884"/>
            <ac:graphicFrameMk id="15" creationId="{65056B70-1FB5-0125-76F1-272BA1090334}"/>
          </ac:graphicFrameMkLst>
        </pc:graphicFrameChg>
        <pc:graphicFrameChg chg="add mod modGraphic">
          <ac:chgData name="坂上　正人" userId="de84e2de-cc80-4e5f-88eb-721cffe1f0a2" providerId="ADAL" clId="{982A6AD0-D2D4-4524-B5EF-688320C35492}" dt="2024-06-19T04:48:19.456" v="5787"/>
          <ac:graphicFrameMkLst>
            <pc:docMk/>
            <pc:sldMk cId="2117463600" sldId="4884"/>
            <ac:graphicFrameMk id="18" creationId="{979A1C84-1C2E-3D17-E85D-BBFE7A6C340F}"/>
          </ac:graphicFrameMkLst>
        </pc:graphicFrameChg>
        <pc:graphicFrameChg chg="del">
          <ac:chgData name="坂上　正人" userId="de84e2de-cc80-4e5f-88eb-721cffe1f0a2" providerId="ADAL" clId="{982A6AD0-D2D4-4524-B5EF-688320C35492}" dt="2024-06-19T04:48:12.759" v="5770" actId="478"/>
          <ac:graphicFrameMkLst>
            <pc:docMk/>
            <pc:sldMk cId="2117463600" sldId="4884"/>
            <ac:graphicFrameMk id="321" creationId="{2D6EA308-0F70-AB87-3A94-D0E8571B1102}"/>
          </ac:graphicFrameMkLst>
        </pc:graphicFrameChg>
        <pc:picChg chg="del">
          <ac:chgData name="坂上　正人" userId="de84e2de-cc80-4e5f-88eb-721cffe1f0a2" providerId="ADAL" clId="{982A6AD0-D2D4-4524-B5EF-688320C35492}" dt="2024-06-19T04:48:03.205" v="5766" actId="478"/>
          <ac:picMkLst>
            <pc:docMk/>
            <pc:sldMk cId="2117463600" sldId="4884"/>
            <ac:picMk id="10" creationId="{F84BFF0F-6A45-32E8-F423-B8419BBA8FFE}"/>
          </ac:picMkLst>
        </pc:picChg>
        <pc:picChg chg="del">
          <ac:chgData name="坂上　正人" userId="de84e2de-cc80-4e5f-88eb-721cffe1f0a2" providerId="ADAL" clId="{982A6AD0-D2D4-4524-B5EF-688320C35492}" dt="2024-06-19T04:48:03.205" v="5766" actId="478"/>
          <ac:picMkLst>
            <pc:docMk/>
            <pc:sldMk cId="2117463600" sldId="4884"/>
            <ac:picMk id="11" creationId="{125A9EC8-A925-C534-385E-78ECC09ECCBE}"/>
          </ac:picMkLst>
        </pc:picChg>
        <pc:picChg chg="add mod">
          <ac:chgData name="坂上　正人" userId="de84e2de-cc80-4e5f-88eb-721cffe1f0a2" providerId="ADAL" clId="{982A6AD0-D2D4-4524-B5EF-688320C35492}" dt="2024-06-19T04:48:13.080" v="5771"/>
          <ac:picMkLst>
            <pc:docMk/>
            <pc:sldMk cId="2117463600" sldId="4884"/>
            <ac:picMk id="16" creationId="{56D0E1C4-5909-141D-04E9-58FC7A98F787}"/>
          </ac:picMkLst>
        </pc:picChg>
        <pc:picChg chg="add mod">
          <ac:chgData name="坂上　正人" userId="de84e2de-cc80-4e5f-88eb-721cffe1f0a2" providerId="ADAL" clId="{982A6AD0-D2D4-4524-B5EF-688320C35492}" dt="2024-06-19T04:48:13.080" v="5771"/>
          <ac:picMkLst>
            <pc:docMk/>
            <pc:sldMk cId="2117463600" sldId="4884"/>
            <ac:picMk id="17" creationId="{CA58A24E-356E-10CA-EC99-9C37C80A7070}"/>
          </ac:picMkLst>
        </pc:picChg>
        <pc:picChg chg="add mod">
          <ac:chgData name="坂上　正人" userId="de84e2de-cc80-4e5f-88eb-721cffe1f0a2" providerId="ADAL" clId="{982A6AD0-D2D4-4524-B5EF-688320C35492}" dt="2024-06-19T04:48:13.080" v="5771"/>
          <ac:picMkLst>
            <pc:docMk/>
            <pc:sldMk cId="2117463600" sldId="4884"/>
            <ac:picMk id="19" creationId="{E0664A3C-E638-1E27-5E96-72D8D2918C3D}"/>
          </ac:picMkLst>
        </pc:picChg>
        <pc:picChg chg="del">
          <ac:chgData name="坂上　正人" userId="de84e2de-cc80-4e5f-88eb-721cffe1f0a2" providerId="ADAL" clId="{982A6AD0-D2D4-4524-B5EF-688320C35492}" dt="2024-06-19T04:48:03.205" v="5766" actId="478"/>
          <ac:picMkLst>
            <pc:docMk/>
            <pc:sldMk cId="2117463600" sldId="4884"/>
            <ac:picMk id="340" creationId="{954664CC-A2F6-9C7B-63B0-1CBC1D5A500B}"/>
          </ac:picMkLst>
        </pc:picChg>
        <pc:picChg chg="del">
          <ac:chgData name="坂上　正人" userId="de84e2de-cc80-4e5f-88eb-721cffe1f0a2" providerId="ADAL" clId="{982A6AD0-D2D4-4524-B5EF-688320C35492}" dt="2024-06-19T04:48:12.759" v="5770" actId="478"/>
          <ac:picMkLst>
            <pc:docMk/>
            <pc:sldMk cId="2117463600" sldId="4884"/>
            <ac:picMk id="351" creationId="{C36534D1-5CB0-9E3A-F0B5-68D5BFDEAAC7}"/>
          </ac:picMkLst>
        </pc:picChg>
      </pc:sldChg>
      <pc:sldChg chg="del">
        <pc:chgData name="坂上　正人" userId="de84e2de-cc80-4e5f-88eb-721cffe1f0a2" providerId="ADAL" clId="{982A6AD0-D2D4-4524-B5EF-688320C35492}" dt="2024-06-17T19:26:53.879" v="14" actId="47"/>
        <pc:sldMkLst>
          <pc:docMk/>
          <pc:sldMk cId="3581564336" sldId="4885"/>
        </pc:sldMkLst>
      </pc:sldChg>
      <pc:sldChg chg="addSp delSp modSp del mod ord">
        <pc:chgData name="坂上　正人" userId="de84e2de-cc80-4e5f-88eb-721cffe1f0a2" providerId="ADAL" clId="{982A6AD0-D2D4-4524-B5EF-688320C35492}" dt="2024-06-18T09:48:48.623" v="2519" actId="2696"/>
        <pc:sldMkLst>
          <pc:docMk/>
          <pc:sldMk cId="1422278749" sldId="4886"/>
        </pc:sldMkLst>
        <pc:spChg chg="add mod">
          <ac:chgData name="坂上　正人" userId="de84e2de-cc80-4e5f-88eb-721cffe1f0a2" providerId="ADAL" clId="{982A6AD0-D2D4-4524-B5EF-688320C35492}" dt="2024-06-17T19:35:46.925" v="838" actId="20577"/>
          <ac:spMkLst>
            <pc:docMk/>
            <pc:sldMk cId="1422278749" sldId="4886"/>
            <ac:spMk id="4" creationId="{D5680F26-1CA3-FE20-AEF8-4A429FC91071}"/>
          </ac:spMkLst>
        </pc:spChg>
        <pc:spChg chg="add del mod">
          <ac:chgData name="坂上　正人" userId="de84e2de-cc80-4e5f-88eb-721cffe1f0a2" providerId="ADAL" clId="{982A6AD0-D2D4-4524-B5EF-688320C35492}" dt="2024-06-17T19:34:45.325" v="764"/>
          <ac:spMkLst>
            <pc:docMk/>
            <pc:sldMk cId="1422278749" sldId="4886"/>
            <ac:spMk id="5" creationId="{F1F29CA9-4E2D-DAA4-C90A-E67CD1552B0B}"/>
          </ac:spMkLst>
        </pc:spChg>
        <pc:spChg chg="mod">
          <ac:chgData name="坂上　正人" userId="de84e2de-cc80-4e5f-88eb-721cffe1f0a2" providerId="ADAL" clId="{982A6AD0-D2D4-4524-B5EF-688320C35492}" dt="2024-06-17T19:30:41.416" v="66" actId="20577"/>
          <ac:spMkLst>
            <pc:docMk/>
            <pc:sldMk cId="1422278749" sldId="4886"/>
            <ac:spMk id="338" creationId="{00000000-0000-0000-0000-000000000000}"/>
          </ac:spMkLst>
        </pc:spChg>
        <pc:spChg chg="mod">
          <ac:chgData name="坂上　正人" userId="de84e2de-cc80-4e5f-88eb-721cffe1f0a2" providerId="ADAL" clId="{982A6AD0-D2D4-4524-B5EF-688320C35492}" dt="2024-06-17T19:30:58.554" v="67" actId="14100"/>
          <ac:spMkLst>
            <pc:docMk/>
            <pc:sldMk cId="1422278749" sldId="4886"/>
            <ac:spMk id="416" creationId="{12900AAD-1F79-D601-441E-72DE013EE7E8}"/>
          </ac:spMkLst>
        </pc:spChg>
      </pc:sldChg>
      <pc:sldChg chg="del">
        <pc:chgData name="坂上　正人" userId="de84e2de-cc80-4e5f-88eb-721cffe1f0a2" providerId="ADAL" clId="{982A6AD0-D2D4-4524-B5EF-688320C35492}" dt="2024-06-17T19:25:14.454" v="0" actId="47"/>
        <pc:sldMkLst>
          <pc:docMk/>
          <pc:sldMk cId="3179487543" sldId="4887"/>
        </pc:sldMkLst>
      </pc:sldChg>
      <pc:sldChg chg="addSp delSp modSp mod">
        <pc:chgData name="坂上　正人" userId="de84e2de-cc80-4e5f-88eb-721cffe1f0a2" providerId="ADAL" clId="{982A6AD0-D2D4-4524-B5EF-688320C35492}" dt="2024-06-19T02:46:50.406" v="5756"/>
        <pc:sldMkLst>
          <pc:docMk/>
          <pc:sldMk cId="3249810138" sldId="4888"/>
        </pc:sldMkLst>
        <pc:spChg chg="add mod">
          <ac:chgData name="坂上　正人" userId="de84e2de-cc80-4e5f-88eb-721cffe1f0a2" providerId="ADAL" clId="{982A6AD0-D2D4-4524-B5EF-688320C35492}" dt="2024-06-19T02:40:38.721" v="5514" actId="404"/>
          <ac:spMkLst>
            <pc:docMk/>
            <pc:sldMk cId="3249810138" sldId="4888"/>
            <ac:spMk id="3" creationId="{028D801C-EB4F-7508-4217-4934E1BF80C8}"/>
          </ac:spMkLst>
        </pc:spChg>
        <pc:spChg chg="add del mod">
          <ac:chgData name="坂上　正人" userId="de84e2de-cc80-4e5f-88eb-721cffe1f0a2" providerId="ADAL" clId="{982A6AD0-D2D4-4524-B5EF-688320C35492}" dt="2024-06-19T00:42:04.028" v="5277" actId="478"/>
          <ac:spMkLst>
            <pc:docMk/>
            <pc:sldMk cId="3249810138" sldId="4888"/>
            <ac:spMk id="4" creationId="{BCE7BA11-85D5-3686-8A35-A6B5F3C36058}"/>
          </ac:spMkLst>
        </pc:spChg>
        <pc:spChg chg="add mod">
          <ac:chgData name="坂上　正人" userId="de84e2de-cc80-4e5f-88eb-721cffe1f0a2" providerId="ADAL" clId="{982A6AD0-D2D4-4524-B5EF-688320C35492}" dt="2024-06-19T02:46:50.406" v="5756"/>
          <ac:spMkLst>
            <pc:docMk/>
            <pc:sldMk cId="3249810138" sldId="4888"/>
            <ac:spMk id="6" creationId="{8637293D-29A1-39A9-FF29-17804ECB1CD8}"/>
          </ac:spMkLst>
        </pc:spChg>
        <pc:spChg chg="mod">
          <ac:chgData name="坂上　正人" userId="de84e2de-cc80-4e5f-88eb-721cffe1f0a2" providerId="ADAL" clId="{982A6AD0-D2D4-4524-B5EF-688320C35492}" dt="2024-06-19T02:40:38.721" v="5514" actId="404"/>
          <ac:spMkLst>
            <pc:docMk/>
            <pc:sldMk cId="3249810138" sldId="4888"/>
            <ac:spMk id="14" creationId="{8063B0ED-3C5F-8BFA-4133-1818B31430C6}"/>
          </ac:spMkLst>
        </pc:spChg>
        <pc:spChg chg="mod">
          <ac:chgData name="坂上　正人" userId="de84e2de-cc80-4e5f-88eb-721cffe1f0a2" providerId="ADAL" clId="{982A6AD0-D2D4-4524-B5EF-688320C35492}" dt="2024-06-18T09:55:33.017" v="2752" actId="14100"/>
          <ac:spMkLst>
            <pc:docMk/>
            <pc:sldMk cId="3249810138" sldId="4888"/>
            <ac:spMk id="19" creationId="{E8EFE6B4-DDC7-14D8-C19C-C95FEF48DB0A}"/>
          </ac:spMkLst>
        </pc:spChg>
        <pc:graphicFrameChg chg="mod modGraphic">
          <ac:chgData name="坂上　正人" userId="de84e2de-cc80-4e5f-88eb-721cffe1f0a2" providerId="ADAL" clId="{982A6AD0-D2D4-4524-B5EF-688320C35492}" dt="2024-06-18T00:50:48.511" v="1762"/>
          <ac:graphicFrameMkLst>
            <pc:docMk/>
            <pc:sldMk cId="3249810138" sldId="4888"/>
            <ac:graphicFrameMk id="2" creationId="{11122234-07AE-C39E-F1C6-F59F35D9259B}"/>
          </ac:graphicFrameMkLst>
        </pc:graphicFrameChg>
      </pc:sldChg>
      <pc:sldChg chg="modSp mod">
        <pc:chgData name="坂上　正人" userId="de84e2de-cc80-4e5f-88eb-721cffe1f0a2" providerId="ADAL" clId="{982A6AD0-D2D4-4524-B5EF-688320C35492}" dt="2024-06-19T02:40:06.763" v="5509" actId="207"/>
        <pc:sldMkLst>
          <pc:docMk/>
          <pc:sldMk cId="4215793740" sldId="4889"/>
        </pc:sldMkLst>
        <pc:spChg chg="mod">
          <ac:chgData name="坂上　正人" userId="de84e2de-cc80-4e5f-88eb-721cffe1f0a2" providerId="ADAL" clId="{982A6AD0-D2D4-4524-B5EF-688320C35492}" dt="2024-06-19T02:40:06.763" v="5509" actId="207"/>
          <ac:spMkLst>
            <pc:docMk/>
            <pc:sldMk cId="4215793740" sldId="4889"/>
            <ac:spMk id="2" creationId="{34999B5D-0F83-E78E-7CF7-2EE7041689A4}"/>
          </ac:spMkLst>
        </pc:spChg>
        <pc:spChg chg="mod">
          <ac:chgData name="坂上　正人" userId="de84e2de-cc80-4e5f-88eb-721cffe1f0a2" providerId="ADAL" clId="{982A6AD0-D2D4-4524-B5EF-688320C35492}" dt="2024-06-18T09:52:29.941" v="2572"/>
          <ac:spMkLst>
            <pc:docMk/>
            <pc:sldMk cId="4215793740" sldId="4889"/>
            <ac:spMk id="3" creationId="{8AC033EE-1224-069A-FB9F-C96470024DDA}"/>
          </ac:spMkLst>
        </pc:spChg>
      </pc:sldChg>
      <pc:sldChg chg="modSp add del mod ord">
        <pc:chgData name="坂上　正人" userId="de84e2de-cc80-4e5f-88eb-721cffe1f0a2" providerId="ADAL" clId="{982A6AD0-D2D4-4524-B5EF-688320C35492}" dt="2024-06-18T08:27:28.196" v="2507" actId="2696"/>
        <pc:sldMkLst>
          <pc:docMk/>
          <pc:sldMk cId="2669505716" sldId="4890"/>
        </pc:sldMkLst>
        <pc:spChg chg="mod">
          <ac:chgData name="坂上　正人" userId="de84e2de-cc80-4e5f-88eb-721cffe1f0a2" providerId="ADAL" clId="{982A6AD0-D2D4-4524-B5EF-688320C35492}" dt="2024-06-17T19:26:17.277" v="10" actId="404"/>
          <ac:spMkLst>
            <pc:docMk/>
            <pc:sldMk cId="2669505716" sldId="4890"/>
            <ac:spMk id="341" creationId="{00000000-0000-0000-0000-000000000000}"/>
          </ac:spMkLst>
        </pc:spChg>
      </pc:sldChg>
      <pc:sldChg chg="modSp add del mod">
        <pc:chgData name="坂上　正人" userId="de84e2de-cc80-4e5f-88eb-721cffe1f0a2" providerId="ADAL" clId="{982A6AD0-D2D4-4524-B5EF-688320C35492}" dt="2024-06-17T19:26:30.687" v="13" actId="47"/>
        <pc:sldMkLst>
          <pc:docMk/>
          <pc:sldMk cId="2556420203" sldId="4891"/>
        </pc:sldMkLst>
        <pc:spChg chg="mod">
          <ac:chgData name="坂上　正人" userId="de84e2de-cc80-4e5f-88eb-721cffe1f0a2" providerId="ADAL" clId="{982A6AD0-D2D4-4524-B5EF-688320C35492}" dt="2024-06-17T19:26:24.830" v="12" actId="404"/>
          <ac:spMkLst>
            <pc:docMk/>
            <pc:sldMk cId="2556420203" sldId="4891"/>
            <ac:spMk id="341" creationId="{00000000-0000-0000-0000-000000000000}"/>
          </ac:spMkLst>
        </pc:spChg>
      </pc:sldChg>
      <pc:sldChg chg="addSp modSp mod">
        <pc:chgData name="坂上　正人" userId="de84e2de-cc80-4e5f-88eb-721cffe1f0a2" providerId="ADAL" clId="{982A6AD0-D2D4-4524-B5EF-688320C35492}" dt="2024-06-19T02:46:44.728" v="5755"/>
        <pc:sldMkLst>
          <pc:docMk/>
          <pc:sldMk cId="3735617181" sldId="2142534455"/>
        </pc:sldMkLst>
        <pc:spChg chg="add mod">
          <ac:chgData name="坂上　正人" userId="de84e2de-cc80-4e5f-88eb-721cffe1f0a2" providerId="ADAL" clId="{982A6AD0-D2D4-4524-B5EF-688320C35492}" dt="2024-06-19T00:41:38.530" v="5265"/>
          <ac:spMkLst>
            <pc:docMk/>
            <pc:sldMk cId="3735617181" sldId="2142534455"/>
            <ac:spMk id="2" creationId="{CB1A9A38-2ABE-23BC-F44B-369902ACF1CC}"/>
          </ac:spMkLst>
        </pc:spChg>
        <pc:spChg chg="add mod">
          <ac:chgData name="坂上　正人" userId="de84e2de-cc80-4e5f-88eb-721cffe1f0a2" providerId="ADAL" clId="{982A6AD0-D2D4-4524-B5EF-688320C35492}" dt="2024-06-19T02:46:44.728" v="5755"/>
          <ac:spMkLst>
            <pc:docMk/>
            <pc:sldMk cId="3735617181" sldId="2142534455"/>
            <ac:spMk id="3" creationId="{4FD244E2-66A1-FDDE-DEA4-627B7A392CB1}"/>
          </ac:spMkLst>
        </pc:spChg>
        <pc:spChg chg="mod">
          <ac:chgData name="坂上　正人" userId="de84e2de-cc80-4e5f-88eb-721cffe1f0a2" providerId="ADAL" clId="{982A6AD0-D2D4-4524-B5EF-688320C35492}" dt="2024-06-19T02:40:46.066" v="5517" actId="404"/>
          <ac:spMkLst>
            <pc:docMk/>
            <pc:sldMk cId="3735617181" sldId="2142534455"/>
            <ac:spMk id="10" creationId="{FA32BCB7-E8EE-05C7-94EF-6788D98E87D7}"/>
          </ac:spMkLst>
        </pc:spChg>
        <pc:spChg chg="mod">
          <ac:chgData name="坂上　正人" userId="de84e2de-cc80-4e5f-88eb-721cffe1f0a2" providerId="ADAL" clId="{982A6AD0-D2D4-4524-B5EF-688320C35492}" dt="2024-06-18T10:51:52.160" v="4763" actId="20577"/>
          <ac:spMkLst>
            <pc:docMk/>
            <pc:sldMk cId="3735617181" sldId="2142534455"/>
            <ac:spMk id="11" creationId="{3FAAD31D-81FA-6B9E-1C66-6DD1D3EA2E8D}"/>
          </ac:spMkLst>
        </pc:spChg>
        <pc:spChg chg="mod">
          <ac:chgData name="坂上　正人" userId="de84e2de-cc80-4e5f-88eb-721cffe1f0a2" providerId="ADAL" clId="{982A6AD0-D2D4-4524-B5EF-688320C35492}" dt="2024-06-19T02:40:46.066" v="5517" actId="404"/>
          <ac:spMkLst>
            <pc:docMk/>
            <pc:sldMk cId="3735617181" sldId="2142534455"/>
            <ac:spMk id="14" creationId="{8063B0ED-3C5F-8BFA-4133-1818B31430C6}"/>
          </ac:spMkLst>
        </pc:spChg>
        <pc:spChg chg="mod">
          <ac:chgData name="坂上　正人" userId="de84e2de-cc80-4e5f-88eb-721cffe1f0a2" providerId="ADAL" clId="{982A6AD0-D2D4-4524-B5EF-688320C35492}" dt="2024-06-19T00:49:30.270" v="5280" actId="20577"/>
          <ac:spMkLst>
            <pc:docMk/>
            <pc:sldMk cId="3735617181" sldId="2142534455"/>
            <ac:spMk id="15" creationId="{236CE5F2-1295-0FD8-6305-BBAC15BF6A73}"/>
          </ac:spMkLst>
        </pc:spChg>
      </pc:sldChg>
      <pc:sldChg chg="add del">
        <pc:chgData name="坂上　正人" userId="de84e2de-cc80-4e5f-88eb-721cffe1f0a2" providerId="ADAL" clId="{982A6AD0-D2D4-4524-B5EF-688320C35492}" dt="2024-06-17T19:25:40.954" v="6" actId="47"/>
        <pc:sldMkLst>
          <pc:docMk/>
          <pc:sldMk cId="4009528690" sldId="2142534457"/>
        </pc:sldMkLst>
      </pc:sldChg>
      <pc:sldChg chg="add del">
        <pc:chgData name="坂上　正人" userId="de84e2de-cc80-4e5f-88eb-721cffe1f0a2" providerId="ADAL" clId="{982A6AD0-D2D4-4524-B5EF-688320C35492}" dt="2024-06-18T09:48:48.623" v="2519" actId="2696"/>
        <pc:sldMkLst>
          <pc:docMk/>
          <pc:sldMk cId="3377699950" sldId="2142534458"/>
        </pc:sldMkLst>
      </pc:sldChg>
      <pc:sldChg chg="del">
        <pc:chgData name="坂上　正人" userId="de84e2de-cc80-4e5f-88eb-721cffe1f0a2" providerId="ADAL" clId="{982A6AD0-D2D4-4524-B5EF-688320C35492}" dt="2024-06-18T09:48:48.623" v="2519" actId="2696"/>
        <pc:sldMkLst>
          <pc:docMk/>
          <pc:sldMk cId="241431900" sldId="2142534459"/>
        </pc:sldMkLst>
      </pc:sldChg>
      <pc:sldChg chg="del">
        <pc:chgData name="坂上　正人" userId="de84e2de-cc80-4e5f-88eb-721cffe1f0a2" providerId="ADAL" clId="{982A6AD0-D2D4-4524-B5EF-688320C35492}" dt="2024-06-18T09:48:48.623" v="2519" actId="2696"/>
        <pc:sldMkLst>
          <pc:docMk/>
          <pc:sldMk cId="27275595" sldId="2142534461"/>
        </pc:sldMkLst>
      </pc:sldChg>
      <pc:sldChg chg="del">
        <pc:chgData name="坂上　正人" userId="de84e2de-cc80-4e5f-88eb-721cffe1f0a2" providerId="ADAL" clId="{982A6AD0-D2D4-4524-B5EF-688320C35492}" dt="2024-06-18T09:47:59.672" v="2515" actId="2696"/>
        <pc:sldMkLst>
          <pc:docMk/>
          <pc:sldMk cId="2275891493" sldId="2142534462"/>
        </pc:sldMkLst>
      </pc:sldChg>
      <pc:sldChg chg="addSp delSp modSp add mod">
        <pc:chgData name="坂上　正人" userId="de84e2de-cc80-4e5f-88eb-721cffe1f0a2" providerId="ADAL" clId="{982A6AD0-D2D4-4524-B5EF-688320C35492}" dt="2024-06-19T02:15:42.829" v="5291" actId="1076"/>
        <pc:sldMkLst>
          <pc:docMk/>
          <pc:sldMk cId="4239191480" sldId="2142534462"/>
        </pc:sldMkLst>
        <pc:spChg chg="add del mod">
          <ac:chgData name="坂上　正人" userId="de84e2de-cc80-4e5f-88eb-721cffe1f0a2" providerId="ADAL" clId="{982A6AD0-D2D4-4524-B5EF-688320C35492}" dt="2024-06-18T10:16:59.226" v="3901" actId="478"/>
          <ac:spMkLst>
            <pc:docMk/>
            <pc:sldMk cId="4239191480" sldId="2142534462"/>
            <ac:spMk id="2" creationId="{2489A74E-223E-51F2-CF7C-33519D84621F}"/>
          </ac:spMkLst>
        </pc:spChg>
        <pc:spChg chg="add del mod">
          <ac:chgData name="坂上　正人" userId="de84e2de-cc80-4e5f-88eb-721cffe1f0a2" providerId="ADAL" clId="{982A6AD0-D2D4-4524-B5EF-688320C35492}" dt="2024-06-18T10:18:06.839" v="3931"/>
          <ac:spMkLst>
            <pc:docMk/>
            <pc:sldMk cId="4239191480" sldId="2142534462"/>
            <ac:spMk id="7" creationId="{D1DB308E-D30F-36A7-2B2B-E14D4738B900}"/>
          </ac:spMkLst>
        </pc:spChg>
        <pc:spChg chg="add del">
          <ac:chgData name="坂上　正人" userId="de84e2de-cc80-4e5f-88eb-721cffe1f0a2" providerId="ADAL" clId="{982A6AD0-D2D4-4524-B5EF-688320C35492}" dt="2024-06-18T10:17:34.439" v="3915" actId="22"/>
          <ac:spMkLst>
            <pc:docMk/>
            <pc:sldMk cId="4239191480" sldId="2142534462"/>
            <ac:spMk id="9" creationId="{3F7FD4D2-8646-E393-CCA3-39BC908CE999}"/>
          </ac:spMkLst>
        </pc:spChg>
        <pc:spChg chg="add mod">
          <ac:chgData name="坂上　正人" userId="de84e2de-cc80-4e5f-88eb-721cffe1f0a2" providerId="ADAL" clId="{982A6AD0-D2D4-4524-B5EF-688320C35492}" dt="2024-06-18T10:17:48.252" v="3922" actId="14100"/>
          <ac:spMkLst>
            <pc:docMk/>
            <pc:sldMk cId="4239191480" sldId="2142534462"/>
            <ac:spMk id="10" creationId="{A91A2994-00B0-5772-9668-A3CF7ECD407A}"/>
          </ac:spMkLst>
        </pc:spChg>
        <pc:spChg chg="mod">
          <ac:chgData name="坂上　正人" userId="de84e2de-cc80-4e5f-88eb-721cffe1f0a2" providerId="ADAL" clId="{982A6AD0-D2D4-4524-B5EF-688320C35492}" dt="2024-06-19T02:15:38.738" v="5290" actId="1076"/>
          <ac:spMkLst>
            <pc:docMk/>
            <pc:sldMk cId="4239191480" sldId="2142534462"/>
            <ac:spMk id="24" creationId="{79E684A9-75F8-4D5F-DBFD-C580B9242763}"/>
          </ac:spMkLst>
        </pc:spChg>
        <pc:spChg chg="mod">
          <ac:chgData name="坂上　正人" userId="de84e2de-cc80-4e5f-88eb-721cffe1f0a2" providerId="ADAL" clId="{982A6AD0-D2D4-4524-B5EF-688320C35492}" dt="2024-06-19T02:15:42.829" v="5291" actId="1076"/>
          <ac:spMkLst>
            <pc:docMk/>
            <pc:sldMk cId="4239191480" sldId="2142534462"/>
            <ac:spMk id="365" creationId="{7F48CB70-6A38-3D1E-D770-F88F8DB1732E}"/>
          </ac:spMkLst>
        </pc:spChg>
        <pc:graphicFrameChg chg="mod">
          <ac:chgData name="坂上　正人" userId="de84e2de-cc80-4e5f-88eb-721cffe1f0a2" providerId="ADAL" clId="{982A6AD0-D2D4-4524-B5EF-688320C35492}" dt="2024-06-19T02:15:38.738" v="5290" actId="1076"/>
          <ac:graphicFrameMkLst>
            <pc:docMk/>
            <pc:sldMk cId="4239191480" sldId="2142534462"/>
            <ac:graphicFrameMk id="321" creationId="{2D6EA308-0F70-AB87-3A94-D0E8571B1102}"/>
          </ac:graphicFrameMkLst>
        </pc:graphicFrameChg>
        <pc:picChg chg="mod">
          <ac:chgData name="坂上　正人" userId="de84e2de-cc80-4e5f-88eb-721cffe1f0a2" providerId="ADAL" clId="{982A6AD0-D2D4-4524-B5EF-688320C35492}" dt="2024-06-19T02:15:38.738" v="5290" actId="1076"/>
          <ac:picMkLst>
            <pc:docMk/>
            <pc:sldMk cId="4239191480" sldId="2142534462"/>
            <ac:picMk id="4" creationId="{17013C0C-EE17-C016-5BFA-8B86E47EA911}"/>
          </ac:picMkLst>
        </pc:picChg>
        <pc:picChg chg="mod">
          <ac:chgData name="坂上　正人" userId="de84e2de-cc80-4e5f-88eb-721cffe1f0a2" providerId="ADAL" clId="{982A6AD0-D2D4-4524-B5EF-688320C35492}" dt="2024-06-19T02:15:38.738" v="5290" actId="1076"/>
          <ac:picMkLst>
            <pc:docMk/>
            <pc:sldMk cId="4239191480" sldId="2142534462"/>
            <ac:picMk id="5" creationId="{DA88FAB3-2710-F387-BDF9-BF1E76957ABF}"/>
          </ac:picMkLst>
        </pc:picChg>
      </pc:sldChg>
      <pc:sldChg chg="del">
        <pc:chgData name="坂上　正人" userId="de84e2de-cc80-4e5f-88eb-721cffe1f0a2" providerId="ADAL" clId="{982A6AD0-D2D4-4524-B5EF-688320C35492}" dt="2024-06-18T09:47:59.672" v="2515" actId="2696"/>
        <pc:sldMkLst>
          <pc:docMk/>
          <pc:sldMk cId="3747501390" sldId="2142534463"/>
        </pc:sldMkLst>
      </pc:sldChg>
      <pc:sldChg chg="addSp modSp add mod">
        <pc:chgData name="坂上　正人" userId="de84e2de-cc80-4e5f-88eb-721cffe1f0a2" providerId="ADAL" clId="{982A6AD0-D2D4-4524-B5EF-688320C35492}" dt="2024-06-18T10:21:33.544" v="4287" actId="1076"/>
        <pc:sldMkLst>
          <pc:docMk/>
          <pc:sldMk cId="4164634313" sldId="2142534463"/>
        </pc:sldMkLst>
        <pc:spChg chg="add mod">
          <ac:chgData name="坂上　正人" userId="de84e2de-cc80-4e5f-88eb-721cffe1f0a2" providerId="ADAL" clId="{982A6AD0-D2D4-4524-B5EF-688320C35492}" dt="2024-06-18T10:20:17.889" v="4259"/>
          <ac:spMkLst>
            <pc:docMk/>
            <pc:sldMk cId="4164634313" sldId="2142534463"/>
            <ac:spMk id="2" creationId="{644DF6DC-BE07-ABB8-B8E1-E7B256CCE2FF}"/>
          </ac:spMkLst>
        </pc:spChg>
        <pc:spChg chg="add mod">
          <ac:chgData name="坂上　正人" userId="de84e2de-cc80-4e5f-88eb-721cffe1f0a2" providerId="ADAL" clId="{982A6AD0-D2D4-4524-B5EF-688320C35492}" dt="2024-06-18T10:20:47.926" v="4266" actId="1076"/>
          <ac:spMkLst>
            <pc:docMk/>
            <pc:sldMk cId="4164634313" sldId="2142534463"/>
            <ac:spMk id="11" creationId="{72753DD9-F9B0-88D6-300F-927B3A0651D2}"/>
          </ac:spMkLst>
        </pc:spChg>
        <pc:graphicFrameChg chg="mod">
          <ac:chgData name="坂上　正人" userId="de84e2de-cc80-4e5f-88eb-721cffe1f0a2" providerId="ADAL" clId="{982A6AD0-D2D4-4524-B5EF-688320C35492}" dt="2024-06-18T10:21:22.526" v="4286" actId="1036"/>
          <ac:graphicFrameMkLst>
            <pc:docMk/>
            <pc:sldMk cId="4164634313" sldId="2142534463"/>
            <ac:graphicFrameMk id="10" creationId="{30222D9B-B4B5-4A4A-918E-C2965A762D19}"/>
          </ac:graphicFrameMkLst>
        </pc:graphicFrameChg>
        <pc:graphicFrameChg chg="mod">
          <ac:chgData name="坂上　正人" userId="de84e2de-cc80-4e5f-88eb-721cffe1f0a2" providerId="ADAL" clId="{982A6AD0-D2D4-4524-B5EF-688320C35492}" dt="2024-06-18T10:21:22.526" v="4286" actId="1036"/>
          <ac:graphicFrameMkLst>
            <pc:docMk/>
            <pc:sldMk cId="4164634313" sldId="2142534463"/>
            <ac:graphicFrameMk id="16" creationId="{2F0B49AC-ACEB-82A0-FF92-5C297E643ED1}"/>
          </ac:graphicFrameMkLst>
        </pc:graphicFrameChg>
        <pc:picChg chg="mod">
          <ac:chgData name="坂上　正人" userId="de84e2de-cc80-4e5f-88eb-721cffe1f0a2" providerId="ADAL" clId="{982A6AD0-D2D4-4524-B5EF-688320C35492}" dt="2024-06-18T10:21:22.526" v="4286" actId="1036"/>
          <ac:picMkLst>
            <pc:docMk/>
            <pc:sldMk cId="4164634313" sldId="2142534463"/>
            <ac:picMk id="1030" creationId="{F3C525CA-B014-F173-6EDE-6A5A6DBE7C6A}"/>
          </ac:picMkLst>
        </pc:picChg>
        <pc:picChg chg="mod">
          <ac:chgData name="坂上　正人" userId="de84e2de-cc80-4e5f-88eb-721cffe1f0a2" providerId="ADAL" clId="{982A6AD0-D2D4-4524-B5EF-688320C35492}" dt="2024-06-18T10:21:33.544" v="4287" actId="1076"/>
          <ac:picMkLst>
            <pc:docMk/>
            <pc:sldMk cId="4164634313" sldId="2142534463"/>
            <ac:picMk id="1032" creationId="{0265B635-E365-8B97-AD8E-9324D28C8CD5}"/>
          </ac:picMkLst>
        </pc:picChg>
      </pc:sldChg>
      <pc:sldChg chg="del">
        <pc:chgData name="坂上　正人" userId="de84e2de-cc80-4e5f-88eb-721cffe1f0a2" providerId="ADAL" clId="{982A6AD0-D2D4-4524-B5EF-688320C35492}" dt="2024-06-17T19:27:01.082" v="16" actId="47"/>
        <pc:sldMkLst>
          <pc:docMk/>
          <pc:sldMk cId="823439165" sldId="2142534464"/>
        </pc:sldMkLst>
      </pc:sldChg>
      <pc:sldChg chg="modSp add del mod">
        <pc:chgData name="坂上　正人" userId="de84e2de-cc80-4e5f-88eb-721cffe1f0a2" providerId="ADAL" clId="{982A6AD0-D2D4-4524-B5EF-688320C35492}" dt="2024-06-18T08:27:28.196" v="2507" actId="2696"/>
        <pc:sldMkLst>
          <pc:docMk/>
          <pc:sldMk cId="2014238712" sldId="2142534464"/>
        </pc:sldMkLst>
        <pc:spChg chg="mod">
          <ac:chgData name="坂上　正人" userId="de84e2de-cc80-4e5f-88eb-721cffe1f0a2" providerId="ADAL" clId="{982A6AD0-D2D4-4524-B5EF-688320C35492}" dt="2024-06-17T19:29:24.387" v="53"/>
          <ac:spMkLst>
            <pc:docMk/>
            <pc:sldMk cId="2014238712" sldId="2142534464"/>
            <ac:spMk id="3" creationId="{8AC033EE-1224-069A-FB9F-C96470024DDA}"/>
          </ac:spMkLst>
        </pc:spChg>
      </pc:sldChg>
      <pc:sldChg chg="add del">
        <pc:chgData name="坂上　正人" userId="de84e2de-cc80-4e5f-88eb-721cffe1f0a2" providerId="ADAL" clId="{982A6AD0-D2D4-4524-B5EF-688320C35492}" dt="2024-06-17T19:31:10.926" v="69"/>
        <pc:sldMkLst>
          <pc:docMk/>
          <pc:sldMk cId="99372582" sldId="2142534465"/>
        </pc:sldMkLst>
      </pc:sldChg>
      <pc:sldChg chg="del">
        <pc:chgData name="坂上　正人" userId="de84e2de-cc80-4e5f-88eb-721cffe1f0a2" providerId="ADAL" clId="{982A6AD0-D2D4-4524-B5EF-688320C35492}" dt="2024-06-17T19:25:42.028" v="7" actId="47"/>
        <pc:sldMkLst>
          <pc:docMk/>
          <pc:sldMk cId="2132069802" sldId="2142534465"/>
        </pc:sldMkLst>
      </pc:sldChg>
      <pc:sldChg chg="modSp add del mod">
        <pc:chgData name="坂上　正人" userId="de84e2de-cc80-4e5f-88eb-721cffe1f0a2" providerId="ADAL" clId="{982A6AD0-D2D4-4524-B5EF-688320C35492}" dt="2024-06-18T09:48:48.623" v="2519" actId="2696"/>
        <pc:sldMkLst>
          <pc:docMk/>
          <pc:sldMk cId="3758959868" sldId="2142534465"/>
        </pc:sldMkLst>
        <pc:spChg chg="mod">
          <ac:chgData name="坂上　正人" userId="de84e2de-cc80-4e5f-88eb-721cffe1f0a2" providerId="ADAL" clId="{982A6AD0-D2D4-4524-B5EF-688320C35492}" dt="2024-06-18T00:15:51.096" v="932"/>
          <ac:spMkLst>
            <pc:docMk/>
            <pc:sldMk cId="3758959868" sldId="2142534465"/>
            <ac:spMk id="3" creationId="{8AC033EE-1224-069A-FB9F-C96470024DDA}"/>
          </ac:spMkLst>
        </pc:spChg>
      </pc:sldChg>
      <pc:sldMasterChg chg="addSldLayout delSldLayout modSldLayout">
        <pc:chgData name="坂上　正人" userId="de84e2de-cc80-4e5f-88eb-721cffe1f0a2" providerId="ADAL" clId="{982A6AD0-D2D4-4524-B5EF-688320C35492}" dt="2024-06-18T13:24:11.409" v="5255" actId="16037"/>
        <pc:sldMasterMkLst>
          <pc:docMk/>
          <pc:sldMasterMk cId="1529606188" sldId="2147483728"/>
        </pc:sldMasterMkLst>
        <pc:sldLayoutChg chg="modSp">
          <pc:chgData name="坂上　正人" userId="de84e2de-cc80-4e5f-88eb-721cffe1f0a2" providerId="ADAL" clId="{982A6AD0-D2D4-4524-B5EF-688320C35492}" dt="2024-06-18T13:24:11.409" v="5255" actId="16037"/>
          <pc:sldLayoutMkLst>
            <pc:docMk/>
            <pc:sldMasterMk cId="1529606188" sldId="2147483728"/>
            <pc:sldLayoutMk cId="3217893138" sldId="2147483731"/>
          </pc:sldLayoutMkLst>
          <pc:spChg chg="mod">
            <ac:chgData name="坂上　正人" userId="de84e2de-cc80-4e5f-88eb-721cffe1f0a2" providerId="ADAL" clId="{982A6AD0-D2D4-4524-B5EF-688320C35492}" dt="2024-06-18T13:24:11.409" v="5255" actId="16037"/>
            <ac:spMkLst>
              <pc:docMk/>
              <pc:sldMasterMk cId="1529606188" sldId="2147483728"/>
              <pc:sldLayoutMk cId="3217893138" sldId="2147483731"/>
              <ac:spMk id="24" creationId="{BBD91B32-8EF3-AF58-1F81-07C90C1FD6B8}"/>
            </ac:spMkLst>
          </pc:spChg>
        </pc:sldLayoutChg>
        <pc:sldLayoutChg chg="modSp">
          <pc:chgData name="坂上　正人" userId="de84e2de-cc80-4e5f-88eb-721cffe1f0a2" providerId="ADAL" clId="{982A6AD0-D2D4-4524-B5EF-688320C35492}" dt="2024-06-18T00:46:24.656" v="1179" actId="404"/>
          <pc:sldLayoutMkLst>
            <pc:docMk/>
            <pc:sldMasterMk cId="1529606188" sldId="2147483728"/>
            <pc:sldLayoutMk cId="1601478994" sldId="2147483733"/>
          </pc:sldLayoutMkLst>
          <pc:spChg chg="mod">
            <ac:chgData name="坂上　正人" userId="de84e2de-cc80-4e5f-88eb-721cffe1f0a2" providerId="ADAL" clId="{982A6AD0-D2D4-4524-B5EF-688320C35492}" dt="2024-06-18T00:46:24.656" v="1179" actId="404"/>
            <ac:spMkLst>
              <pc:docMk/>
              <pc:sldMasterMk cId="1529606188" sldId="2147483728"/>
              <pc:sldLayoutMk cId="1601478994" sldId="2147483733"/>
              <ac:spMk id="2" creationId="{D414B782-E0BF-0845-CD3D-1BDF5753443F}"/>
            </ac:spMkLst>
          </pc:spChg>
        </pc:sldLayoutChg>
        <pc:sldLayoutChg chg="add del">
          <pc:chgData name="坂上　正人" userId="de84e2de-cc80-4e5f-88eb-721cffe1f0a2" providerId="ADAL" clId="{982A6AD0-D2D4-4524-B5EF-688320C35492}" dt="2024-06-18T08:27:28.196" v="2507" actId="2696"/>
          <pc:sldLayoutMkLst>
            <pc:docMk/>
            <pc:sldMasterMk cId="1529606188" sldId="2147483728"/>
            <pc:sldLayoutMk cId="1652619612" sldId="2147483743"/>
          </pc:sldLayoutMkLst>
        </pc:sldLayoutChg>
      </pc:sldMasterChg>
    </pc:docChg>
  </pc:docChgLst>
  <pc:docChgLst>
    <pc:chgData name="山上　浩二" userId="S::yamagami-k2@asahi.com::a2974e24-0f38-41e3-bf94-e8b798073130" providerId="AD" clId="Web-{A2F99EE1-491F-3D11-D4C9-5D2F37A866CF}"/>
    <pc:docChg chg="modSld">
      <pc:chgData name="山上　浩二" userId="S::yamagami-k2@asahi.com::a2974e24-0f38-41e3-bf94-e8b798073130" providerId="AD" clId="Web-{A2F99EE1-491F-3D11-D4C9-5D2F37A866CF}" dt="2024-06-18T09:16:13.264" v="4" actId="14100"/>
      <pc:docMkLst>
        <pc:docMk/>
      </pc:docMkLst>
      <pc:sldChg chg="modSp">
        <pc:chgData name="山上　浩二" userId="S::yamagami-k2@asahi.com::a2974e24-0f38-41e3-bf94-e8b798073130" providerId="AD" clId="Web-{A2F99EE1-491F-3D11-D4C9-5D2F37A866CF}" dt="2024-06-18T09:16:13.264" v="4" actId="14100"/>
        <pc:sldMkLst>
          <pc:docMk/>
          <pc:sldMk cId="2500637818" sldId="2142534454"/>
        </pc:sldMkLst>
        <pc:spChg chg="mod">
          <ac:chgData name="山上　浩二" userId="S::yamagami-k2@asahi.com::a2974e24-0f38-41e3-bf94-e8b798073130" providerId="AD" clId="Web-{A2F99EE1-491F-3D11-D4C9-5D2F37A866CF}" dt="2024-06-18T09:16:13.264" v="4" actId="14100"/>
          <ac:spMkLst>
            <pc:docMk/>
            <pc:sldMk cId="2500637818" sldId="2142534454"/>
            <ac:spMk id="3" creationId="{9D0F8682-BCE7-4510-0BF2-366FEFFFD080}"/>
          </ac:spMkLst>
        </pc:spChg>
      </pc:sldChg>
    </pc:docChg>
  </pc:docChgLst>
  <pc:docChgLst>
    <pc:chgData name="坂上　正人" userId="de84e2de-cc80-4e5f-88eb-721cffe1f0a2" providerId="ADAL" clId="{71417A42-AD02-4A2B-838F-175192B5DA4D}"/>
    <pc:docChg chg="modSld">
      <pc:chgData name="坂上　正人" userId="de84e2de-cc80-4e5f-88eb-721cffe1f0a2" providerId="ADAL" clId="{71417A42-AD02-4A2B-838F-175192B5DA4D}" dt="2024-07-30T15:34:39.672" v="3"/>
      <pc:docMkLst>
        <pc:docMk/>
      </pc:docMkLst>
      <pc:sldChg chg="modSp mod modCm">
        <pc:chgData name="坂上　正人" userId="de84e2de-cc80-4e5f-88eb-721cffe1f0a2" providerId="ADAL" clId="{71417A42-AD02-4A2B-838F-175192B5DA4D}" dt="2024-07-30T15:34:39.672" v="3"/>
        <pc:sldMkLst>
          <pc:docMk/>
          <pc:sldMk cId="3735617181" sldId="2142534455"/>
        </pc:sldMkLst>
        <pc:spChg chg="mod">
          <ac:chgData name="坂上　正人" userId="de84e2de-cc80-4e5f-88eb-721cffe1f0a2" providerId="ADAL" clId="{71417A42-AD02-4A2B-838F-175192B5DA4D}" dt="2024-07-30T15:34:21.060" v="2"/>
          <ac:spMkLst>
            <pc:docMk/>
            <pc:sldMk cId="3735617181" sldId="2142534455"/>
            <ac:spMk id="7" creationId="{4A390985-24A0-7E14-E0BB-846A5BBACC5C}"/>
          </ac:spMkLst>
        </pc:spChg>
        <pc:extLst>
          <p:ext xmlns:p="http://schemas.openxmlformats.org/presentationml/2006/main" uri="{D6D511B9-2390-475A-947B-AFAB55BFBCF1}">
            <pc226:cmChg xmlns:pc226="http://schemas.microsoft.com/office/powerpoint/2022/06/main/command" chg="">
              <pc226:chgData name="坂上　正人" userId="de84e2de-cc80-4e5f-88eb-721cffe1f0a2" providerId="ADAL" clId="{71417A42-AD02-4A2B-838F-175192B5DA4D}" dt="2024-07-30T15:34:39.672" v="3"/>
              <pc2:cmMkLst xmlns:pc2="http://schemas.microsoft.com/office/powerpoint/2019/9/main/command">
                <pc:docMk/>
                <pc:sldMk cId="3735617181" sldId="2142534455"/>
                <pc2:cmMk id="{1FD1EA37-9843-4DF7-BE2E-0708143E1CFA}"/>
              </pc2:cmMkLst>
              <pc226:cmRplyChg chg="add">
                <pc226:chgData name="坂上　正人" userId="de84e2de-cc80-4e5f-88eb-721cffe1f0a2" providerId="ADAL" clId="{71417A42-AD02-4A2B-838F-175192B5DA4D}" dt="2024-07-30T15:34:39.672" v="3"/>
                <pc2:cmRplyMkLst xmlns:pc2="http://schemas.microsoft.com/office/powerpoint/2019/9/main/command">
                  <pc:docMk/>
                  <pc:sldMk cId="3735617181" sldId="2142534455"/>
                  <pc2:cmMk id="{1FD1EA37-9843-4DF7-BE2E-0708143E1CFA}"/>
                  <pc2:cmRplyMk id="{3A8DDDB1-F89A-4940-89C9-2905100D0995}"/>
                </pc2:cmRplyMkLst>
              </pc226:cmRplyChg>
            </pc226:cmChg>
          </p:ext>
        </pc:extLst>
      </pc:sldChg>
    </pc:docChg>
  </pc:docChgLst>
  <pc:docChgLst>
    <pc:chgData name="有田　元則" userId="S::arita-m1@asahi.com::68c1bc64-1da4-48cb-9b20-11c9d9418be7" providerId="AD" clId="Web-{1FCB5792-434E-74FC-11B1-DEC3F7D9189D}"/>
    <pc:docChg chg="mod modSld">
      <pc:chgData name="有田　元則" userId="S::arita-m1@asahi.com::68c1bc64-1da4-48cb-9b20-11c9d9418be7" providerId="AD" clId="Web-{1FCB5792-434E-74FC-11B1-DEC3F7D9189D}" dt="2024-07-31T02:40:04.393" v="5"/>
      <pc:docMkLst>
        <pc:docMk/>
      </pc:docMkLst>
      <pc:sldChg chg="modSp addCm">
        <pc:chgData name="有田　元則" userId="S::arita-m1@asahi.com::68c1bc64-1da4-48cb-9b20-11c9d9418be7" providerId="AD" clId="Web-{1FCB5792-434E-74FC-11B1-DEC3F7D9189D}" dt="2024-07-31T02:39:22.517" v="2"/>
        <pc:sldMkLst>
          <pc:docMk/>
          <pc:sldMk cId="2117463600" sldId="4884"/>
        </pc:sldMkLst>
        <pc:graphicFrameChg chg="modGraphic">
          <ac:chgData name="有田　元則" userId="S::arita-m1@asahi.com::68c1bc64-1da4-48cb-9b20-11c9d9418be7" providerId="AD" clId="Web-{1FCB5792-434E-74FC-11B1-DEC3F7D9189D}" dt="2024-07-31T02:39:02.860" v="0"/>
          <ac:graphicFrameMkLst>
            <pc:docMk/>
            <pc:sldMk cId="2117463600" sldId="4884"/>
            <ac:graphicFrameMk id="18" creationId="{979A1C84-1C2E-3D17-E85D-BBFE7A6C340F}"/>
          </ac:graphicFrameMkLst>
        </pc:graphicFrameChg>
        <pc:extLst>
          <p:ext xmlns:p="http://schemas.openxmlformats.org/presentationml/2006/main" uri="{D6D511B9-2390-475A-947B-AFAB55BFBCF1}">
            <pc226:cmChg xmlns:pc226="http://schemas.microsoft.com/office/powerpoint/2022/06/main/command" chg="add">
              <pc226:chgData name="有田　元則" userId="S::arita-m1@asahi.com::68c1bc64-1da4-48cb-9b20-11c9d9418be7" providerId="AD" clId="Web-{1FCB5792-434E-74FC-11B1-DEC3F7D9189D}" dt="2024-07-31T02:39:22.517" v="2"/>
              <pc2:cmMkLst xmlns:pc2="http://schemas.microsoft.com/office/powerpoint/2019/9/main/command">
                <pc:docMk/>
                <pc:sldMk cId="2117463600" sldId="4884"/>
                <pc2:cmMk id="{2955CBEB-BBC0-4C48-AD11-3A86ED129B2C}"/>
              </pc2:cmMkLst>
            </pc226:cmChg>
          </p:ext>
        </pc:extLst>
      </pc:sldChg>
      <pc:sldChg chg="modSp addCm modCm">
        <pc:chgData name="有田　元則" userId="S::arita-m1@asahi.com::68c1bc64-1da4-48cb-9b20-11c9d9418be7" providerId="AD" clId="Web-{1FCB5792-434E-74FC-11B1-DEC3F7D9189D}" dt="2024-07-31T02:40:04.393" v="5"/>
        <pc:sldMkLst>
          <pc:docMk/>
          <pc:sldMk cId="4164634313" sldId="2142534463"/>
        </pc:sldMkLst>
        <pc:graphicFrameChg chg="modGraphic">
          <ac:chgData name="有田　元則" userId="S::arita-m1@asahi.com::68c1bc64-1da4-48cb-9b20-11c9d9418be7" providerId="AD" clId="Web-{1FCB5792-434E-74FC-11B1-DEC3F7D9189D}" dt="2024-07-31T02:40:04.393" v="5"/>
          <ac:graphicFrameMkLst>
            <pc:docMk/>
            <pc:sldMk cId="4164634313" sldId="2142534463"/>
            <ac:graphicFrameMk id="16" creationId="{2F0B49AC-ACEB-82A0-FF92-5C297E643ED1}"/>
          </ac:graphicFrameMkLst>
        </pc:graphicFrameChg>
        <pc:extLst>
          <p:ext xmlns:p="http://schemas.openxmlformats.org/presentationml/2006/main" uri="{D6D511B9-2390-475A-947B-AFAB55BFBCF1}">
            <pc226:cmChg xmlns:pc226="http://schemas.microsoft.com/office/powerpoint/2022/06/main/command" chg="add mod">
              <pc226:chgData name="有田　元則" userId="S::arita-m1@asahi.com::68c1bc64-1da4-48cb-9b20-11c9d9418be7" providerId="AD" clId="Web-{1FCB5792-434E-74FC-11B1-DEC3F7D9189D}" dt="2024-07-31T02:39:53.424" v="4"/>
              <pc2:cmMkLst xmlns:pc2="http://schemas.microsoft.com/office/powerpoint/2019/9/main/command">
                <pc:docMk/>
                <pc:sldMk cId="4164634313" sldId="2142534463"/>
                <pc2:cmMk id="{434BFD66-8949-467A-8D60-ECB7B0A0B68B}"/>
              </pc2:cmMkLst>
            </pc226:cmChg>
          </p:ext>
        </pc:extLst>
      </pc:sldChg>
    </pc:docChg>
  </pc:docChgLst>
  <pc:docChgLst>
    <pc:chgData name="有田　元則" userId="68c1bc64-1da4-48cb-9b20-11c9d9418be7" providerId="ADAL" clId="{00934A55-D471-4994-A6B9-2DE94954018F}"/>
    <pc:docChg chg="modSld">
      <pc:chgData name="有田　元則" userId="68c1bc64-1da4-48cb-9b20-11c9d9418be7" providerId="ADAL" clId="{00934A55-D471-4994-A6B9-2DE94954018F}" dt="2024-08-01T07:50:19.643" v="8" actId="1035"/>
      <pc:docMkLst>
        <pc:docMk/>
      </pc:docMkLst>
      <pc:sldChg chg="modSp mod">
        <pc:chgData name="有田　元則" userId="68c1bc64-1da4-48cb-9b20-11c9d9418be7" providerId="ADAL" clId="{00934A55-D471-4994-A6B9-2DE94954018F}" dt="2024-08-01T07:50:19.643" v="8" actId="1035"/>
        <pc:sldMkLst>
          <pc:docMk/>
          <pc:sldMk cId="3735617181" sldId="2142534455"/>
        </pc:sldMkLst>
        <pc:spChg chg="mod">
          <ac:chgData name="有田　元則" userId="68c1bc64-1da4-48cb-9b20-11c9d9418be7" providerId="ADAL" clId="{00934A55-D471-4994-A6B9-2DE94954018F}" dt="2024-08-01T07:50:19.643" v="8" actId="1035"/>
          <ac:spMkLst>
            <pc:docMk/>
            <pc:sldMk cId="3735617181" sldId="2142534455"/>
            <ac:spMk id="7" creationId="{4A390985-24A0-7E14-E0BB-846A5BBACC5C}"/>
          </ac:spMkLst>
        </pc:spChg>
      </pc:sldChg>
    </pc:docChg>
  </pc:docChgLst>
  <pc:docChgLst>
    <pc:chgData name="山上　浩二" userId="S::yamagami-k2@asahi.com::a2974e24-0f38-41e3-bf94-e8b798073130" providerId="AD" clId="Web-{F0000BE3-CE25-0E34-4936-4D141A0D9141}"/>
    <pc:docChg chg="modSld">
      <pc:chgData name="山上　浩二" userId="S::yamagami-k2@asahi.com::a2974e24-0f38-41e3-bf94-e8b798073130" providerId="AD" clId="Web-{F0000BE3-CE25-0E34-4936-4D141A0D9141}" dt="2024-06-10T01:05:16.488" v="2" actId="20577"/>
      <pc:docMkLst>
        <pc:docMk/>
      </pc:docMkLst>
      <pc:sldChg chg="modSp">
        <pc:chgData name="山上　浩二" userId="S::yamagami-k2@asahi.com::a2974e24-0f38-41e3-bf94-e8b798073130" providerId="AD" clId="Web-{F0000BE3-CE25-0E34-4936-4D141A0D9141}" dt="2024-06-10T01:05:16.488" v="2" actId="20577"/>
        <pc:sldMkLst>
          <pc:docMk/>
          <pc:sldMk cId="1632468591" sldId="4876"/>
        </pc:sldMkLst>
        <pc:spChg chg="mod">
          <ac:chgData name="山上　浩二" userId="S::yamagami-k2@asahi.com::a2974e24-0f38-41e3-bf94-e8b798073130" providerId="AD" clId="Web-{F0000BE3-CE25-0E34-4936-4D141A0D9141}" dt="2024-06-10T01:05:16.488" v="2" actId="20577"/>
          <ac:spMkLst>
            <pc:docMk/>
            <pc:sldMk cId="1632468591" sldId="4876"/>
            <ac:spMk id="338" creationId="{00000000-0000-0000-0000-000000000000}"/>
          </ac:spMkLst>
        </pc:spChg>
      </pc:sldChg>
    </pc:docChg>
  </pc:docChgLst>
  <pc:docChgLst>
    <pc:chgData name="有田　元則" userId="S::arita-m1@asahi.com::68c1bc64-1da4-48cb-9b20-11c9d9418be7" providerId="AD" clId="Web-{0B2AD2CB-5902-1F7B-EAB7-391D048BFEC4}"/>
    <pc:docChg chg="modSld">
      <pc:chgData name="有田　元則" userId="S::arita-m1@asahi.com::68c1bc64-1da4-48cb-9b20-11c9d9418be7" providerId="AD" clId="Web-{0B2AD2CB-5902-1F7B-EAB7-391D048BFEC4}" dt="2024-08-01T07:46:08.629" v="1" actId="20577"/>
      <pc:docMkLst>
        <pc:docMk/>
      </pc:docMkLst>
      <pc:sldChg chg="modSp">
        <pc:chgData name="有田　元則" userId="S::arita-m1@asahi.com::68c1bc64-1da4-48cb-9b20-11c9d9418be7" providerId="AD" clId="Web-{0B2AD2CB-5902-1F7B-EAB7-391D048BFEC4}" dt="2024-08-01T07:46:08.629" v="1" actId="20577"/>
        <pc:sldMkLst>
          <pc:docMk/>
          <pc:sldMk cId="3735617181" sldId="2142534455"/>
        </pc:sldMkLst>
        <pc:spChg chg="mod">
          <ac:chgData name="有田　元則" userId="S::arita-m1@asahi.com::68c1bc64-1da4-48cb-9b20-11c9d9418be7" providerId="AD" clId="Web-{0B2AD2CB-5902-1F7B-EAB7-391D048BFEC4}" dt="2024-08-01T07:46:08.629" v="1" actId="20577"/>
          <ac:spMkLst>
            <pc:docMk/>
            <pc:sldMk cId="3735617181" sldId="2142534455"/>
            <ac:spMk id="7" creationId="{4A390985-24A0-7E14-E0BB-846A5BBACC5C}"/>
          </ac:spMkLst>
        </pc:spChg>
      </pc:sldChg>
    </pc:docChg>
  </pc:docChgLst>
  <pc:docChgLst>
    <pc:chgData name="山上　浩二" userId="S::yamagami-k2@asahi.com::a2974e24-0f38-41e3-bf94-e8b798073130" providerId="AD" clId="Web-{5FDA3F7A-4051-BE6E-C241-44E78C0B80FC}"/>
    <pc:docChg chg="modSld">
      <pc:chgData name="山上　浩二" userId="S::yamagami-k2@asahi.com::a2974e24-0f38-41e3-bf94-e8b798073130" providerId="AD" clId="Web-{5FDA3F7A-4051-BE6E-C241-44E78C0B80FC}" dt="2024-06-19T13:11:38.499" v="0"/>
      <pc:docMkLst>
        <pc:docMk/>
      </pc:docMkLst>
      <pc:sldChg chg="modSp">
        <pc:chgData name="山上　浩二" userId="S::yamagami-k2@asahi.com::a2974e24-0f38-41e3-bf94-e8b798073130" providerId="AD" clId="Web-{5FDA3F7A-4051-BE6E-C241-44E78C0B80FC}" dt="2024-06-19T13:11:38.499" v="0"/>
        <pc:sldMkLst>
          <pc:docMk/>
          <pc:sldMk cId="1790561314" sldId="543"/>
        </pc:sldMkLst>
        <pc:spChg chg="mod">
          <ac:chgData name="山上　浩二" userId="S::yamagami-k2@asahi.com::a2974e24-0f38-41e3-bf94-e8b798073130" providerId="AD" clId="Web-{5FDA3F7A-4051-BE6E-C241-44E78C0B80FC}" dt="2024-06-19T13:11:38.499" v="0"/>
          <ac:spMkLst>
            <pc:docMk/>
            <pc:sldMk cId="1790561314" sldId="543"/>
            <ac:spMk id="530" creationId="{0945EBA2-000B-2D05-4392-0F73976775B0}"/>
          </ac:spMkLst>
        </pc:spChg>
      </pc:sldChg>
      <pc:sldChg chg="modSp">
        <pc:chgData name="山上　浩二" userId="S::yamagami-k2@asahi.com::a2974e24-0f38-41e3-bf94-e8b798073130" providerId="AD" clId="Web-{5FDA3F7A-4051-BE6E-C241-44E78C0B80FC}" dt="2024-06-19T13:11:38.499" v="0"/>
        <pc:sldMkLst>
          <pc:docMk/>
          <pc:sldMk cId="1632468591" sldId="4876"/>
        </pc:sldMkLst>
        <pc:spChg chg="mod">
          <ac:chgData name="山上　浩二" userId="S::yamagami-k2@asahi.com::a2974e24-0f38-41e3-bf94-e8b798073130" providerId="AD" clId="Web-{5FDA3F7A-4051-BE6E-C241-44E78C0B80FC}" dt="2024-06-19T13:11:38.499" v="0"/>
          <ac:spMkLst>
            <pc:docMk/>
            <pc:sldMk cId="1632468591" sldId="4876"/>
            <ac:spMk id="23" creationId="{995B765C-8EF2-4575-A487-03EBF1334915}"/>
          </ac:spMkLst>
        </pc:spChg>
      </pc:sldChg>
      <pc:sldChg chg="modSp">
        <pc:chgData name="山上　浩二" userId="S::yamagami-k2@asahi.com::a2974e24-0f38-41e3-bf94-e8b798073130" providerId="AD" clId="Web-{5FDA3F7A-4051-BE6E-C241-44E78C0B80FC}" dt="2024-06-19T13:11:38.499" v="0"/>
        <pc:sldMkLst>
          <pc:docMk/>
          <pc:sldMk cId="835765217" sldId="4878"/>
        </pc:sldMkLst>
        <pc:spChg chg="mod">
          <ac:chgData name="山上　浩二" userId="S::yamagami-k2@asahi.com::a2974e24-0f38-41e3-bf94-e8b798073130" providerId="AD" clId="Web-{5FDA3F7A-4051-BE6E-C241-44E78C0B80FC}" dt="2024-06-19T13:11:38.499" v="0"/>
          <ac:spMkLst>
            <pc:docMk/>
            <pc:sldMk cId="835765217" sldId="4878"/>
            <ac:spMk id="23" creationId="{995B765C-8EF2-4575-A487-03EBF1334915}"/>
          </ac:spMkLst>
        </pc:spChg>
      </pc:sldChg>
      <pc:sldChg chg="modSp">
        <pc:chgData name="山上　浩二" userId="S::yamagami-k2@asahi.com::a2974e24-0f38-41e3-bf94-e8b798073130" providerId="AD" clId="Web-{5FDA3F7A-4051-BE6E-C241-44E78C0B80FC}" dt="2024-06-19T13:11:38.499" v="0"/>
        <pc:sldMkLst>
          <pc:docMk/>
          <pc:sldMk cId="256002522" sldId="4880"/>
        </pc:sldMkLst>
        <pc:spChg chg="mod">
          <ac:chgData name="山上　浩二" userId="S::yamagami-k2@asahi.com::a2974e24-0f38-41e3-bf94-e8b798073130" providerId="AD" clId="Web-{5FDA3F7A-4051-BE6E-C241-44E78C0B80FC}" dt="2024-06-19T13:11:38.499" v="0"/>
          <ac:spMkLst>
            <pc:docMk/>
            <pc:sldMk cId="256002522" sldId="4880"/>
            <ac:spMk id="23" creationId="{995B765C-8EF2-4575-A487-03EBF1334915}"/>
          </ac:spMkLst>
        </pc:spChg>
      </pc:sldChg>
      <pc:sldChg chg="modSp">
        <pc:chgData name="山上　浩二" userId="S::yamagami-k2@asahi.com::a2974e24-0f38-41e3-bf94-e8b798073130" providerId="AD" clId="Web-{5FDA3F7A-4051-BE6E-C241-44E78C0B80FC}" dt="2024-06-19T13:11:38.499" v="0"/>
        <pc:sldMkLst>
          <pc:docMk/>
          <pc:sldMk cId="2117463600" sldId="4884"/>
        </pc:sldMkLst>
        <pc:spChg chg="mod">
          <ac:chgData name="山上　浩二" userId="S::yamagami-k2@asahi.com::a2974e24-0f38-41e3-bf94-e8b798073130" providerId="AD" clId="Web-{5FDA3F7A-4051-BE6E-C241-44E78C0B80FC}" dt="2024-06-19T13:11:38.499" v="0"/>
          <ac:spMkLst>
            <pc:docMk/>
            <pc:sldMk cId="2117463600" sldId="4884"/>
            <ac:spMk id="23" creationId="{995B765C-8EF2-4575-A487-03EBF1334915}"/>
          </ac:spMkLst>
        </pc:spChg>
      </pc:sldChg>
      <pc:sldChg chg="modSp">
        <pc:chgData name="山上　浩二" userId="S::yamagami-k2@asahi.com::a2974e24-0f38-41e3-bf94-e8b798073130" providerId="AD" clId="Web-{5FDA3F7A-4051-BE6E-C241-44E78C0B80FC}" dt="2024-06-19T13:11:38.499" v="0"/>
        <pc:sldMkLst>
          <pc:docMk/>
          <pc:sldMk cId="3249810138" sldId="4888"/>
        </pc:sldMkLst>
        <pc:spChg chg="mod">
          <ac:chgData name="山上　浩二" userId="S::yamagami-k2@asahi.com::a2974e24-0f38-41e3-bf94-e8b798073130" providerId="AD" clId="Web-{5FDA3F7A-4051-BE6E-C241-44E78C0B80FC}" dt="2024-06-19T13:11:38.499" v="0"/>
          <ac:spMkLst>
            <pc:docMk/>
            <pc:sldMk cId="3249810138" sldId="4888"/>
            <ac:spMk id="23" creationId="{995B765C-8EF2-4575-A487-03EBF1334915}"/>
          </ac:spMkLst>
        </pc:spChg>
      </pc:sldChg>
      <pc:sldChg chg="modSp">
        <pc:chgData name="山上　浩二" userId="S::yamagami-k2@asahi.com::a2974e24-0f38-41e3-bf94-e8b798073130" providerId="AD" clId="Web-{5FDA3F7A-4051-BE6E-C241-44E78C0B80FC}" dt="2024-06-19T13:11:38.499" v="0"/>
        <pc:sldMkLst>
          <pc:docMk/>
          <pc:sldMk cId="3735617181" sldId="2142534455"/>
        </pc:sldMkLst>
        <pc:spChg chg="mod">
          <ac:chgData name="山上　浩二" userId="S::yamagami-k2@asahi.com::a2974e24-0f38-41e3-bf94-e8b798073130" providerId="AD" clId="Web-{5FDA3F7A-4051-BE6E-C241-44E78C0B80FC}" dt="2024-06-19T13:11:38.499" v="0"/>
          <ac:spMkLst>
            <pc:docMk/>
            <pc:sldMk cId="3735617181" sldId="2142534455"/>
            <ac:spMk id="23" creationId="{995B765C-8EF2-4575-A487-03EBF1334915}"/>
          </ac:spMkLst>
        </pc:spChg>
      </pc:sldChg>
      <pc:sldChg chg="modSp">
        <pc:chgData name="山上　浩二" userId="S::yamagami-k2@asahi.com::a2974e24-0f38-41e3-bf94-e8b798073130" providerId="AD" clId="Web-{5FDA3F7A-4051-BE6E-C241-44E78C0B80FC}" dt="2024-06-19T13:11:38.499" v="0"/>
        <pc:sldMkLst>
          <pc:docMk/>
          <pc:sldMk cId="4239191480" sldId="2142534462"/>
        </pc:sldMkLst>
        <pc:spChg chg="mod">
          <ac:chgData name="山上　浩二" userId="S::yamagami-k2@asahi.com::a2974e24-0f38-41e3-bf94-e8b798073130" providerId="AD" clId="Web-{5FDA3F7A-4051-BE6E-C241-44E78C0B80FC}" dt="2024-06-19T13:11:38.499" v="0"/>
          <ac:spMkLst>
            <pc:docMk/>
            <pc:sldMk cId="4239191480" sldId="2142534462"/>
            <ac:spMk id="23" creationId="{995B765C-8EF2-4575-A487-03EBF1334915}"/>
          </ac:spMkLst>
        </pc:spChg>
      </pc:sldChg>
      <pc:sldChg chg="modSp">
        <pc:chgData name="山上　浩二" userId="S::yamagami-k2@asahi.com::a2974e24-0f38-41e3-bf94-e8b798073130" providerId="AD" clId="Web-{5FDA3F7A-4051-BE6E-C241-44E78C0B80FC}" dt="2024-06-19T13:11:38.499" v="0"/>
        <pc:sldMkLst>
          <pc:docMk/>
          <pc:sldMk cId="4164634313" sldId="2142534463"/>
        </pc:sldMkLst>
        <pc:spChg chg="mod">
          <ac:chgData name="山上　浩二" userId="S::yamagami-k2@asahi.com::a2974e24-0f38-41e3-bf94-e8b798073130" providerId="AD" clId="Web-{5FDA3F7A-4051-BE6E-C241-44E78C0B80FC}" dt="2024-06-19T13:11:38.499" v="0"/>
          <ac:spMkLst>
            <pc:docMk/>
            <pc:sldMk cId="4164634313" sldId="2142534463"/>
            <ac:spMk id="23" creationId="{995B765C-8EF2-4575-A487-03EBF1334915}"/>
          </ac:spMkLst>
        </pc:spChg>
      </pc:sldChg>
    </pc:docChg>
  </pc:docChgLst>
  <pc:docChgLst>
    <pc:chgData name="山上　浩二" userId="a2974e24-0f38-41e3-bf94-e8b798073130" providerId="ADAL" clId="{4B0147A5-346C-453C-AA42-988B5EC24A46}"/>
    <pc:docChg chg="undo custSel modSld">
      <pc:chgData name="山上　浩二" userId="a2974e24-0f38-41e3-bf94-e8b798073130" providerId="ADAL" clId="{4B0147A5-346C-453C-AA42-988B5EC24A46}" dt="2024-06-20T03:22:18.740" v="690" actId="1038"/>
      <pc:docMkLst>
        <pc:docMk/>
      </pc:docMkLst>
      <pc:sldChg chg="addSp modSp mod">
        <pc:chgData name="山上　浩二" userId="a2974e24-0f38-41e3-bf94-e8b798073130" providerId="ADAL" clId="{4B0147A5-346C-453C-AA42-988B5EC24A46}" dt="2024-06-20T03:22:18.740" v="690" actId="1038"/>
        <pc:sldMkLst>
          <pc:docMk/>
          <pc:sldMk cId="1790561314" sldId="543"/>
        </pc:sldMkLst>
        <pc:spChg chg="add mod">
          <ac:chgData name="山上　浩二" userId="a2974e24-0f38-41e3-bf94-e8b798073130" providerId="ADAL" clId="{4B0147A5-346C-453C-AA42-988B5EC24A46}" dt="2024-06-20T03:21:17.504" v="644"/>
          <ac:spMkLst>
            <pc:docMk/>
            <pc:sldMk cId="1790561314" sldId="543"/>
            <ac:spMk id="2" creationId="{4B00F9D1-2530-2EF4-4DAD-7A5EACB4F418}"/>
          </ac:spMkLst>
        </pc:spChg>
        <pc:spChg chg="mod">
          <ac:chgData name="山上　浩二" userId="a2974e24-0f38-41e3-bf94-e8b798073130" providerId="ADAL" clId="{4B0147A5-346C-453C-AA42-988B5EC24A46}" dt="2024-06-20T03:21:13.531" v="643" actId="113"/>
          <ac:spMkLst>
            <pc:docMk/>
            <pc:sldMk cId="1790561314" sldId="543"/>
            <ac:spMk id="497" creationId="{507FC7F5-911F-9091-FC2B-064C4897FE69}"/>
          </ac:spMkLst>
        </pc:spChg>
        <pc:spChg chg="mod">
          <ac:chgData name="山上　浩二" userId="a2974e24-0f38-41e3-bf94-e8b798073130" providerId="ADAL" clId="{4B0147A5-346C-453C-AA42-988B5EC24A46}" dt="2024-06-20T03:22:08.528" v="684" actId="1038"/>
          <ac:spMkLst>
            <pc:docMk/>
            <pc:sldMk cId="1790561314" sldId="543"/>
            <ac:spMk id="549" creationId="{819FB454-D402-2505-8F82-8DE0003A97BA}"/>
          </ac:spMkLst>
        </pc:spChg>
        <pc:spChg chg="mod">
          <ac:chgData name="山上　浩二" userId="a2974e24-0f38-41e3-bf94-e8b798073130" providerId="ADAL" clId="{4B0147A5-346C-453C-AA42-988B5EC24A46}" dt="2024-06-20T03:22:08.528" v="684" actId="1038"/>
          <ac:spMkLst>
            <pc:docMk/>
            <pc:sldMk cId="1790561314" sldId="543"/>
            <ac:spMk id="553" creationId="{C001C65F-4AA4-2E66-8F1B-656C7DF0595C}"/>
          </ac:spMkLst>
        </pc:spChg>
        <pc:spChg chg="mod">
          <ac:chgData name="山上　浩二" userId="a2974e24-0f38-41e3-bf94-e8b798073130" providerId="ADAL" clId="{4B0147A5-346C-453C-AA42-988B5EC24A46}" dt="2024-06-20T03:22:08.528" v="684" actId="1038"/>
          <ac:spMkLst>
            <pc:docMk/>
            <pc:sldMk cId="1790561314" sldId="543"/>
            <ac:spMk id="555" creationId="{E3EE1021-A5C0-A012-9E5E-A0E1D4F0B7A3}"/>
          </ac:spMkLst>
        </pc:spChg>
        <pc:spChg chg="mod">
          <ac:chgData name="山上　浩二" userId="a2974e24-0f38-41e3-bf94-e8b798073130" providerId="ADAL" clId="{4B0147A5-346C-453C-AA42-988B5EC24A46}" dt="2024-06-20T03:22:08.528" v="684" actId="1038"/>
          <ac:spMkLst>
            <pc:docMk/>
            <pc:sldMk cId="1790561314" sldId="543"/>
            <ac:spMk id="559" creationId="{1CBEC1AE-0BD5-4BF4-2AA4-131FC7CD5EBC}"/>
          </ac:spMkLst>
        </pc:spChg>
        <pc:spChg chg="mod">
          <ac:chgData name="山上　浩二" userId="a2974e24-0f38-41e3-bf94-e8b798073130" providerId="ADAL" clId="{4B0147A5-346C-453C-AA42-988B5EC24A46}" dt="2024-06-20T03:22:18.740" v="690" actId="1038"/>
          <ac:spMkLst>
            <pc:docMk/>
            <pc:sldMk cId="1790561314" sldId="543"/>
            <ac:spMk id="608" creationId="{A32287FE-3EF5-98E3-A9FF-B48D50AB254A}"/>
          </ac:spMkLst>
        </pc:spChg>
        <pc:spChg chg="mod">
          <ac:chgData name="山上　浩二" userId="a2974e24-0f38-41e3-bf94-e8b798073130" providerId="ADAL" clId="{4B0147A5-346C-453C-AA42-988B5EC24A46}" dt="2024-06-20T03:22:18.740" v="690" actId="1038"/>
          <ac:spMkLst>
            <pc:docMk/>
            <pc:sldMk cId="1790561314" sldId="543"/>
            <ac:spMk id="614" creationId="{0041FDAD-64FF-054F-F2C0-EB9F2C8D883B}"/>
          </ac:spMkLst>
        </pc:spChg>
        <pc:spChg chg="mod">
          <ac:chgData name="山上　浩二" userId="a2974e24-0f38-41e3-bf94-e8b798073130" providerId="ADAL" clId="{4B0147A5-346C-453C-AA42-988B5EC24A46}" dt="2024-06-20T03:22:18.740" v="690" actId="1038"/>
          <ac:spMkLst>
            <pc:docMk/>
            <pc:sldMk cId="1790561314" sldId="543"/>
            <ac:spMk id="617" creationId="{91E26E18-B84F-E007-E67C-0E5E5AEABF57}"/>
          </ac:spMkLst>
        </pc:spChg>
        <pc:spChg chg="mod">
          <ac:chgData name="山上　浩二" userId="a2974e24-0f38-41e3-bf94-e8b798073130" providerId="ADAL" clId="{4B0147A5-346C-453C-AA42-988B5EC24A46}" dt="2024-06-20T03:22:08.528" v="684" actId="1038"/>
          <ac:spMkLst>
            <pc:docMk/>
            <pc:sldMk cId="1790561314" sldId="543"/>
            <ac:spMk id="618" creationId="{0E412BBA-3D16-7989-D70C-058333E1D7DC}"/>
          </ac:spMkLst>
        </pc:spChg>
        <pc:spChg chg="mod">
          <ac:chgData name="山上　浩二" userId="a2974e24-0f38-41e3-bf94-e8b798073130" providerId="ADAL" clId="{4B0147A5-346C-453C-AA42-988B5EC24A46}" dt="2024-06-20T03:22:18.740" v="690" actId="1038"/>
          <ac:spMkLst>
            <pc:docMk/>
            <pc:sldMk cId="1790561314" sldId="543"/>
            <ac:spMk id="625" creationId="{7954A27E-598D-1085-DB78-2BC4AD3FE6DF}"/>
          </ac:spMkLst>
        </pc:spChg>
        <pc:spChg chg="mod">
          <ac:chgData name="山上　浩二" userId="a2974e24-0f38-41e3-bf94-e8b798073130" providerId="ADAL" clId="{4B0147A5-346C-453C-AA42-988B5EC24A46}" dt="2024-06-20T03:22:18.740" v="690" actId="1038"/>
          <ac:spMkLst>
            <pc:docMk/>
            <pc:sldMk cId="1790561314" sldId="543"/>
            <ac:spMk id="632" creationId="{CFEC9883-7721-D47E-8526-585F5AE7D9DD}"/>
          </ac:spMkLst>
        </pc:spChg>
      </pc:sldChg>
      <pc:sldChg chg="addSp modSp mod">
        <pc:chgData name="山上　浩二" userId="a2974e24-0f38-41e3-bf94-e8b798073130" providerId="ADAL" clId="{4B0147A5-346C-453C-AA42-988B5EC24A46}" dt="2024-06-20T03:19:02.398" v="525"/>
        <pc:sldMkLst>
          <pc:docMk/>
          <pc:sldMk cId="1632468591" sldId="4876"/>
        </pc:sldMkLst>
        <pc:spChg chg="mod">
          <ac:chgData name="山上　浩二" userId="a2974e24-0f38-41e3-bf94-e8b798073130" providerId="ADAL" clId="{4B0147A5-346C-453C-AA42-988B5EC24A46}" dt="2024-06-19T05:22:40.738" v="179" actId="1035"/>
          <ac:spMkLst>
            <pc:docMk/>
            <pc:sldMk cId="1632468591" sldId="4876"/>
            <ac:spMk id="2" creationId="{0B5E8C72-0D9D-0228-24B8-0F578F944E67}"/>
          </ac:spMkLst>
        </pc:spChg>
        <pc:spChg chg="add mod">
          <ac:chgData name="山上　浩二" userId="a2974e24-0f38-41e3-bf94-e8b798073130" providerId="ADAL" clId="{4B0147A5-346C-453C-AA42-988B5EC24A46}" dt="2024-06-20T03:19:02.398" v="525"/>
          <ac:spMkLst>
            <pc:docMk/>
            <pc:sldMk cId="1632468591" sldId="4876"/>
            <ac:spMk id="3" creationId="{68544661-A231-BCC4-4707-ED03E6F07155}"/>
          </ac:spMkLst>
        </pc:spChg>
        <pc:spChg chg="mod">
          <ac:chgData name="山上　浩二" userId="a2974e24-0f38-41e3-bf94-e8b798073130" providerId="ADAL" clId="{4B0147A5-346C-453C-AA42-988B5EC24A46}" dt="2024-06-19T05:19:44.696" v="58" actId="113"/>
          <ac:spMkLst>
            <pc:docMk/>
            <pc:sldMk cId="1632468591" sldId="4876"/>
            <ac:spMk id="4" creationId="{E97AAB32-55F6-FA88-2E70-86F717093D16}"/>
          </ac:spMkLst>
        </pc:spChg>
        <pc:spChg chg="mod">
          <ac:chgData name="山上　浩二" userId="a2974e24-0f38-41e3-bf94-e8b798073130" providerId="ADAL" clId="{4B0147A5-346C-453C-AA42-988B5EC24A46}" dt="2024-06-20T03:19:00.089" v="524" actId="1035"/>
          <ac:spMkLst>
            <pc:docMk/>
            <pc:sldMk cId="1632468591" sldId="4876"/>
            <ac:spMk id="25" creationId="{9950B977-BDB6-2B8E-74DC-762D743739F0}"/>
          </ac:spMkLst>
        </pc:spChg>
        <pc:spChg chg="mod">
          <ac:chgData name="山上　浩二" userId="a2974e24-0f38-41e3-bf94-e8b798073130" providerId="ADAL" clId="{4B0147A5-346C-453C-AA42-988B5EC24A46}" dt="2024-06-19T05:21:28.954" v="128" actId="1036"/>
          <ac:spMkLst>
            <pc:docMk/>
            <pc:sldMk cId="1632468591" sldId="4876"/>
            <ac:spMk id="345" creationId="{3706AC3A-9CED-C932-D1E4-C621E17BC924}"/>
          </ac:spMkLst>
        </pc:spChg>
        <pc:spChg chg="mod">
          <ac:chgData name="山上　浩二" userId="a2974e24-0f38-41e3-bf94-e8b798073130" providerId="ADAL" clId="{4B0147A5-346C-453C-AA42-988B5EC24A46}" dt="2024-06-19T05:22:30.177" v="158" actId="1035"/>
          <ac:spMkLst>
            <pc:docMk/>
            <pc:sldMk cId="1632468591" sldId="4876"/>
            <ac:spMk id="347" creationId="{707A96DB-4B87-EF13-EF8A-8B510E07C7DB}"/>
          </ac:spMkLst>
        </pc:spChg>
        <pc:spChg chg="mod">
          <ac:chgData name="山上　浩二" userId="a2974e24-0f38-41e3-bf94-e8b798073130" providerId="ADAL" clId="{4B0147A5-346C-453C-AA42-988B5EC24A46}" dt="2024-06-19T05:21:21.109" v="116" actId="554"/>
          <ac:spMkLst>
            <pc:docMk/>
            <pc:sldMk cId="1632468591" sldId="4876"/>
            <ac:spMk id="355" creationId="{D93967B6-74DB-C064-46AE-DAA7609DDB7C}"/>
          </ac:spMkLst>
        </pc:spChg>
        <pc:spChg chg="mod">
          <ac:chgData name="山上　浩二" userId="a2974e24-0f38-41e3-bf94-e8b798073130" providerId="ADAL" clId="{4B0147A5-346C-453C-AA42-988B5EC24A46}" dt="2024-06-19T05:21:21.109" v="116" actId="554"/>
          <ac:spMkLst>
            <pc:docMk/>
            <pc:sldMk cId="1632468591" sldId="4876"/>
            <ac:spMk id="365" creationId="{7F48CB70-6A38-3D1E-D770-F88F8DB1732E}"/>
          </ac:spMkLst>
        </pc:spChg>
        <pc:graphicFrameChg chg="mod">
          <ac:chgData name="山上　浩二" userId="a2974e24-0f38-41e3-bf94-e8b798073130" providerId="ADAL" clId="{4B0147A5-346C-453C-AA42-988B5EC24A46}" dt="2024-06-19T05:22:40.738" v="179" actId="1035"/>
          <ac:graphicFrameMkLst>
            <pc:docMk/>
            <pc:sldMk cId="1632468591" sldId="4876"/>
            <ac:graphicFrameMk id="24" creationId="{1F9EA8AF-A25A-FB3A-BE74-2326ED587051}"/>
          </ac:graphicFrameMkLst>
        </pc:graphicFrameChg>
        <pc:graphicFrameChg chg="mod">
          <ac:chgData name="山上　浩二" userId="a2974e24-0f38-41e3-bf94-e8b798073130" providerId="ADAL" clId="{4B0147A5-346C-453C-AA42-988B5EC24A46}" dt="2024-06-20T03:19:00.089" v="524" actId="1035"/>
          <ac:graphicFrameMkLst>
            <pc:docMk/>
            <pc:sldMk cId="1632468591" sldId="4876"/>
            <ac:graphicFrameMk id="28" creationId="{9394DEEA-D7F7-5059-7606-56B62C44FF9C}"/>
          </ac:graphicFrameMkLst>
        </pc:graphicFrameChg>
      </pc:sldChg>
      <pc:sldChg chg="addSp delSp modSp mod">
        <pc:chgData name="山上　浩二" userId="a2974e24-0f38-41e3-bf94-e8b798073130" providerId="ADAL" clId="{4B0147A5-346C-453C-AA42-988B5EC24A46}" dt="2024-06-20T03:20:46.125" v="586" actId="1035"/>
        <pc:sldMkLst>
          <pc:docMk/>
          <pc:sldMk cId="835765217" sldId="4878"/>
        </pc:sldMkLst>
        <pc:spChg chg="add mod">
          <ac:chgData name="山上　浩二" userId="a2974e24-0f38-41e3-bf94-e8b798073130" providerId="ADAL" clId="{4B0147A5-346C-453C-AA42-988B5EC24A46}" dt="2024-06-19T06:01:40.059" v="329" actId="1076"/>
          <ac:spMkLst>
            <pc:docMk/>
            <pc:sldMk cId="835765217" sldId="4878"/>
            <ac:spMk id="5" creationId="{FC4BA69A-8FFD-E58B-4027-A9C22AFF0A74}"/>
          </ac:spMkLst>
        </pc:spChg>
        <pc:spChg chg="mod">
          <ac:chgData name="山上　浩二" userId="a2974e24-0f38-41e3-bf94-e8b798073130" providerId="ADAL" clId="{4B0147A5-346C-453C-AA42-988B5EC24A46}" dt="2024-06-19T06:01:52.263" v="361" actId="20577"/>
          <ac:spMkLst>
            <pc:docMk/>
            <pc:sldMk cId="835765217" sldId="4878"/>
            <ac:spMk id="6" creationId="{58B89F82-B0A6-6723-65E5-36C32375321C}"/>
          </ac:spMkLst>
        </pc:spChg>
        <pc:spChg chg="add mod">
          <ac:chgData name="山上　浩二" userId="a2974e24-0f38-41e3-bf94-e8b798073130" providerId="ADAL" clId="{4B0147A5-346C-453C-AA42-988B5EC24A46}" dt="2024-06-19T06:01:40.059" v="329" actId="1076"/>
          <ac:spMkLst>
            <pc:docMk/>
            <pc:sldMk cId="835765217" sldId="4878"/>
            <ac:spMk id="10" creationId="{E80DE184-99C2-7104-FD05-AC0B0C488EBC}"/>
          </ac:spMkLst>
        </pc:spChg>
        <pc:spChg chg="mod">
          <ac:chgData name="山上　浩二" userId="a2974e24-0f38-41e3-bf94-e8b798073130" providerId="ADAL" clId="{4B0147A5-346C-453C-AA42-988B5EC24A46}" dt="2024-06-20T03:20:46.125" v="586" actId="1035"/>
          <ac:spMkLst>
            <pc:docMk/>
            <pc:sldMk cId="835765217" sldId="4878"/>
            <ac:spMk id="11" creationId="{3FAAD31D-81FA-6B9E-1C66-6DD1D3EA2E8D}"/>
          </ac:spMkLst>
        </pc:spChg>
        <pc:spChg chg="add mod">
          <ac:chgData name="山上　浩二" userId="a2974e24-0f38-41e3-bf94-e8b798073130" providerId="ADAL" clId="{4B0147A5-346C-453C-AA42-988B5EC24A46}" dt="2024-06-20T03:20:24.582" v="576"/>
          <ac:spMkLst>
            <pc:docMk/>
            <pc:sldMk cId="835765217" sldId="4878"/>
            <ac:spMk id="12" creationId="{FA6BDBEF-3EC6-25B2-A182-AF758F695AC2}"/>
          </ac:spMkLst>
        </pc:spChg>
        <pc:spChg chg="del">
          <ac:chgData name="山上　浩二" userId="a2974e24-0f38-41e3-bf94-e8b798073130" providerId="ADAL" clId="{4B0147A5-346C-453C-AA42-988B5EC24A46}" dt="2024-06-19T06:01:34.497" v="327" actId="478"/>
          <ac:spMkLst>
            <pc:docMk/>
            <pc:sldMk cId="835765217" sldId="4878"/>
            <ac:spMk id="17" creationId="{C63EEE5F-8065-27B1-55F6-91C44A672D81}"/>
          </ac:spMkLst>
        </pc:spChg>
        <pc:spChg chg="mod">
          <ac:chgData name="山上　浩二" userId="a2974e24-0f38-41e3-bf94-e8b798073130" providerId="ADAL" clId="{4B0147A5-346C-453C-AA42-988B5EC24A46}" dt="2024-06-19T06:01:48.122" v="357" actId="1036"/>
          <ac:spMkLst>
            <pc:docMk/>
            <pc:sldMk cId="835765217" sldId="4878"/>
            <ac:spMk id="18" creationId="{10FF3C41-D2D0-05CD-FD19-03D92748B0BD}"/>
          </ac:spMkLst>
        </pc:spChg>
        <pc:spChg chg="del">
          <ac:chgData name="山上　浩二" userId="a2974e24-0f38-41e3-bf94-e8b798073130" providerId="ADAL" clId="{4B0147A5-346C-453C-AA42-988B5EC24A46}" dt="2024-06-19T06:01:34.497" v="327" actId="478"/>
          <ac:spMkLst>
            <pc:docMk/>
            <pc:sldMk cId="835765217" sldId="4878"/>
            <ac:spMk id="19" creationId="{6562896C-C6EC-7F8F-FA7F-8882A7C30C58}"/>
          </ac:spMkLst>
        </pc:spChg>
        <pc:spChg chg="mod">
          <ac:chgData name="山上　浩二" userId="a2974e24-0f38-41e3-bf94-e8b798073130" providerId="ADAL" clId="{4B0147A5-346C-453C-AA42-988B5EC24A46}" dt="2024-06-19T06:01:02.318" v="326" actId="554"/>
          <ac:spMkLst>
            <pc:docMk/>
            <pc:sldMk cId="835765217" sldId="4878"/>
            <ac:spMk id="21" creationId="{1CD48240-F3DF-004D-47A9-5AD667DBBB94}"/>
          </ac:spMkLst>
        </pc:spChg>
        <pc:spChg chg="mod">
          <ac:chgData name="山上　浩二" userId="a2974e24-0f38-41e3-bf94-e8b798073130" providerId="ADAL" clId="{4B0147A5-346C-453C-AA42-988B5EC24A46}" dt="2024-06-19T06:02:05.356" v="368" actId="20577"/>
          <ac:spMkLst>
            <pc:docMk/>
            <pc:sldMk cId="835765217" sldId="4878"/>
            <ac:spMk id="342" creationId="{00000000-0000-0000-0000-000000000000}"/>
          </ac:spMkLst>
        </pc:spChg>
        <pc:spChg chg="mod">
          <ac:chgData name="山上　浩二" userId="a2974e24-0f38-41e3-bf94-e8b798073130" providerId="ADAL" clId="{4B0147A5-346C-453C-AA42-988B5EC24A46}" dt="2024-06-19T06:01:02.318" v="326" actId="554"/>
          <ac:spMkLst>
            <pc:docMk/>
            <pc:sldMk cId="835765217" sldId="4878"/>
            <ac:spMk id="365" creationId="{7F48CB70-6A38-3D1E-D770-F88F8DB1732E}"/>
          </ac:spMkLst>
        </pc:spChg>
        <pc:graphicFrameChg chg="mod">
          <ac:chgData name="山上　浩二" userId="a2974e24-0f38-41e3-bf94-e8b798073130" providerId="ADAL" clId="{4B0147A5-346C-453C-AA42-988B5EC24A46}" dt="2024-06-19T06:01:48.122" v="357" actId="1036"/>
          <ac:graphicFrameMkLst>
            <pc:docMk/>
            <pc:sldMk cId="835765217" sldId="4878"/>
            <ac:graphicFrameMk id="4" creationId="{CF917EA8-3C52-665B-7928-400AB93C7E52}"/>
          </ac:graphicFrameMkLst>
        </pc:graphicFrameChg>
        <pc:graphicFrameChg chg="mod">
          <ac:chgData name="山上　浩二" userId="a2974e24-0f38-41e3-bf94-e8b798073130" providerId="ADAL" clId="{4B0147A5-346C-453C-AA42-988B5EC24A46}" dt="2024-06-20T03:20:32.154" v="585" actId="1035"/>
          <ac:graphicFrameMkLst>
            <pc:docMk/>
            <pc:sldMk cId="835765217" sldId="4878"/>
            <ac:graphicFrameMk id="366" creationId="{1F3BC432-DA5E-D669-B9AC-0DBEF9A4DE49}"/>
          </ac:graphicFrameMkLst>
        </pc:graphicFrameChg>
      </pc:sldChg>
      <pc:sldChg chg="addSp modSp mod delCm">
        <pc:chgData name="山上　浩二" userId="a2974e24-0f38-41e3-bf94-e8b798073130" providerId="ADAL" clId="{4B0147A5-346C-453C-AA42-988B5EC24A46}" dt="2024-06-20T03:17:33.471" v="461" actId="12789"/>
        <pc:sldMkLst>
          <pc:docMk/>
          <pc:sldMk cId="256002522" sldId="4880"/>
        </pc:sldMkLst>
        <pc:spChg chg="add mod">
          <ac:chgData name="山上　浩二" userId="a2974e24-0f38-41e3-bf94-e8b798073130" providerId="ADAL" clId="{4B0147A5-346C-453C-AA42-988B5EC24A46}" dt="2024-06-20T03:17:33.471" v="461" actId="12789"/>
          <ac:spMkLst>
            <pc:docMk/>
            <pc:sldMk cId="256002522" sldId="4880"/>
            <ac:spMk id="8" creationId="{FF155E27-640D-5893-2EAE-8BEE1C1F4A3B}"/>
          </ac:spMkLst>
        </pc:spChg>
        <pc:spChg chg="mod">
          <ac:chgData name="山上　浩二" userId="a2974e24-0f38-41e3-bf94-e8b798073130" providerId="ADAL" clId="{4B0147A5-346C-453C-AA42-988B5EC24A46}" dt="2024-06-20T03:17:33.471" v="461" actId="12789"/>
          <ac:spMkLst>
            <pc:docMk/>
            <pc:sldMk cId="256002522" sldId="4880"/>
            <ac:spMk id="9" creationId="{603D33FF-0DA1-8F5E-5026-FF0ECDA60187}"/>
          </ac:spMkLst>
        </pc:spChg>
        <pc:spChg chg="mod">
          <ac:chgData name="山上　浩二" userId="a2974e24-0f38-41e3-bf94-e8b798073130" providerId="ADAL" clId="{4B0147A5-346C-453C-AA42-988B5EC24A46}" dt="2024-06-19T04:56:36.269" v="55" actId="113"/>
          <ac:spMkLst>
            <pc:docMk/>
            <pc:sldMk cId="256002522" sldId="4880"/>
            <ac:spMk id="11" creationId="{427142A2-6200-8FE8-9DF4-2F67B8CC1826}"/>
          </ac:spMkLst>
        </pc:spChg>
        <pc:spChg chg="mod">
          <ac:chgData name="山上　浩二" userId="a2974e24-0f38-41e3-bf94-e8b798073130" providerId="ADAL" clId="{4B0147A5-346C-453C-AA42-988B5EC24A46}" dt="2024-06-19T04:55:32.996" v="53" actId="20577"/>
          <ac:spMkLst>
            <pc:docMk/>
            <pc:sldMk cId="256002522" sldId="4880"/>
            <ac:spMk id="342" creationId="{00000000-0000-0000-0000-000000000000}"/>
          </ac:spMkLst>
        </pc:spChg>
        <pc:extLst>
          <p:ext xmlns:p="http://schemas.openxmlformats.org/presentationml/2006/main" uri="{D6D511B9-2390-475A-947B-AFAB55BFBCF1}">
            <pc226:cmChg xmlns:pc226="http://schemas.microsoft.com/office/powerpoint/2022/06/main/command" chg="del">
              <pc226:chgData name="山上　浩二" userId="a2974e24-0f38-41e3-bf94-e8b798073130" providerId="ADAL" clId="{4B0147A5-346C-453C-AA42-988B5EC24A46}" dt="2024-06-19T04:57:29.507" v="57"/>
              <pc2:cmMkLst xmlns:pc2="http://schemas.microsoft.com/office/powerpoint/2019/9/main/command">
                <pc:docMk/>
                <pc:sldMk cId="256002522" sldId="4880"/>
                <pc2:cmMk id="{62AD0DCC-2F1E-4EEE-A471-2542BB3D923B}"/>
              </pc2:cmMkLst>
            </pc226:cmChg>
          </p:ext>
        </pc:extLst>
      </pc:sldChg>
      <pc:sldChg chg="addSp modSp mod">
        <pc:chgData name="山上　浩二" userId="a2974e24-0f38-41e3-bf94-e8b798073130" providerId="ADAL" clId="{4B0147A5-346C-453C-AA42-988B5EC24A46}" dt="2024-06-20T03:16:46.504" v="407" actId="1038"/>
        <pc:sldMkLst>
          <pc:docMk/>
          <pc:sldMk cId="2117463600" sldId="4884"/>
        </pc:sldMkLst>
        <pc:spChg chg="add mod">
          <ac:chgData name="山上　浩二" userId="a2974e24-0f38-41e3-bf94-e8b798073130" providerId="ADAL" clId="{4B0147A5-346C-453C-AA42-988B5EC24A46}" dt="2024-06-20T03:16:46.504" v="407" actId="1038"/>
          <ac:spMkLst>
            <pc:docMk/>
            <pc:sldMk cId="2117463600" sldId="4884"/>
            <ac:spMk id="3" creationId="{2601D040-5A24-5254-A30A-81C1F9A7824F}"/>
          </ac:spMkLst>
        </pc:spChg>
        <pc:spChg chg="mod">
          <ac:chgData name="山上　浩二" userId="a2974e24-0f38-41e3-bf94-e8b798073130" providerId="ADAL" clId="{4B0147A5-346C-453C-AA42-988B5EC24A46}" dt="2024-06-19T04:48:47.921" v="4" actId="20577"/>
          <ac:spMkLst>
            <pc:docMk/>
            <pc:sldMk cId="2117463600" sldId="4884"/>
            <ac:spMk id="4" creationId="{060E8982-3BE4-8E35-7D2E-3E17E0200448}"/>
          </ac:spMkLst>
        </pc:spChg>
        <pc:spChg chg="mod">
          <ac:chgData name="山上　浩二" userId="a2974e24-0f38-41e3-bf94-e8b798073130" providerId="ADAL" clId="{4B0147A5-346C-453C-AA42-988B5EC24A46}" dt="2024-06-19T04:56:30.128" v="54"/>
          <ac:spMkLst>
            <pc:docMk/>
            <pc:sldMk cId="2117463600" sldId="4884"/>
            <ac:spMk id="8" creationId="{815FFC89-F6AA-BCF9-99C4-C5DE0563E656}"/>
          </ac:spMkLst>
        </pc:spChg>
        <pc:spChg chg="mod">
          <ac:chgData name="山上　浩二" userId="a2974e24-0f38-41e3-bf94-e8b798073130" providerId="ADAL" clId="{4B0147A5-346C-453C-AA42-988B5EC24A46}" dt="2024-06-19T04:51:03.786" v="35" actId="6549"/>
          <ac:spMkLst>
            <pc:docMk/>
            <pc:sldMk cId="2117463600" sldId="4884"/>
            <ac:spMk id="14" creationId="{50BF7BF6-871F-8701-EC7D-FC36445B4A31}"/>
          </ac:spMkLst>
        </pc:spChg>
        <pc:spChg chg="mod">
          <ac:chgData name="山上　浩二" userId="a2974e24-0f38-41e3-bf94-e8b798073130" providerId="ADAL" clId="{4B0147A5-346C-453C-AA42-988B5EC24A46}" dt="2024-06-19T04:55:10.615" v="50" actId="20577"/>
          <ac:spMkLst>
            <pc:docMk/>
            <pc:sldMk cId="2117463600" sldId="4884"/>
            <ac:spMk id="20" creationId="{A0B98DFC-AA1E-14C1-E47D-F20D9E5F8175}"/>
          </ac:spMkLst>
        </pc:spChg>
        <pc:spChg chg="mod">
          <ac:chgData name="山上　浩二" userId="a2974e24-0f38-41e3-bf94-e8b798073130" providerId="ADAL" clId="{4B0147A5-346C-453C-AA42-988B5EC24A46}" dt="2024-06-19T04:49:40.742" v="21" actId="20577"/>
          <ac:spMkLst>
            <pc:docMk/>
            <pc:sldMk cId="2117463600" sldId="4884"/>
            <ac:spMk id="342" creationId="{00000000-0000-0000-0000-000000000000}"/>
          </ac:spMkLst>
        </pc:spChg>
      </pc:sldChg>
      <pc:sldChg chg="addSp modSp mod">
        <pc:chgData name="山上　浩二" userId="a2974e24-0f38-41e3-bf94-e8b798073130" providerId="ADAL" clId="{4B0147A5-346C-453C-AA42-988B5EC24A46}" dt="2024-06-20T03:20:15.486" v="575" actId="1035"/>
        <pc:sldMkLst>
          <pc:docMk/>
          <pc:sldMk cId="3249810138" sldId="4888"/>
        </pc:sldMkLst>
        <pc:spChg chg="mod">
          <ac:chgData name="山上　浩二" userId="a2974e24-0f38-41e3-bf94-e8b798073130" providerId="ADAL" clId="{4B0147A5-346C-453C-AA42-988B5EC24A46}" dt="2024-06-19T05:26:32.666" v="289" actId="1035"/>
          <ac:spMkLst>
            <pc:docMk/>
            <pc:sldMk cId="3249810138" sldId="4888"/>
            <ac:spMk id="3" creationId="{028D801C-EB4F-7508-4217-4934E1BF80C8}"/>
          </ac:spMkLst>
        </pc:spChg>
        <pc:spChg chg="add mod">
          <ac:chgData name="山上　浩二" userId="a2974e24-0f38-41e3-bf94-e8b798073130" providerId="ADAL" clId="{4B0147A5-346C-453C-AA42-988B5EC24A46}" dt="2024-06-20T03:19:41.399" v="563"/>
          <ac:spMkLst>
            <pc:docMk/>
            <pc:sldMk cId="3249810138" sldId="4888"/>
            <ac:spMk id="4" creationId="{73AD526B-C35B-2A70-C55B-137A30E26415}"/>
          </ac:spMkLst>
        </pc:spChg>
        <pc:spChg chg="mod">
          <ac:chgData name="山上　浩二" userId="a2974e24-0f38-41e3-bf94-e8b798073130" providerId="ADAL" clId="{4B0147A5-346C-453C-AA42-988B5EC24A46}" dt="2024-06-19T05:25:38.576" v="273" actId="113"/>
          <ac:spMkLst>
            <pc:docMk/>
            <pc:sldMk cId="3249810138" sldId="4888"/>
            <ac:spMk id="6" creationId="{8637293D-29A1-39A9-FF29-17804ECB1CD8}"/>
          </ac:spMkLst>
        </pc:spChg>
        <pc:spChg chg="mod">
          <ac:chgData name="山上　浩二" userId="a2974e24-0f38-41e3-bf94-e8b798073130" providerId="ADAL" clId="{4B0147A5-346C-453C-AA42-988B5EC24A46}" dt="2024-06-19T05:26:37.335" v="302" actId="1036"/>
          <ac:spMkLst>
            <pc:docMk/>
            <pc:sldMk cId="3249810138" sldId="4888"/>
            <ac:spMk id="14" creationId="{8063B0ED-3C5F-8BFA-4133-1818B31430C6}"/>
          </ac:spMkLst>
        </pc:spChg>
        <pc:spChg chg="mod">
          <ac:chgData name="山上　浩二" userId="a2974e24-0f38-41e3-bf94-e8b798073130" providerId="ADAL" clId="{4B0147A5-346C-453C-AA42-988B5EC24A46}" dt="2024-06-20T03:20:15.486" v="575" actId="1035"/>
          <ac:spMkLst>
            <pc:docMk/>
            <pc:sldMk cId="3249810138" sldId="4888"/>
            <ac:spMk id="19" creationId="{E8EFE6B4-DDC7-14D8-C19C-C95FEF48DB0A}"/>
          </ac:spMkLst>
        </pc:spChg>
        <pc:spChg chg="mod">
          <ac:chgData name="山上　浩二" userId="a2974e24-0f38-41e3-bf94-e8b798073130" providerId="ADAL" clId="{4B0147A5-346C-453C-AA42-988B5EC24A46}" dt="2024-06-19T05:26:19.887" v="277" actId="554"/>
          <ac:spMkLst>
            <pc:docMk/>
            <pc:sldMk cId="3249810138" sldId="4888"/>
            <ac:spMk id="31" creationId="{491E6450-C173-8BC2-3AD7-CD6B8D840055}"/>
          </ac:spMkLst>
        </pc:spChg>
        <pc:spChg chg="mod">
          <ac:chgData name="山上　浩二" userId="a2974e24-0f38-41e3-bf94-e8b798073130" providerId="ADAL" clId="{4B0147A5-346C-453C-AA42-988B5EC24A46}" dt="2024-06-19T05:26:02.365" v="276" actId="20577"/>
          <ac:spMkLst>
            <pc:docMk/>
            <pc:sldMk cId="3249810138" sldId="4888"/>
            <ac:spMk id="342" creationId="{00000000-0000-0000-0000-000000000000}"/>
          </ac:spMkLst>
        </pc:spChg>
        <pc:spChg chg="mod">
          <ac:chgData name="山上　浩二" userId="a2974e24-0f38-41e3-bf94-e8b798073130" providerId="ADAL" clId="{4B0147A5-346C-453C-AA42-988B5EC24A46}" dt="2024-06-19T05:26:19.887" v="277" actId="554"/>
          <ac:spMkLst>
            <pc:docMk/>
            <pc:sldMk cId="3249810138" sldId="4888"/>
            <ac:spMk id="365" creationId="{7F48CB70-6A38-3D1E-D770-F88F8DB1732E}"/>
          </ac:spMkLst>
        </pc:spChg>
        <pc:graphicFrameChg chg="mod">
          <ac:chgData name="山上　浩二" userId="a2974e24-0f38-41e3-bf94-e8b798073130" providerId="ADAL" clId="{4B0147A5-346C-453C-AA42-988B5EC24A46}" dt="2024-06-19T05:26:42.827" v="314" actId="1035"/>
          <ac:graphicFrameMkLst>
            <pc:docMk/>
            <pc:sldMk cId="3249810138" sldId="4888"/>
            <ac:graphicFrameMk id="2" creationId="{11122234-07AE-C39E-F1C6-F59F35D9259B}"/>
          </ac:graphicFrameMkLst>
        </pc:graphicFrameChg>
        <pc:graphicFrameChg chg="mod">
          <ac:chgData name="山上　浩二" userId="a2974e24-0f38-41e3-bf94-e8b798073130" providerId="ADAL" clId="{4B0147A5-346C-453C-AA42-988B5EC24A46}" dt="2024-06-20T03:19:53.810" v="570" actId="1035"/>
          <ac:graphicFrameMkLst>
            <pc:docMk/>
            <pc:sldMk cId="3249810138" sldId="4888"/>
            <ac:graphicFrameMk id="20" creationId="{5E4A3F42-3E82-879F-548C-6D896E454203}"/>
          </ac:graphicFrameMkLst>
        </pc:graphicFrameChg>
        <pc:picChg chg="mod">
          <ac:chgData name="山上　浩二" userId="a2974e24-0f38-41e3-bf94-e8b798073130" providerId="ADAL" clId="{4B0147A5-346C-453C-AA42-988B5EC24A46}" dt="2024-06-20T03:19:37.974" v="562" actId="1035"/>
          <ac:picMkLst>
            <pc:docMk/>
            <pc:sldMk cId="3249810138" sldId="4888"/>
            <ac:picMk id="13" creationId="{5751EB06-F1FC-BA0D-3427-89A9634AF481}"/>
          </ac:picMkLst>
        </pc:picChg>
      </pc:sldChg>
      <pc:sldChg chg="modSp mod">
        <pc:chgData name="山上　浩二" userId="a2974e24-0f38-41e3-bf94-e8b798073130" providerId="ADAL" clId="{4B0147A5-346C-453C-AA42-988B5EC24A46}" dt="2024-06-17T14:16:01.072" v="2"/>
        <pc:sldMkLst>
          <pc:docMk/>
          <pc:sldMk cId="2500637818" sldId="2142534454"/>
        </pc:sldMkLst>
        <pc:spChg chg="mod">
          <ac:chgData name="山上　浩二" userId="a2974e24-0f38-41e3-bf94-e8b798073130" providerId="ADAL" clId="{4B0147A5-346C-453C-AA42-988B5EC24A46}" dt="2024-06-17T14:16:01.072" v="2"/>
          <ac:spMkLst>
            <pc:docMk/>
            <pc:sldMk cId="2500637818" sldId="2142534454"/>
            <ac:spMk id="3" creationId="{9D0F8682-BCE7-4510-0BF2-366FEFFFD080}"/>
          </ac:spMkLst>
        </pc:spChg>
      </pc:sldChg>
      <pc:sldChg chg="addSp delSp modSp mod">
        <pc:chgData name="山上　浩二" userId="a2974e24-0f38-41e3-bf94-e8b798073130" providerId="ADAL" clId="{4B0147A5-346C-453C-AA42-988B5EC24A46}" dt="2024-06-20T03:19:26.930" v="548"/>
        <pc:sldMkLst>
          <pc:docMk/>
          <pc:sldMk cId="3735617181" sldId="2142534455"/>
        </pc:sldMkLst>
        <pc:spChg chg="mod">
          <ac:chgData name="山上　浩二" userId="a2974e24-0f38-41e3-bf94-e8b798073130" providerId="ADAL" clId="{4B0147A5-346C-453C-AA42-988B5EC24A46}" dt="2024-06-19T05:25:07.924" v="272" actId="113"/>
          <ac:spMkLst>
            <pc:docMk/>
            <pc:sldMk cId="3735617181" sldId="2142534455"/>
            <ac:spMk id="3" creationId="{4FD244E2-66A1-FDDE-DEA4-627B7A392CB1}"/>
          </ac:spMkLst>
        </pc:spChg>
        <pc:spChg chg="add mod">
          <ac:chgData name="山上　浩二" userId="a2974e24-0f38-41e3-bf94-e8b798073130" providerId="ADAL" clId="{4B0147A5-346C-453C-AA42-988B5EC24A46}" dt="2024-06-19T05:23:19.173" v="213"/>
          <ac:spMkLst>
            <pc:docMk/>
            <pc:sldMk cId="3735617181" sldId="2142534455"/>
            <ac:spMk id="4" creationId="{9E6E7996-B22F-32C4-D1D2-D703D812F988}"/>
          </ac:spMkLst>
        </pc:spChg>
        <pc:spChg chg="add mod">
          <ac:chgData name="山上　浩二" userId="a2974e24-0f38-41e3-bf94-e8b798073130" providerId="ADAL" clId="{4B0147A5-346C-453C-AA42-988B5EC24A46}" dt="2024-06-19T05:23:19.173" v="213"/>
          <ac:spMkLst>
            <pc:docMk/>
            <pc:sldMk cId="3735617181" sldId="2142534455"/>
            <ac:spMk id="5" creationId="{E5F0651D-1025-7CB1-47B0-56003AA7D022}"/>
          </ac:spMkLst>
        </pc:spChg>
        <pc:spChg chg="add mod">
          <ac:chgData name="山上　浩二" userId="a2974e24-0f38-41e3-bf94-e8b798073130" providerId="ADAL" clId="{4B0147A5-346C-453C-AA42-988B5EC24A46}" dt="2024-06-20T03:19:26.930" v="548"/>
          <ac:spMkLst>
            <pc:docMk/>
            <pc:sldMk cId="3735617181" sldId="2142534455"/>
            <ac:spMk id="6" creationId="{C08E839E-BED9-3E9C-7CEB-A05A164DC5F5}"/>
          </ac:spMkLst>
        </pc:spChg>
        <pc:spChg chg="del mod">
          <ac:chgData name="山上　浩二" userId="a2974e24-0f38-41e3-bf94-e8b798073130" providerId="ADAL" clId="{4B0147A5-346C-453C-AA42-988B5EC24A46}" dt="2024-06-19T05:23:16.263" v="211" actId="478"/>
          <ac:spMkLst>
            <pc:docMk/>
            <pc:sldMk cId="3735617181" sldId="2142534455"/>
            <ac:spMk id="10" creationId="{FA32BCB7-E8EE-05C7-94EF-6788D98E87D7}"/>
          </ac:spMkLst>
        </pc:spChg>
        <pc:spChg chg="mod">
          <ac:chgData name="山上　浩二" userId="a2974e24-0f38-41e3-bf94-e8b798073130" providerId="ADAL" clId="{4B0147A5-346C-453C-AA42-988B5EC24A46}" dt="2024-06-20T03:19:24.186" v="547" actId="1035"/>
          <ac:spMkLst>
            <pc:docMk/>
            <pc:sldMk cId="3735617181" sldId="2142534455"/>
            <ac:spMk id="11" creationId="{3FAAD31D-81FA-6B9E-1C66-6DD1D3EA2E8D}"/>
          </ac:spMkLst>
        </pc:spChg>
        <pc:spChg chg="del">
          <ac:chgData name="山上　浩二" userId="a2974e24-0f38-41e3-bf94-e8b798073130" providerId="ADAL" clId="{4B0147A5-346C-453C-AA42-988B5EC24A46}" dt="2024-06-19T05:23:18.489" v="212" actId="478"/>
          <ac:spMkLst>
            <pc:docMk/>
            <pc:sldMk cId="3735617181" sldId="2142534455"/>
            <ac:spMk id="14" creationId="{8063B0ED-3C5F-8BFA-4133-1818B31430C6}"/>
          </ac:spMkLst>
        </pc:spChg>
        <pc:spChg chg="mod">
          <ac:chgData name="山上　浩二" userId="a2974e24-0f38-41e3-bf94-e8b798073130" providerId="ADAL" clId="{4B0147A5-346C-453C-AA42-988B5EC24A46}" dt="2024-06-19T05:23:00.657" v="180" actId="554"/>
          <ac:spMkLst>
            <pc:docMk/>
            <pc:sldMk cId="3735617181" sldId="2142534455"/>
            <ac:spMk id="31" creationId="{491E6450-C173-8BC2-3AD7-CD6B8D840055}"/>
          </ac:spMkLst>
        </pc:spChg>
        <pc:spChg chg="mod">
          <ac:chgData name="山上　浩二" userId="a2974e24-0f38-41e3-bf94-e8b798073130" providerId="ADAL" clId="{4B0147A5-346C-453C-AA42-988B5EC24A46}" dt="2024-06-19T05:23:00.657" v="180" actId="554"/>
          <ac:spMkLst>
            <pc:docMk/>
            <pc:sldMk cId="3735617181" sldId="2142534455"/>
            <ac:spMk id="365" creationId="{7F48CB70-6A38-3D1E-D770-F88F8DB1732E}"/>
          </ac:spMkLst>
        </pc:spChg>
        <pc:graphicFrameChg chg="mod">
          <ac:chgData name="山上　浩二" userId="a2974e24-0f38-41e3-bf94-e8b798073130" providerId="ADAL" clId="{4B0147A5-346C-453C-AA42-988B5EC24A46}" dt="2024-06-19T05:23:27.995" v="243" actId="1036"/>
          <ac:graphicFrameMkLst>
            <pc:docMk/>
            <pc:sldMk cId="3735617181" sldId="2142534455"/>
            <ac:graphicFrameMk id="18" creationId="{B228CF4A-3A3D-C8AB-94D8-11DAC2508F96}"/>
          </ac:graphicFrameMkLst>
        </pc:graphicFrameChg>
        <pc:graphicFrameChg chg="mod">
          <ac:chgData name="山上　浩二" userId="a2974e24-0f38-41e3-bf94-e8b798073130" providerId="ADAL" clId="{4B0147A5-346C-453C-AA42-988B5EC24A46}" dt="2024-06-20T03:19:24.186" v="547" actId="1035"/>
          <ac:graphicFrameMkLst>
            <pc:docMk/>
            <pc:sldMk cId="3735617181" sldId="2142534455"/>
            <ac:graphicFrameMk id="366" creationId="{1F3BC432-DA5E-D669-B9AC-0DBEF9A4DE49}"/>
          </ac:graphicFrameMkLst>
        </pc:graphicFrameChg>
        <pc:picChg chg="mod">
          <ac:chgData name="山上　浩二" userId="a2974e24-0f38-41e3-bf94-e8b798073130" providerId="ADAL" clId="{4B0147A5-346C-453C-AA42-988B5EC24A46}" dt="2024-06-20T03:19:24.186" v="547" actId="1035"/>
          <ac:picMkLst>
            <pc:docMk/>
            <pc:sldMk cId="3735617181" sldId="2142534455"/>
            <ac:picMk id="13" creationId="{5751EB06-F1FC-BA0D-3427-89A9634AF481}"/>
          </ac:picMkLst>
        </pc:picChg>
      </pc:sldChg>
      <pc:sldChg chg="addSp modSp mod">
        <pc:chgData name="山上　浩二" userId="a2974e24-0f38-41e3-bf94-e8b798073130" providerId="ADAL" clId="{4B0147A5-346C-453C-AA42-988B5EC24A46}" dt="2024-06-20T03:18:23.253" v="504" actId="1036"/>
        <pc:sldMkLst>
          <pc:docMk/>
          <pc:sldMk cId="4239191480" sldId="2142534462"/>
        </pc:sldMkLst>
        <pc:spChg chg="add mod">
          <ac:chgData name="山上　浩二" userId="a2974e24-0f38-41e3-bf94-e8b798073130" providerId="ADAL" clId="{4B0147A5-346C-453C-AA42-988B5EC24A46}" dt="2024-06-20T03:17:41.617" v="462"/>
          <ac:spMkLst>
            <pc:docMk/>
            <pc:sldMk cId="4239191480" sldId="2142534462"/>
            <ac:spMk id="2" creationId="{3C1FC0F0-9062-D1DA-95CB-A2DABEAFC545}"/>
          </ac:spMkLst>
        </pc:spChg>
        <pc:spChg chg="mod">
          <ac:chgData name="山上　浩二" userId="a2974e24-0f38-41e3-bf94-e8b798073130" providerId="ADAL" clId="{4B0147A5-346C-453C-AA42-988B5EC24A46}" dt="2024-06-20T03:18:23.253" v="504" actId="1036"/>
          <ac:spMkLst>
            <pc:docMk/>
            <pc:sldMk cId="4239191480" sldId="2142534462"/>
            <ac:spMk id="24" creationId="{79E684A9-75F8-4D5F-DBFD-C580B9242763}"/>
          </ac:spMkLst>
        </pc:spChg>
        <pc:graphicFrameChg chg="mod">
          <ac:chgData name="山上　浩二" userId="a2974e24-0f38-41e3-bf94-e8b798073130" providerId="ADAL" clId="{4B0147A5-346C-453C-AA42-988B5EC24A46}" dt="2024-06-20T03:18:23.253" v="504" actId="1036"/>
          <ac:graphicFrameMkLst>
            <pc:docMk/>
            <pc:sldMk cId="4239191480" sldId="2142534462"/>
            <ac:graphicFrameMk id="321" creationId="{2D6EA308-0F70-AB87-3A94-D0E8571B1102}"/>
          </ac:graphicFrameMkLst>
        </pc:graphicFrameChg>
        <pc:picChg chg="mod">
          <ac:chgData name="山上　浩二" userId="a2974e24-0f38-41e3-bf94-e8b798073130" providerId="ADAL" clId="{4B0147A5-346C-453C-AA42-988B5EC24A46}" dt="2024-06-20T03:17:59.104" v="476" actId="1035"/>
          <ac:picMkLst>
            <pc:docMk/>
            <pc:sldMk cId="4239191480" sldId="2142534462"/>
            <ac:picMk id="4" creationId="{17013C0C-EE17-C016-5BFA-8B86E47EA911}"/>
          </ac:picMkLst>
        </pc:picChg>
        <pc:picChg chg="mod">
          <ac:chgData name="山上　浩二" userId="a2974e24-0f38-41e3-bf94-e8b798073130" providerId="ADAL" clId="{4B0147A5-346C-453C-AA42-988B5EC24A46}" dt="2024-06-20T03:17:59.104" v="476" actId="1035"/>
          <ac:picMkLst>
            <pc:docMk/>
            <pc:sldMk cId="4239191480" sldId="2142534462"/>
            <ac:picMk id="5" creationId="{DA88FAB3-2710-F387-BDF9-BF1E76957ABF}"/>
          </ac:picMkLst>
        </pc:picChg>
      </pc:sldChg>
      <pc:sldChg chg="addSp modSp mod">
        <pc:chgData name="山上　浩二" userId="a2974e24-0f38-41e3-bf94-e8b798073130" providerId="ADAL" clId="{4B0147A5-346C-453C-AA42-988B5EC24A46}" dt="2024-06-20T03:18:42.004" v="505"/>
        <pc:sldMkLst>
          <pc:docMk/>
          <pc:sldMk cId="4164634313" sldId="2142534463"/>
        </pc:sldMkLst>
        <pc:spChg chg="mod">
          <ac:chgData name="山上　浩二" userId="a2974e24-0f38-41e3-bf94-e8b798073130" providerId="ADAL" clId="{4B0147A5-346C-453C-AA42-988B5EC24A46}" dt="2024-06-19T05:22:14.207" v="134" actId="20577"/>
          <ac:spMkLst>
            <pc:docMk/>
            <pc:sldMk cId="4164634313" sldId="2142534463"/>
            <ac:spMk id="9" creationId="{02C644E3-BAB9-867F-2389-C062C21324B8}"/>
          </ac:spMkLst>
        </pc:spChg>
        <pc:spChg chg="mod">
          <ac:chgData name="山上　浩二" userId="a2974e24-0f38-41e3-bf94-e8b798073130" providerId="ADAL" clId="{4B0147A5-346C-453C-AA42-988B5EC24A46}" dt="2024-06-19T05:22:20.592" v="146" actId="1036"/>
          <ac:spMkLst>
            <pc:docMk/>
            <pc:sldMk cId="4164634313" sldId="2142534463"/>
            <ac:spMk id="11" creationId="{72753DD9-F9B0-88D6-300F-927B3A0651D2}"/>
          </ac:spMkLst>
        </pc:spChg>
        <pc:spChg chg="add mod">
          <ac:chgData name="山上　浩二" userId="a2974e24-0f38-41e3-bf94-e8b798073130" providerId="ADAL" clId="{4B0147A5-346C-453C-AA42-988B5EC24A46}" dt="2024-06-20T03:18:42.004" v="505"/>
          <ac:spMkLst>
            <pc:docMk/>
            <pc:sldMk cId="4164634313" sldId="2142534463"/>
            <ac:spMk id="12" creationId="{7EEC5F83-7E93-73E4-B9FA-5911D8E2ACB5}"/>
          </ac:spMkLst>
        </pc:spChg>
        <pc:spChg chg="mod">
          <ac:chgData name="山上　浩二" userId="a2974e24-0f38-41e3-bf94-e8b798073130" providerId="ADAL" clId="{4B0147A5-346C-453C-AA42-988B5EC24A46}" dt="2024-06-19T05:22:20.592" v="146" actId="1036"/>
          <ac:spMkLst>
            <pc:docMk/>
            <pc:sldMk cId="4164634313" sldId="2142534463"/>
            <ac:spMk id="31" creationId="{A56844F3-CFC3-2D81-60CD-4E1EFDB66F8C}"/>
          </ac:spMkLst>
        </pc:spChg>
      </pc:sldChg>
    </pc:docChg>
  </pc:docChgLst>
  <pc:docChgLst>
    <pc:chgData name="小祝　結佳" userId="S::koiwai-y@asahi.com::33c6a059-4c4d-4f2a-bb08-f6615d93e190" providerId="AD" clId="Web-{FDC5A901-AC86-09ED-87C9-42FB34CC029C}"/>
    <pc:docChg chg="modSld">
      <pc:chgData name="小祝　結佳" userId="S::koiwai-y@asahi.com::33c6a059-4c4d-4f2a-bb08-f6615d93e190" providerId="AD" clId="Web-{FDC5A901-AC86-09ED-87C9-42FB34CC029C}" dt="2024-07-24T08:41:37.136" v="1" actId="1076"/>
      <pc:docMkLst>
        <pc:docMk/>
      </pc:docMkLst>
      <pc:sldChg chg="addSp modSp">
        <pc:chgData name="小祝　結佳" userId="S::koiwai-y@asahi.com::33c6a059-4c4d-4f2a-bb08-f6615d93e190" providerId="AD" clId="Web-{FDC5A901-AC86-09ED-87C9-42FB34CC029C}" dt="2024-07-24T08:41:37.136" v="1" actId="1076"/>
        <pc:sldMkLst>
          <pc:docMk/>
          <pc:sldMk cId="3735617181" sldId="2142534455"/>
        </pc:sldMkLst>
        <pc:spChg chg="add mod">
          <ac:chgData name="小祝　結佳" userId="S::koiwai-y@asahi.com::33c6a059-4c4d-4f2a-bb08-f6615d93e190" providerId="AD" clId="Web-{FDC5A901-AC86-09ED-87C9-42FB34CC029C}" dt="2024-07-24T08:41:37.136" v="1" actId="1076"/>
          <ac:spMkLst>
            <pc:docMk/>
            <pc:sldMk cId="3735617181" sldId="2142534455"/>
            <ac:spMk id="7" creationId="{33F5F27B-513B-ED22-D75B-C0A8BB680EC3}"/>
          </ac:spMkLst>
        </pc:spChg>
      </pc:sldChg>
    </pc:docChg>
  </pc:docChgLst>
  <pc:docChgLst>
    <pc:chgData name="坂上　正人" userId="de84e2de-cc80-4e5f-88eb-721cffe1f0a2" providerId="ADAL" clId="{EA295599-5BF6-4EED-B61D-ADC02132DD58}"/>
    <pc:docChg chg="undo redo custSel addSld delSld modSld sldOrd addMainMaster delMainMaster modMainMaster">
      <pc:chgData name="坂上　正人" userId="de84e2de-cc80-4e5f-88eb-721cffe1f0a2" providerId="ADAL" clId="{EA295599-5BF6-4EED-B61D-ADC02132DD58}" dt="2024-06-08T16:08:08.035" v="13046" actId="1076"/>
      <pc:docMkLst>
        <pc:docMk/>
      </pc:docMkLst>
      <pc:sldChg chg="del">
        <pc:chgData name="坂上　正人" userId="de84e2de-cc80-4e5f-88eb-721cffe1f0a2" providerId="ADAL" clId="{EA295599-5BF6-4EED-B61D-ADC02132DD58}" dt="2024-05-26T04:54:53.704" v="106" actId="47"/>
        <pc:sldMkLst>
          <pc:docMk/>
          <pc:sldMk cId="0" sldId="257"/>
        </pc:sldMkLst>
      </pc:sldChg>
      <pc:sldChg chg="modSp del">
        <pc:chgData name="坂上　正人" userId="de84e2de-cc80-4e5f-88eb-721cffe1f0a2" providerId="ADAL" clId="{EA295599-5BF6-4EED-B61D-ADC02132DD58}" dt="2024-05-26T04:54:53.704" v="106" actId="47"/>
        <pc:sldMkLst>
          <pc:docMk/>
          <pc:sldMk cId="0" sldId="258"/>
        </pc:sldMkLst>
        <pc:spChg chg="mod">
          <ac:chgData name="坂上　正人" userId="de84e2de-cc80-4e5f-88eb-721cffe1f0a2" providerId="ADAL" clId="{EA295599-5BF6-4EED-B61D-ADC02132DD58}" dt="2024-05-26T04:53:37.960" v="103"/>
          <ac:spMkLst>
            <pc:docMk/>
            <pc:sldMk cId="0" sldId="258"/>
            <ac:spMk id="6" creationId="{EF4CBE2A-8F44-1679-2D8E-94972AC4A948}"/>
          </ac:spMkLst>
        </pc:spChg>
      </pc:sldChg>
      <pc:sldChg chg="modSp del">
        <pc:chgData name="坂上　正人" userId="de84e2de-cc80-4e5f-88eb-721cffe1f0a2" providerId="ADAL" clId="{EA295599-5BF6-4EED-B61D-ADC02132DD58}" dt="2024-05-26T04:54:53.704" v="106" actId="47"/>
        <pc:sldMkLst>
          <pc:docMk/>
          <pc:sldMk cId="0" sldId="259"/>
        </pc:sldMkLst>
        <pc:spChg chg="mod">
          <ac:chgData name="坂上　正人" userId="de84e2de-cc80-4e5f-88eb-721cffe1f0a2" providerId="ADAL" clId="{EA295599-5BF6-4EED-B61D-ADC02132DD58}" dt="2024-05-26T04:53:37.960" v="103"/>
          <ac:spMkLst>
            <pc:docMk/>
            <pc:sldMk cId="0" sldId="259"/>
            <ac:spMk id="3" creationId="{935B3FB2-AE76-A91C-143C-77E6A93EBD7D}"/>
          </ac:spMkLst>
        </pc:spChg>
        <pc:spChg chg="mod">
          <ac:chgData name="坂上　正人" userId="de84e2de-cc80-4e5f-88eb-721cffe1f0a2" providerId="ADAL" clId="{EA295599-5BF6-4EED-B61D-ADC02132DD58}" dt="2024-05-26T04:53:37.960" v="103"/>
          <ac:spMkLst>
            <pc:docMk/>
            <pc:sldMk cId="0" sldId="259"/>
            <ac:spMk id="17" creationId="{890F7CE8-5D30-4494-4403-74059FDD4733}"/>
          </ac:spMkLst>
        </pc:spChg>
      </pc:sldChg>
      <pc:sldChg chg="modSp del">
        <pc:chgData name="坂上　正人" userId="de84e2de-cc80-4e5f-88eb-721cffe1f0a2" providerId="ADAL" clId="{EA295599-5BF6-4EED-B61D-ADC02132DD58}" dt="2024-05-26T04:54:53.704" v="106" actId="47"/>
        <pc:sldMkLst>
          <pc:docMk/>
          <pc:sldMk cId="0" sldId="260"/>
        </pc:sldMkLst>
        <pc:spChg chg="mod">
          <ac:chgData name="坂上　正人" userId="de84e2de-cc80-4e5f-88eb-721cffe1f0a2" providerId="ADAL" clId="{EA295599-5BF6-4EED-B61D-ADC02132DD58}" dt="2024-05-26T04:53:37.960" v="103"/>
          <ac:spMkLst>
            <pc:docMk/>
            <pc:sldMk cId="0" sldId="260"/>
            <ac:spMk id="3" creationId="{14BBDE19-95CA-9C21-679E-EA74B0280A4D}"/>
          </ac:spMkLst>
        </pc:spChg>
        <pc:spChg chg="mod">
          <ac:chgData name="坂上　正人" userId="de84e2de-cc80-4e5f-88eb-721cffe1f0a2" providerId="ADAL" clId="{EA295599-5BF6-4EED-B61D-ADC02132DD58}" dt="2024-05-26T04:53:37.960" v="103"/>
          <ac:spMkLst>
            <pc:docMk/>
            <pc:sldMk cId="0" sldId="260"/>
            <ac:spMk id="4" creationId="{91CCA7DA-11EB-7AAA-15C6-2802EFD7F776}"/>
          </ac:spMkLst>
        </pc:spChg>
        <pc:spChg chg="mod">
          <ac:chgData name="坂上　正人" userId="de84e2de-cc80-4e5f-88eb-721cffe1f0a2" providerId="ADAL" clId="{EA295599-5BF6-4EED-B61D-ADC02132DD58}" dt="2024-05-26T04:53:37.960" v="103"/>
          <ac:spMkLst>
            <pc:docMk/>
            <pc:sldMk cId="0" sldId="260"/>
            <ac:spMk id="149" creationId="{00000000-0000-0000-0000-000000000000}"/>
          </ac:spMkLst>
        </pc:spChg>
      </pc:sldChg>
      <pc:sldChg chg="modSp del">
        <pc:chgData name="坂上　正人" userId="de84e2de-cc80-4e5f-88eb-721cffe1f0a2" providerId="ADAL" clId="{EA295599-5BF6-4EED-B61D-ADC02132DD58}" dt="2024-05-26T04:54:53.704" v="106" actId="47"/>
        <pc:sldMkLst>
          <pc:docMk/>
          <pc:sldMk cId="0" sldId="261"/>
        </pc:sldMkLst>
        <pc:spChg chg="mod">
          <ac:chgData name="坂上　正人" userId="de84e2de-cc80-4e5f-88eb-721cffe1f0a2" providerId="ADAL" clId="{EA295599-5BF6-4EED-B61D-ADC02132DD58}" dt="2024-05-26T04:53:37.960" v="103"/>
          <ac:spMkLst>
            <pc:docMk/>
            <pc:sldMk cId="0" sldId="261"/>
            <ac:spMk id="17" creationId="{D8CEC752-5CA1-AF7E-2E52-14F4D3D6EB0B}"/>
          </ac:spMkLst>
        </pc:spChg>
        <pc:spChg chg="mod">
          <ac:chgData name="坂上　正人" userId="de84e2de-cc80-4e5f-88eb-721cffe1f0a2" providerId="ADAL" clId="{EA295599-5BF6-4EED-B61D-ADC02132DD58}" dt="2024-05-26T04:53:37.960" v="103"/>
          <ac:spMkLst>
            <pc:docMk/>
            <pc:sldMk cId="0" sldId="261"/>
            <ac:spMk id="18" creationId="{8AAE6AB5-78F9-DB13-E37B-F2A69009D615}"/>
          </ac:spMkLst>
        </pc:spChg>
        <pc:spChg chg="mod">
          <ac:chgData name="坂上　正人" userId="de84e2de-cc80-4e5f-88eb-721cffe1f0a2" providerId="ADAL" clId="{EA295599-5BF6-4EED-B61D-ADC02132DD58}" dt="2024-05-26T04:53:37.960" v="103"/>
          <ac:spMkLst>
            <pc:docMk/>
            <pc:sldMk cId="0" sldId="261"/>
            <ac:spMk id="159" creationId="{00000000-0000-0000-0000-000000000000}"/>
          </ac:spMkLst>
        </pc:spChg>
      </pc:sldChg>
      <pc:sldChg chg="modSp del">
        <pc:chgData name="坂上　正人" userId="de84e2de-cc80-4e5f-88eb-721cffe1f0a2" providerId="ADAL" clId="{EA295599-5BF6-4EED-B61D-ADC02132DD58}" dt="2024-05-26T04:54:53.704" v="106" actId="47"/>
        <pc:sldMkLst>
          <pc:docMk/>
          <pc:sldMk cId="0" sldId="262"/>
        </pc:sldMkLst>
        <pc:spChg chg="mod">
          <ac:chgData name="坂上　正人" userId="de84e2de-cc80-4e5f-88eb-721cffe1f0a2" providerId="ADAL" clId="{EA295599-5BF6-4EED-B61D-ADC02132DD58}" dt="2024-05-26T04:53:37.960" v="103"/>
          <ac:spMkLst>
            <pc:docMk/>
            <pc:sldMk cId="0" sldId="262"/>
            <ac:spMk id="2" creationId="{1E64FEA3-3CF4-5915-7093-ACD61486853D}"/>
          </ac:spMkLst>
        </pc:spChg>
        <pc:spChg chg="mod">
          <ac:chgData name="坂上　正人" userId="de84e2de-cc80-4e5f-88eb-721cffe1f0a2" providerId="ADAL" clId="{EA295599-5BF6-4EED-B61D-ADC02132DD58}" dt="2024-05-26T04:53:37.960" v="103"/>
          <ac:spMkLst>
            <pc:docMk/>
            <pc:sldMk cId="0" sldId="262"/>
            <ac:spMk id="3" creationId="{B4F867FF-3893-55EA-C985-2374EE6AD94E}"/>
          </ac:spMkLst>
        </pc:spChg>
        <pc:spChg chg="mod">
          <ac:chgData name="坂上　正人" userId="de84e2de-cc80-4e5f-88eb-721cffe1f0a2" providerId="ADAL" clId="{EA295599-5BF6-4EED-B61D-ADC02132DD58}" dt="2024-05-26T04:53:37.960" v="103"/>
          <ac:spMkLst>
            <pc:docMk/>
            <pc:sldMk cId="0" sldId="262"/>
            <ac:spMk id="169" creationId="{00000000-0000-0000-0000-000000000000}"/>
          </ac:spMkLst>
        </pc:spChg>
      </pc:sldChg>
      <pc:sldChg chg="modSp del">
        <pc:chgData name="坂上　正人" userId="de84e2de-cc80-4e5f-88eb-721cffe1f0a2" providerId="ADAL" clId="{EA295599-5BF6-4EED-B61D-ADC02132DD58}" dt="2024-05-26T04:54:53.704" v="106" actId="47"/>
        <pc:sldMkLst>
          <pc:docMk/>
          <pc:sldMk cId="0" sldId="263"/>
        </pc:sldMkLst>
        <pc:spChg chg="mod">
          <ac:chgData name="坂上　正人" userId="de84e2de-cc80-4e5f-88eb-721cffe1f0a2" providerId="ADAL" clId="{EA295599-5BF6-4EED-B61D-ADC02132DD58}" dt="2024-05-26T04:53:37.960" v="103"/>
          <ac:spMkLst>
            <pc:docMk/>
            <pc:sldMk cId="0" sldId="263"/>
            <ac:spMk id="4" creationId="{74DD3CF7-3F33-3ABA-F663-C26525FE7FB8}"/>
          </ac:spMkLst>
        </pc:spChg>
        <pc:spChg chg="mod">
          <ac:chgData name="坂上　正人" userId="de84e2de-cc80-4e5f-88eb-721cffe1f0a2" providerId="ADAL" clId="{EA295599-5BF6-4EED-B61D-ADC02132DD58}" dt="2024-05-26T04:53:37.960" v="103"/>
          <ac:spMkLst>
            <pc:docMk/>
            <pc:sldMk cId="0" sldId="263"/>
            <ac:spMk id="10" creationId="{6146A5DE-95CC-6EE2-47FA-37ABA75676FA}"/>
          </ac:spMkLst>
        </pc:spChg>
        <pc:spChg chg="mod">
          <ac:chgData name="坂上　正人" userId="de84e2de-cc80-4e5f-88eb-721cffe1f0a2" providerId="ADAL" clId="{EA295599-5BF6-4EED-B61D-ADC02132DD58}" dt="2024-05-26T04:53:37.960" v="103"/>
          <ac:spMkLst>
            <pc:docMk/>
            <pc:sldMk cId="0" sldId="263"/>
            <ac:spMk id="178" creationId="{00000000-0000-0000-0000-000000000000}"/>
          </ac:spMkLst>
        </pc:spChg>
      </pc:sldChg>
      <pc:sldChg chg="modSp del">
        <pc:chgData name="坂上　正人" userId="de84e2de-cc80-4e5f-88eb-721cffe1f0a2" providerId="ADAL" clId="{EA295599-5BF6-4EED-B61D-ADC02132DD58}" dt="2024-05-26T04:54:53.704" v="106" actId="47"/>
        <pc:sldMkLst>
          <pc:docMk/>
          <pc:sldMk cId="0" sldId="264"/>
        </pc:sldMkLst>
        <pc:spChg chg="mod">
          <ac:chgData name="坂上　正人" userId="de84e2de-cc80-4e5f-88eb-721cffe1f0a2" providerId="ADAL" clId="{EA295599-5BF6-4EED-B61D-ADC02132DD58}" dt="2024-05-26T04:53:37.960" v="103"/>
          <ac:spMkLst>
            <pc:docMk/>
            <pc:sldMk cId="0" sldId="264"/>
            <ac:spMk id="2" creationId="{299A4BF9-9AC9-007B-C3F4-57656A8A0E91}"/>
          </ac:spMkLst>
        </pc:spChg>
        <pc:spChg chg="mod">
          <ac:chgData name="坂上　正人" userId="de84e2de-cc80-4e5f-88eb-721cffe1f0a2" providerId="ADAL" clId="{EA295599-5BF6-4EED-B61D-ADC02132DD58}" dt="2024-05-26T04:53:37.960" v="103"/>
          <ac:spMkLst>
            <pc:docMk/>
            <pc:sldMk cId="0" sldId="264"/>
            <ac:spMk id="4" creationId="{D5AD6022-96E1-80B9-3DC0-23976426D469}"/>
          </ac:spMkLst>
        </pc:spChg>
        <pc:spChg chg="mod">
          <ac:chgData name="坂上　正人" userId="de84e2de-cc80-4e5f-88eb-721cffe1f0a2" providerId="ADAL" clId="{EA295599-5BF6-4EED-B61D-ADC02132DD58}" dt="2024-05-26T04:53:37.960" v="103"/>
          <ac:spMkLst>
            <pc:docMk/>
            <pc:sldMk cId="0" sldId="264"/>
            <ac:spMk id="189" creationId="{00000000-0000-0000-0000-000000000000}"/>
          </ac:spMkLst>
        </pc:spChg>
      </pc:sldChg>
      <pc:sldChg chg="modSp del">
        <pc:chgData name="坂上　正人" userId="de84e2de-cc80-4e5f-88eb-721cffe1f0a2" providerId="ADAL" clId="{EA295599-5BF6-4EED-B61D-ADC02132DD58}" dt="2024-05-26T04:54:53.704" v="106" actId="47"/>
        <pc:sldMkLst>
          <pc:docMk/>
          <pc:sldMk cId="0" sldId="265"/>
        </pc:sldMkLst>
        <pc:spChg chg="mod">
          <ac:chgData name="坂上　正人" userId="de84e2de-cc80-4e5f-88eb-721cffe1f0a2" providerId="ADAL" clId="{EA295599-5BF6-4EED-B61D-ADC02132DD58}" dt="2024-05-26T04:53:37.960" v="103"/>
          <ac:spMkLst>
            <pc:docMk/>
            <pc:sldMk cId="0" sldId="265"/>
            <ac:spMk id="3" creationId="{8AC033EE-1224-069A-FB9F-C96470024DDA}"/>
          </ac:spMkLst>
        </pc:spChg>
      </pc:sldChg>
      <pc:sldChg chg="modSp del">
        <pc:chgData name="坂上　正人" userId="de84e2de-cc80-4e5f-88eb-721cffe1f0a2" providerId="ADAL" clId="{EA295599-5BF6-4EED-B61D-ADC02132DD58}" dt="2024-05-26T04:54:53.704" v="106" actId="47"/>
        <pc:sldMkLst>
          <pc:docMk/>
          <pc:sldMk cId="0" sldId="267"/>
        </pc:sldMkLst>
        <pc:spChg chg="mod">
          <ac:chgData name="坂上　正人" userId="de84e2de-cc80-4e5f-88eb-721cffe1f0a2" providerId="ADAL" clId="{EA295599-5BF6-4EED-B61D-ADC02132DD58}" dt="2024-05-26T04:53:37.960" v="103"/>
          <ac:spMkLst>
            <pc:docMk/>
            <pc:sldMk cId="0" sldId="267"/>
            <ac:spMk id="2" creationId="{6918ADDF-564F-6FCB-D3C3-7A1F05770FB0}"/>
          </ac:spMkLst>
        </pc:spChg>
        <pc:spChg chg="mod">
          <ac:chgData name="坂上　正人" userId="de84e2de-cc80-4e5f-88eb-721cffe1f0a2" providerId="ADAL" clId="{EA295599-5BF6-4EED-B61D-ADC02132DD58}" dt="2024-05-26T04:53:37.960" v="103"/>
          <ac:spMkLst>
            <pc:docMk/>
            <pc:sldMk cId="0" sldId="267"/>
            <ac:spMk id="5" creationId="{B6AD6E08-E979-F618-7661-817AF983D209}"/>
          </ac:spMkLst>
        </pc:spChg>
        <pc:spChg chg="mod">
          <ac:chgData name="坂上　正人" userId="de84e2de-cc80-4e5f-88eb-721cffe1f0a2" providerId="ADAL" clId="{EA295599-5BF6-4EED-B61D-ADC02132DD58}" dt="2024-05-26T04:53:37.960" v="103"/>
          <ac:spMkLst>
            <pc:docMk/>
            <pc:sldMk cId="0" sldId="267"/>
            <ac:spMk id="7" creationId="{B4C64118-7173-382D-5C57-F2B15356A932}"/>
          </ac:spMkLst>
        </pc:spChg>
        <pc:spChg chg="mod">
          <ac:chgData name="坂上　正人" userId="de84e2de-cc80-4e5f-88eb-721cffe1f0a2" providerId="ADAL" clId="{EA295599-5BF6-4EED-B61D-ADC02132DD58}" dt="2024-05-26T04:53:37.960" v="103"/>
          <ac:spMkLst>
            <pc:docMk/>
            <pc:sldMk cId="0" sldId="267"/>
            <ac:spMk id="228" creationId="{00000000-0000-0000-0000-000000000000}"/>
          </ac:spMkLst>
        </pc:spChg>
      </pc:sldChg>
      <pc:sldChg chg="modSp del">
        <pc:chgData name="坂上　正人" userId="de84e2de-cc80-4e5f-88eb-721cffe1f0a2" providerId="ADAL" clId="{EA295599-5BF6-4EED-B61D-ADC02132DD58}" dt="2024-05-26T04:54:53.704" v="106" actId="47"/>
        <pc:sldMkLst>
          <pc:docMk/>
          <pc:sldMk cId="2202472179" sldId="271"/>
        </pc:sldMkLst>
        <pc:spChg chg="mod">
          <ac:chgData name="坂上　正人" userId="de84e2de-cc80-4e5f-88eb-721cffe1f0a2" providerId="ADAL" clId="{EA295599-5BF6-4EED-B61D-ADC02132DD58}" dt="2024-05-26T04:53:37.960" v="103"/>
          <ac:spMkLst>
            <pc:docMk/>
            <pc:sldMk cId="2202472179" sldId="271"/>
            <ac:spMk id="2" creationId="{6BF00F3E-6C9F-AB85-BB5F-55FFFC82DC1D}"/>
          </ac:spMkLst>
        </pc:spChg>
        <pc:spChg chg="mod">
          <ac:chgData name="坂上　正人" userId="de84e2de-cc80-4e5f-88eb-721cffe1f0a2" providerId="ADAL" clId="{EA295599-5BF6-4EED-B61D-ADC02132DD58}" dt="2024-05-26T04:53:37.960" v="103"/>
          <ac:spMkLst>
            <pc:docMk/>
            <pc:sldMk cId="2202472179" sldId="271"/>
            <ac:spMk id="14" creationId="{8EBE10D7-0993-534D-89FB-B3FFBBB03CF4}"/>
          </ac:spMkLst>
        </pc:spChg>
        <pc:spChg chg="mod">
          <ac:chgData name="坂上　正人" userId="de84e2de-cc80-4e5f-88eb-721cffe1f0a2" providerId="ADAL" clId="{EA295599-5BF6-4EED-B61D-ADC02132DD58}" dt="2024-05-26T04:53:37.960" v="103"/>
          <ac:spMkLst>
            <pc:docMk/>
            <pc:sldMk cId="2202472179" sldId="271"/>
            <ac:spMk id="15" creationId="{84A1531A-2760-2AE5-C6FF-CB534D646E51}"/>
          </ac:spMkLst>
        </pc:spChg>
        <pc:spChg chg="mod">
          <ac:chgData name="坂上　正人" userId="de84e2de-cc80-4e5f-88eb-721cffe1f0a2" providerId="ADAL" clId="{EA295599-5BF6-4EED-B61D-ADC02132DD58}" dt="2024-05-26T04:53:37.960" v="103"/>
          <ac:spMkLst>
            <pc:docMk/>
            <pc:sldMk cId="2202472179" sldId="271"/>
            <ac:spMk id="16" creationId="{017D4E1D-740F-B707-88CF-BF9320EDA7A1}"/>
          </ac:spMkLst>
        </pc:spChg>
        <pc:spChg chg="mod">
          <ac:chgData name="坂上　正人" userId="de84e2de-cc80-4e5f-88eb-721cffe1f0a2" providerId="ADAL" clId="{EA295599-5BF6-4EED-B61D-ADC02132DD58}" dt="2024-05-26T04:53:37.960" v="103"/>
          <ac:spMkLst>
            <pc:docMk/>
            <pc:sldMk cId="2202472179" sldId="271"/>
            <ac:spMk id="17" creationId="{5C409B66-1930-6F7A-5401-DA09B8A74C0C}"/>
          </ac:spMkLst>
        </pc:spChg>
        <pc:spChg chg="mod">
          <ac:chgData name="坂上　正人" userId="de84e2de-cc80-4e5f-88eb-721cffe1f0a2" providerId="ADAL" clId="{EA295599-5BF6-4EED-B61D-ADC02132DD58}" dt="2024-05-26T04:53:37.960" v="103"/>
          <ac:spMkLst>
            <pc:docMk/>
            <pc:sldMk cId="2202472179" sldId="271"/>
            <ac:spMk id="21" creationId="{FFA96553-ABC7-E1C7-B52A-9D5CFD8B388D}"/>
          </ac:spMkLst>
        </pc:spChg>
        <pc:spChg chg="mod">
          <ac:chgData name="坂上　正人" userId="de84e2de-cc80-4e5f-88eb-721cffe1f0a2" providerId="ADAL" clId="{EA295599-5BF6-4EED-B61D-ADC02132DD58}" dt="2024-05-26T04:53:37.960" v="103"/>
          <ac:spMkLst>
            <pc:docMk/>
            <pc:sldMk cId="2202472179" sldId="271"/>
            <ac:spMk id="22" creationId="{90A95D20-CBDF-91B3-6B3E-2A30F15E189C}"/>
          </ac:spMkLst>
        </pc:spChg>
        <pc:spChg chg="mod">
          <ac:chgData name="坂上　正人" userId="de84e2de-cc80-4e5f-88eb-721cffe1f0a2" providerId="ADAL" clId="{EA295599-5BF6-4EED-B61D-ADC02132DD58}" dt="2024-05-26T04:53:37.960" v="103"/>
          <ac:spMkLst>
            <pc:docMk/>
            <pc:sldMk cId="2202472179" sldId="271"/>
            <ac:spMk id="25" creationId="{F10E765A-9085-D06E-00E3-65212F8083DC}"/>
          </ac:spMkLst>
        </pc:spChg>
      </pc:sldChg>
      <pc:sldChg chg="modSp del">
        <pc:chgData name="坂上　正人" userId="de84e2de-cc80-4e5f-88eb-721cffe1f0a2" providerId="ADAL" clId="{EA295599-5BF6-4EED-B61D-ADC02132DD58}" dt="2024-05-26T04:54:53.704" v="106" actId="47"/>
        <pc:sldMkLst>
          <pc:docMk/>
          <pc:sldMk cId="3513685862" sldId="272"/>
        </pc:sldMkLst>
        <pc:spChg chg="mod">
          <ac:chgData name="坂上　正人" userId="de84e2de-cc80-4e5f-88eb-721cffe1f0a2" providerId="ADAL" clId="{EA295599-5BF6-4EED-B61D-ADC02132DD58}" dt="2024-05-26T04:53:37.960" v="103"/>
          <ac:spMkLst>
            <pc:docMk/>
            <pc:sldMk cId="3513685862" sldId="272"/>
            <ac:spMk id="3" creationId="{37B93245-3E19-DE1A-97D5-8345E7C2F9C2}"/>
          </ac:spMkLst>
        </pc:spChg>
        <pc:spChg chg="mod">
          <ac:chgData name="坂上　正人" userId="de84e2de-cc80-4e5f-88eb-721cffe1f0a2" providerId="ADAL" clId="{EA295599-5BF6-4EED-B61D-ADC02132DD58}" dt="2024-05-26T04:53:37.960" v="103"/>
          <ac:spMkLst>
            <pc:docMk/>
            <pc:sldMk cId="3513685862" sldId="272"/>
            <ac:spMk id="10" creationId="{0604D0B4-F47E-2984-9FB2-185AEC2E93C8}"/>
          </ac:spMkLst>
        </pc:spChg>
        <pc:spChg chg="mod">
          <ac:chgData name="坂上　正人" userId="de84e2de-cc80-4e5f-88eb-721cffe1f0a2" providerId="ADAL" clId="{EA295599-5BF6-4EED-B61D-ADC02132DD58}" dt="2024-05-26T04:53:37.960" v="103"/>
          <ac:spMkLst>
            <pc:docMk/>
            <pc:sldMk cId="3513685862" sldId="272"/>
            <ac:spMk id="16" creationId="{C1B28F6C-D3B2-0C88-3F36-24B4C1E0A9AD}"/>
          </ac:spMkLst>
        </pc:spChg>
        <pc:spChg chg="mod">
          <ac:chgData name="坂上　正人" userId="de84e2de-cc80-4e5f-88eb-721cffe1f0a2" providerId="ADAL" clId="{EA295599-5BF6-4EED-B61D-ADC02132DD58}" dt="2024-05-26T04:53:37.960" v="103"/>
          <ac:spMkLst>
            <pc:docMk/>
            <pc:sldMk cId="3513685862" sldId="272"/>
            <ac:spMk id="18" creationId="{D623F3AA-9B2F-A6F7-DD88-96E17C7A3122}"/>
          </ac:spMkLst>
        </pc:spChg>
        <pc:spChg chg="mod">
          <ac:chgData name="坂上　正人" userId="de84e2de-cc80-4e5f-88eb-721cffe1f0a2" providerId="ADAL" clId="{EA295599-5BF6-4EED-B61D-ADC02132DD58}" dt="2024-05-26T04:53:37.960" v="103"/>
          <ac:spMkLst>
            <pc:docMk/>
            <pc:sldMk cId="3513685862" sldId="272"/>
            <ac:spMk id="19" creationId="{7114CB55-85D2-8E2E-0C9F-ED46EE30497A}"/>
          </ac:spMkLst>
        </pc:spChg>
        <pc:spChg chg="mod">
          <ac:chgData name="坂上　正人" userId="de84e2de-cc80-4e5f-88eb-721cffe1f0a2" providerId="ADAL" clId="{EA295599-5BF6-4EED-B61D-ADC02132DD58}" dt="2024-05-26T04:53:37.960" v="103"/>
          <ac:spMkLst>
            <pc:docMk/>
            <pc:sldMk cId="3513685862" sldId="272"/>
            <ac:spMk id="20" creationId="{94E9583E-99C2-F12C-8FD2-E0FB5AAC2D1F}"/>
          </ac:spMkLst>
        </pc:spChg>
        <pc:spChg chg="mod">
          <ac:chgData name="坂上　正人" userId="de84e2de-cc80-4e5f-88eb-721cffe1f0a2" providerId="ADAL" clId="{EA295599-5BF6-4EED-B61D-ADC02132DD58}" dt="2024-05-26T04:53:37.960" v="103"/>
          <ac:spMkLst>
            <pc:docMk/>
            <pc:sldMk cId="3513685862" sldId="272"/>
            <ac:spMk id="21" creationId="{A1CD5B0F-8A28-8FE7-E0D4-FAA5BFAFD975}"/>
          </ac:spMkLst>
        </pc:spChg>
      </pc:sldChg>
      <pc:sldChg chg="modSp del">
        <pc:chgData name="坂上　正人" userId="de84e2de-cc80-4e5f-88eb-721cffe1f0a2" providerId="ADAL" clId="{EA295599-5BF6-4EED-B61D-ADC02132DD58}" dt="2024-05-26T04:54:53.704" v="106" actId="47"/>
        <pc:sldMkLst>
          <pc:docMk/>
          <pc:sldMk cId="3293836016" sldId="273"/>
        </pc:sldMkLst>
        <pc:spChg chg="mod">
          <ac:chgData name="坂上　正人" userId="de84e2de-cc80-4e5f-88eb-721cffe1f0a2" providerId="ADAL" clId="{EA295599-5BF6-4EED-B61D-ADC02132DD58}" dt="2024-05-26T04:53:37.960" v="103"/>
          <ac:spMkLst>
            <pc:docMk/>
            <pc:sldMk cId="3293836016" sldId="273"/>
            <ac:spMk id="4" creationId="{3E247D4A-988F-AF07-7003-0DA799B96FB5}"/>
          </ac:spMkLst>
        </pc:spChg>
        <pc:spChg chg="mod">
          <ac:chgData name="坂上　正人" userId="de84e2de-cc80-4e5f-88eb-721cffe1f0a2" providerId="ADAL" clId="{EA295599-5BF6-4EED-B61D-ADC02132DD58}" dt="2024-05-26T04:53:37.960" v="103"/>
          <ac:spMkLst>
            <pc:docMk/>
            <pc:sldMk cId="3293836016" sldId="273"/>
            <ac:spMk id="10" creationId="{58C22B44-8666-8FC0-4CBE-A978DCB299C5}"/>
          </ac:spMkLst>
        </pc:spChg>
        <pc:spChg chg="mod">
          <ac:chgData name="坂上　正人" userId="de84e2de-cc80-4e5f-88eb-721cffe1f0a2" providerId="ADAL" clId="{EA295599-5BF6-4EED-B61D-ADC02132DD58}" dt="2024-05-26T04:53:37.960" v="103"/>
          <ac:spMkLst>
            <pc:docMk/>
            <pc:sldMk cId="3293836016" sldId="273"/>
            <ac:spMk id="16" creationId="{01520E7D-B487-8477-4B4A-A8AD8D217C14}"/>
          </ac:spMkLst>
        </pc:spChg>
        <pc:spChg chg="mod">
          <ac:chgData name="坂上　正人" userId="de84e2de-cc80-4e5f-88eb-721cffe1f0a2" providerId="ADAL" clId="{EA295599-5BF6-4EED-B61D-ADC02132DD58}" dt="2024-05-26T04:53:37.960" v="103"/>
          <ac:spMkLst>
            <pc:docMk/>
            <pc:sldMk cId="3293836016" sldId="273"/>
            <ac:spMk id="17" creationId="{7CF4A4A8-A332-51AC-F92B-9629D95EB2FB}"/>
          </ac:spMkLst>
        </pc:spChg>
        <pc:spChg chg="mod">
          <ac:chgData name="坂上　正人" userId="de84e2de-cc80-4e5f-88eb-721cffe1f0a2" providerId="ADAL" clId="{EA295599-5BF6-4EED-B61D-ADC02132DD58}" dt="2024-05-26T04:53:37.960" v="103"/>
          <ac:spMkLst>
            <pc:docMk/>
            <pc:sldMk cId="3293836016" sldId="273"/>
            <ac:spMk id="18" creationId="{5D9376E2-7F77-74E8-F442-FA4A58DD05B4}"/>
          </ac:spMkLst>
        </pc:spChg>
        <pc:spChg chg="mod">
          <ac:chgData name="坂上　正人" userId="de84e2de-cc80-4e5f-88eb-721cffe1f0a2" providerId="ADAL" clId="{EA295599-5BF6-4EED-B61D-ADC02132DD58}" dt="2024-05-26T04:53:37.960" v="103"/>
          <ac:spMkLst>
            <pc:docMk/>
            <pc:sldMk cId="3293836016" sldId="273"/>
            <ac:spMk id="19" creationId="{2EF680A5-19D4-2551-6472-3071D4E793AB}"/>
          </ac:spMkLst>
        </pc:spChg>
        <pc:spChg chg="mod">
          <ac:chgData name="坂上　正人" userId="de84e2de-cc80-4e5f-88eb-721cffe1f0a2" providerId="ADAL" clId="{EA295599-5BF6-4EED-B61D-ADC02132DD58}" dt="2024-05-26T04:53:37.960" v="103"/>
          <ac:spMkLst>
            <pc:docMk/>
            <pc:sldMk cId="3293836016" sldId="273"/>
            <ac:spMk id="20" creationId="{F5EE09A3-6F3B-7EF3-2296-C94FB078069D}"/>
          </ac:spMkLst>
        </pc:spChg>
        <pc:spChg chg="mod">
          <ac:chgData name="坂上　正人" userId="de84e2de-cc80-4e5f-88eb-721cffe1f0a2" providerId="ADAL" clId="{EA295599-5BF6-4EED-B61D-ADC02132DD58}" dt="2024-05-26T04:53:37.960" v="103"/>
          <ac:spMkLst>
            <pc:docMk/>
            <pc:sldMk cId="3293836016" sldId="273"/>
            <ac:spMk id="23" creationId="{AAF097CE-CDB2-CA8C-F72F-59D44B9345A8}"/>
          </ac:spMkLst>
        </pc:spChg>
      </pc:sldChg>
      <pc:sldChg chg="modSp del">
        <pc:chgData name="坂上　正人" userId="de84e2de-cc80-4e5f-88eb-721cffe1f0a2" providerId="ADAL" clId="{EA295599-5BF6-4EED-B61D-ADC02132DD58}" dt="2024-05-26T04:54:53.704" v="106" actId="47"/>
        <pc:sldMkLst>
          <pc:docMk/>
          <pc:sldMk cId="3355619518" sldId="274"/>
        </pc:sldMkLst>
        <pc:spChg chg="mod">
          <ac:chgData name="坂上　正人" userId="de84e2de-cc80-4e5f-88eb-721cffe1f0a2" providerId="ADAL" clId="{EA295599-5BF6-4EED-B61D-ADC02132DD58}" dt="2024-05-26T04:53:37.960" v="103"/>
          <ac:spMkLst>
            <pc:docMk/>
            <pc:sldMk cId="3355619518" sldId="274"/>
            <ac:spMk id="3" creationId="{349F133D-5C9B-225B-CFC7-0653664961A8}"/>
          </ac:spMkLst>
        </pc:spChg>
        <pc:spChg chg="mod">
          <ac:chgData name="坂上　正人" userId="de84e2de-cc80-4e5f-88eb-721cffe1f0a2" providerId="ADAL" clId="{EA295599-5BF6-4EED-B61D-ADC02132DD58}" dt="2024-05-26T04:53:37.960" v="103"/>
          <ac:spMkLst>
            <pc:docMk/>
            <pc:sldMk cId="3355619518" sldId="274"/>
            <ac:spMk id="29" creationId="{7A537A10-DA97-082D-580C-63A57A519860}"/>
          </ac:spMkLst>
        </pc:spChg>
        <pc:spChg chg="mod">
          <ac:chgData name="坂上　正人" userId="de84e2de-cc80-4e5f-88eb-721cffe1f0a2" providerId="ADAL" clId="{EA295599-5BF6-4EED-B61D-ADC02132DD58}" dt="2024-05-26T04:53:37.960" v="103"/>
          <ac:spMkLst>
            <pc:docMk/>
            <pc:sldMk cId="3355619518" sldId="274"/>
            <ac:spMk id="30" creationId="{447B0968-A79A-50AB-2228-97F83BF3D26F}"/>
          </ac:spMkLst>
        </pc:spChg>
      </pc:sldChg>
      <pc:sldChg chg="modSp del">
        <pc:chgData name="坂上　正人" userId="de84e2de-cc80-4e5f-88eb-721cffe1f0a2" providerId="ADAL" clId="{EA295599-5BF6-4EED-B61D-ADC02132DD58}" dt="2024-05-26T04:54:53.704" v="106" actId="47"/>
        <pc:sldMkLst>
          <pc:docMk/>
          <pc:sldMk cId="0" sldId="276"/>
        </pc:sldMkLst>
        <pc:spChg chg="mod">
          <ac:chgData name="坂上　正人" userId="de84e2de-cc80-4e5f-88eb-721cffe1f0a2" providerId="ADAL" clId="{EA295599-5BF6-4EED-B61D-ADC02132DD58}" dt="2024-05-26T04:53:37.960" v="103"/>
          <ac:spMkLst>
            <pc:docMk/>
            <pc:sldMk cId="0" sldId="276"/>
            <ac:spMk id="2" creationId="{725ECAF6-FC40-11FA-8761-96FD52C0D544}"/>
          </ac:spMkLst>
        </pc:spChg>
        <pc:spChg chg="mod">
          <ac:chgData name="坂上　正人" userId="de84e2de-cc80-4e5f-88eb-721cffe1f0a2" providerId="ADAL" clId="{EA295599-5BF6-4EED-B61D-ADC02132DD58}" dt="2024-05-26T04:53:37.960" v="103"/>
          <ac:spMkLst>
            <pc:docMk/>
            <pc:sldMk cId="0" sldId="276"/>
            <ac:spMk id="3" creationId="{33BA9A4D-AA2B-FAFB-2909-C17979F661EB}"/>
          </ac:spMkLst>
        </pc:spChg>
        <pc:spChg chg="mod">
          <ac:chgData name="坂上　正人" userId="de84e2de-cc80-4e5f-88eb-721cffe1f0a2" providerId="ADAL" clId="{EA295599-5BF6-4EED-B61D-ADC02132DD58}" dt="2024-05-26T04:53:37.960" v="103"/>
          <ac:spMkLst>
            <pc:docMk/>
            <pc:sldMk cId="0" sldId="276"/>
            <ac:spMk id="496" creationId="{00000000-0000-0000-0000-000000000000}"/>
          </ac:spMkLst>
        </pc:spChg>
      </pc:sldChg>
      <pc:sldChg chg="modSp del">
        <pc:chgData name="坂上　正人" userId="de84e2de-cc80-4e5f-88eb-721cffe1f0a2" providerId="ADAL" clId="{EA295599-5BF6-4EED-B61D-ADC02132DD58}" dt="2024-05-26T04:54:53.704" v="106" actId="47"/>
        <pc:sldMkLst>
          <pc:docMk/>
          <pc:sldMk cId="0" sldId="284"/>
        </pc:sldMkLst>
        <pc:spChg chg="mod">
          <ac:chgData name="坂上　正人" userId="de84e2de-cc80-4e5f-88eb-721cffe1f0a2" providerId="ADAL" clId="{EA295599-5BF6-4EED-B61D-ADC02132DD58}" dt="2024-05-26T04:53:37.960" v="103"/>
          <ac:spMkLst>
            <pc:docMk/>
            <pc:sldMk cId="0" sldId="284"/>
            <ac:spMk id="2" creationId="{DFC064D0-CAE2-B2F1-BEDA-1CCDB911207B}"/>
          </ac:spMkLst>
        </pc:spChg>
        <pc:spChg chg="mod">
          <ac:chgData name="坂上　正人" userId="de84e2de-cc80-4e5f-88eb-721cffe1f0a2" providerId="ADAL" clId="{EA295599-5BF6-4EED-B61D-ADC02132DD58}" dt="2024-05-26T04:53:37.960" v="103"/>
          <ac:spMkLst>
            <pc:docMk/>
            <pc:sldMk cId="0" sldId="284"/>
            <ac:spMk id="3" creationId="{A556859F-12B4-CB7E-1A5F-9D50D805D202}"/>
          </ac:spMkLst>
        </pc:spChg>
        <pc:spChg chg="mod">
          <ac:chgData name="坂上　正人" userId="de84e2de-cc80-4e5f-88eb-721cffe1f0a2" providerId="ADAL" clId="{EA295599-5BF6-4EED-B61D-ADC02132DD58}" dt="2024-05-26T04:53:37.960" v="103"/>
          <ac:spMkLst>
            <pc:docMk/>
            <pc:sldMk cId="0" sldId="284"/>
            <ac:spMk id="15" creationId="{A7FFB201-7857-B16E-AFF3-DE12B23B8647}"/>
          </ac:spMkLst>
        </pc:spChg>
      </pc:sldChg>
      <pc:sldChg chg="modSp del">
        <pc:chgData name="坂上　正人" userId="de84e2de-cc80-4e5f-88eb-721cffe1f0a2" providerId="ADAL" clId="{EA295599-5BF6-4EED-B61D-ADC02132DD58}" dt="2024-05-26T04:54:53.704" v="106" actId="47"/>
        <pc:sldMkLst>
          <pc:docMk/>
          <pc:sldMk cId="0" sldId="287"/>
        </pc:sldMkLst>
        <pc:spChg chg="mod">
          <ac:chgData name="坂上　正人" userId="de84e2de-cc80-4e5f-88eb-721cffe1f0a2" providerId="ADAL" clId="{EA295599-5BF6-4EED-B61D-ADC02132DD58}" dt="2024-05-26T04:53:37.960" v="103"/>
          <ac:spMkLst>
            <pc:docMk/>
            <pc:sldMk cId="0" sldId="287"/>
            <ac:spMk id="4" creationId="{444D5282-A9AC-BEF5-670C-E44F3E5DA928}"/>
          </ac:spMkLst>
        </pc:spChg>
        <pc:spChg chg="mod">
          <ac:chgData name="坂上　正人" userId="de84e2de-cc80-4e5f-88eb-721cffe1f0a2" providerId="ADAL" clId="{EA295599-5BF6-4EED-B61D-ADC02132DD58}" dt="2024-05-26T04:53:37.960" v="103"/>
          <ac:spMkLst>
            <pc:docMk/>
            <pc:sldMk cId="0" sldId="287"/>
            <ac:spMk id="12" creationId="{8AED19BF-B33D-4299-05B9-C0A5AF0B8A49}"/>
          </ac:spMkLst>
        </pc:spChg>
        <pc:spChg chg="mod">
          <ac:chgData name="坂上　正人" userId="de84e2de-cc80-4e5f-88eb-721cffe1f0a2" providerId="ADAL" clId="{EA295599-5BF6-4EED-B61D-ADC02132DD58}" dt="2024-05-26T04:53:37.960" v="103"/>
          <ac:spMkLst>
            <pc:docMk/>
            <pc:sldMk cId="0" sldId="287"/>
            <ac:spMk id="14" creationId="{64779810-70FB-6EBA-2E49-F7944D73B959}"/>
          </ac:spMkLst>
        </pc:spChg>
      </pc:sldChg>
      <pc:sldChg chg="modSp del">
        <pc:chgData name="坂上　正人" userId="de84e2de-cc80-4e5f-88eb-721cffe1f0a2" providerId="ADAL" clId="{EA295599-5BF6-4EED-B61D-ADC02132DD58}" dt="2024-05-26T04:54:53.704" v="106" actId="47"/>
        <pc:sldMkLst>
          <pc:docMk/>
          <pc:sldMk cId="0" sldId="292"/>
        </pc:sldMkLst>
        <pc:spChg chg="mod">
          <ac:chgData name="坂上　正人" userId="de84e2de-cc80-4e5f-88eb-721cffe1f0a2" providerId="ADAL" clId="{EA295599-5BF6-4EED-B61D-ADC02132DD58}" dt="2024-05-26T04:53:37.960" v="103"/>
          <ac:spMkLst>
            <pc:docMk/>
            <pc:sldMk cId="0" sldId="292"/>
            <ac:spMk id="2" creationId="{E4F3CF52-1B50-2AFF-3ACF-23B8B0C0AF9C}"/>
          </ac:spMkLst>
        </pc:spChg>
        <pc:spChg chg="mod">
          <ac:chgData name="坂上　正人" userId="de84e2de-cc80-4e5f-88eb-721cffe1f0a2" providerId="ADAL" clId="{EA295599-5BF6-4EED-B61D-ADC02132DD58}" dt="2024-05-26T04:53:37.960" v="103"/>
          <ac:spMkLst>
            <pc:docMk/>
            <pc:sldMk cId="0" sldId="292"/>
            <ac:spMk id="3" creationId="{931F8362-0539-64A6-1D6C-B80BDAF79762}"/>
          </ac:spMkLst>
        </pc:spChg>
        <pc:spChg chg="mod">
          <ac:chgData name="坂上　正人" userId="de84e2de-cc80-4e5f-88eb-721cffe1f0a2" providerId="ADAL" clId="{EA295599-5BF6-4EED-B61D-ADC02132DD58}" dt="2024-05-26T04:53:37.960" v="103"/>
          <ac:spMkLst>
            <pc:docMk/>
            <pc:sldMk cId="0" sldId="292"/>
            <ac:spMk id="6" creationId="{37EC477B-956F-5E8F-45E3-2E5C7479E536}"/>
          </ac:spMkLst>
        </pc:spChg>
        <pc:spChg chg="mod">
          <ac:chgData name="坂上　正人" userId="de84e2de-cc80-4e5f-88eb-721cffe1f0a2" providerId="ADAL" clId="{EA295599-5BF6-4EED-B61D-ADC02132DD58}" dt="2024-05-26T04:53:37.960" v="103"/>
          <ac:spMkLst>
            <pc:docMk/>
            <pc:sldMk cId="0" sldId="292"/>
            <ac:spMk id="16" creationId="{CA6C8EBC-82DD-3E70-156F-6F3E3A8A6E21}"/>
          </ac:spMkLst>
        </pc:spChg>
      </pc:sldChg>
      <pc:sldChg chg="modSp del">
        <pc:chgData name="坂上　正人" userId="de84e2de-cc80-4e5f-88eb-721cffe1f0a2" providerId="ADAL" clId="{EA295599-5BF6-4EED-B61D-ADC02132DD58}" dt="2024-05-26T04:54:53.704" v="106" actId="47"/>
        <pc:sldMkLst>
          <pc:docMk/>
          <pc:sldMk cId="0" sldId="294"/>
        </pc:sldMkLst>
        <pc:spChg chg="mod">
          <ac:chgData name="坂上　正人" userId="de84e2de-cc80-4e5f-88eb-721cffe1f0a2" providerId="ADAL" clId="{EA295599-5BF6-4EED-B61D-ADC02132DD58}" dt="2024-05-26T04:53:37.960" v="103"/>
          <ac:spMkLst>
            <pc:docMk/>
            <pc:sldMk cId="0" sldId="294"/>
            <ac:spMk id="2" creationId="{96EE2306-704D-1381-A708-FEA20227C155}"/>
          </ac:spMkLst>
        </pc:spChg>
        <pc:spChg chg="mod">
          <ac:chgData name="坂上　正人" userId="de84e2de-cc80-4e5f-88eb-721cffe1f0a2" providerId="ADAL" clId="{EA295599-5BF6-4EED-B61D-ADC02132DD58}" dt="2024-05-26T04:53:37.960" v="103"/>
          <ac:spMkLst>
            <pc:docMk/>
            <pc:sldMk cId="0" sldId="294"/>
            <ac:spMk id="5" creationId="{280779B8-0397-33D8-A6B4-DE0B1073E037}"/>
          </ac:spMkLst>
        </pc:spChg>
        <pc:spChg chg="mod">
          <ac:chgData name="坂上　正人" userId="de84e2de-cc80-4e5f-88eb-721cffe1f0a2" providerId="ADAL" clId="{EA295599-5BF6-4EED-B61D-ADC02132DD58}" dt="2024-05-26T04:53:37.960" v="103"/>
          <ac:spMkLst>
            <pc:docMk/>
            <pc:sldMk cId="0" sldId="294"/>
            <ac:spMk id="963" creationId="{00000000-0000-0000-0000-000000000000}"/>
          </ac:spMkLst>
        </pc:spChg>
      </pc:sldChg>
      <pc:sldChg chg="modSp del">
        <pc:chgData name="坂上　正人" userId="de84e2de-cc80-4e5f-88eb-721cffe1f0a2" providerId="ADAL" clId="{EA295599-5BF6-4EED-B61D-ADC02132DD58}" dt="2024-05-26T04:54:53.704" v="106" actId="47"/>
        <pc:sldMkLst>
          <pc:docMk/>
          <pc:sldMk cId="0" sldId="300"/>
        </pc:sldMkLst>
        <pc:spChg chg="mod">
          <ac:chgData name="坂上　正人" userId="de84e2de-cc80-4e5f-88eb-721cffe1f0a2" providerId="ADAL" clId="{EA295599-5BF6-4EED-B61D-ADC02132DD58}" dt="2024-05-26T04:53:37.960" v="103"/>
          <ac:spMkLst>
            <pc:docMk/>
            <pc:sldMk cId="0" sldId="300"/>
            <ac:spMk id="3" creationId="{30ED8670-3529-5836-4C00-8AB56CBFA024}"/>
          </ac:spMkLst>
        </pc:spChg>
      </pc:sldChg>
      <pc:sldChg chg="modSp del">
        <pc:chgData name="坂上　正人" userId="de84e2de-cc80-4e5f-88eb-721cffe1f0a2" providerId="ADAL" clId="{EA295599-5BF6-4EED-B61D-ADC02132DD58}" dt="2024-05-26T04:54:53.704" v="106" actId="47"/>
        <pc:sldMkLst>
          <pc:docMk/>
          <pc:sldMk cId="0" sldId="301"/>
        </pc:sldMkLst>
        <pc:spChg chg="mod">
          <ac:chgData name="坂上　正人" userId="de84e2de-cc80-4e5f-88eb-721cffe1f0a2" providerId="ADAL" clId="{EA295599-5BF6-4EED-B61D-ADC02132DD58}" dt="2024-05-26T04:53:37.960" v="103"/>
          <ac:spMkLst>
            <pc:docMk/>
            <pc:sldMk cId="0" sldId="301"/>
            <ac:spMk id="23" creationId="{3FA9ACA5-DF30-2FF9-98BC-AC9E90F9EAD9}"/>
          </ac:spMkLst>
        </pc:spChg>
        <pc:spChg chg="mod">
          <ac:chgData name="坂上　正人" userId="de84e2de-cc80-4e5f-88eb-721cffe1f0a2" providerId="ADAL" clId="{EA295599-5BF6-4EED-B61D-ADC02132DD58}" dt="2024-05-26T04:53:37.960" v="103"/>
          <ac:spMkLst>
            <pc:docMk/>
            <pc:sldMk cId="0" sldId="301"/>
            <ac:spMk id="24" creationId="{7884C4D4-69C9-B52B-47E2-B71D84AB463C}"/>
          </ac:spMkLst>
        </pc:spChg>
        <pc:spChg chg="mod">
          <ac:chgData name="坂上　正人" userId="de84e2de-cc80-4e5f-88eb-721cffe1f0a2" providerId="ADAL" clId="{EA295599-5BF6-4EED-B61D-ADC02132DD58}" dt="2024-05-26T04:53:37.960" v="103"/>
          <ac:spMkLst>
            <pc:docMk/>
            <pc:sldMk cId="0" sldId="301"/>
            <ac:spMk id="1122" creationId="{00000000-0000-0000-0000-000000000000}"/>
          </ac:spMkLst>
        </pc:spChg>
      </pc:sldChg>
      <pc:sldChg chg="addSp modSp add del mod modClrScheme chgLayout">
        <pc:chgData name="坂上　正人" userId="de84e2de-cc80-4e5f-88eb-721cffe1f0a2" providerId="ADAL" clId="{EA295599-5BF6-4EED-B61D-ADC02132DD58}" dt="2024-05-26T04:56:03.316" v="120" actId="47"/>
        <pc:sldMkLst>
          <pc:docMk/>
          <pc:sldMk cId="962405845" sldId="303"/>
        </pc:sldMkLst>
        <pc:spChg chg="add mod ord">
          <ac:chgData name="坂上　正人" userId="de84e2de-cc80-4e5f-88eb-721cffe1f0a2" providerId="ADAL" clId="{EA295599-5BF6-4EED-B61D-ADC02132DD58}" dt="2024-05-26T04:55:59.614" v="119" actId="700"/>
          <ac:spMkLst>
            <pc:docMk/>
            <pc:sldMk cId="962405845" sldId="303"/>
            <ac:spMk id="2" creationId="{F109BA3D-0961-71DC-8552-86EC8B0FBC50}"/>
          </ac:spMkLst>
        </pc:spChg>
        <pc:spChg chg="mod ord">
          <ac:chgData name="坂上　正人" userId="de84e2de-cc80-4e5f-88eb-721cffe1f0a2" providerId="ADAL" clId="{EA295599-5BF6-4EED-B61D-ADC02132DD58}" dt="2024-05-26T04:55:59.614" v="119" actId="700"/>
          <ac:spMkLst>
            <pc:docMk/>
            <pc:sldMk cId="962405845" sldId="303"/>
            <ac:spMk id="3" creationId="{9D0F8682-BCE7-4510-0BF2-366FEFFFD080}"/>
          </ac:spMkLst>
        </pc:spChg>
      </pc:sldChg>
      <pc:sldChg chg="modSp del">
        <pc:chgData name="坂上　正人" userId="de84e2de-cc80-4e5f-88eb-721cffe1f0a2" providerId="ADAL" clId="{EA295599-5BF6-4EED-B61D-ADC02132DD58}" dt="2024-05-26T04:54:53.704" v="106" actId="47"/>
        <pc:sldMkLst>
          <pc:docMk/>
          <pc:sldMk cId="708468173" sldId="306"/>
        </pc:sldMkLst>
        <pc:spChg chg="mod">
          <ac:chgData name="坂上　正人" userId="de84e2de-cc80-4e5f-88eb-721cffe1f0a2" providerId="ADAL" clId="{EA295599-5BF6-4EED-B61D-ADC02132DD58}" dt="2024-05-26T04:53:37.960" v="103"/>
          <ac:spMkLst>
            <pc:docMk/>
            <pc:sldMk cId="708468173" sldId="306"/>
            <ac:spMk id="2" creationId="{E740630D-0744-0ABD-958A-D3C06E03FD60}"/>
          </ac:spMkLst>
        </pc:spChg>
        <pc:spChg chg="mod">
          <ac:chgData name="坂上　正人" userId="de84e2de-cc80-4e5f-88eb-721cffe1f0a2" providerId="ADAL" clId="{EA295599-5BF6-4EED-B61D-ADC02132DD58}" dt="2024-05-26T04:53:37.960" v="103"/>
          <ac:spMkLst>
            <pc:docMk/>
            <pc:sldMk cId="708468173" sldId="306"/>
            <ac:spMk id="4" creationId="{78C700C8-5E38-C8FA-0005-0FD50139C3D5}"/>
          </ac:spMkLst>
        </pc:spChg>
        <pc:spChg chg="mod">
          <ac:chgData name="坂上　正人" userId="de84e2de-cc80-4e5f-88eb-721cffe1f0a2" providerId="ADAL" clId="{EA295599-5BF6-4EED-B61D-ADC02132DD58}" dt="2024-05-26T04:53:37.960" v="103"/>
          <ac:spMkLst>
            <pc:docMk/>
            <pc:sldMk cId="708468173" sldId="306"/>
            <ac:spMk id="228" creationId="{00000000-0000-0000-0000-000000000000}"/>
          </ac:spMkLst>
        </pc:spChg>
      </pc:sldChg>
      <pc:sldChg chg="modSp del">
        <pc:chgData name="坂上　正人" userId="de84e2de-cc80-4e5f-88eb-721cffe1f0a2" providerId="ADAL" clId="{EA295599-5BF6-4EED-B61D-ADC02132DD58}" dt="2024-05-26T04:54:53.704" v="106" actId="47"/>
        <pc:sldMkLst>
          <pc:docMk/>
          <pc:sldMk cId="2283663763" sldId="308"/>
        </pc:sldMkLst>
        <pc:spChg chg="mod">
          <ac:chgData name="坂上　正人" userId="de84e2de-cc80-4e5f-88eb-721cffe1f0a2" providerId="ADAL" clId="{EA295599-5BF6-4EED-B61D-ADC02132DD58}" dt="2024-05-26T04:53:37.960" v="103"/>
          <ac:spMkLst>
            <pc:docMk/>
            <pc:sldMk cId="2283663763" sldId="308"/>
            <ac:spMk id="2" creationId="{250F8BCF-165C-A0E7-7815-0CB5BE7E2C7F}"/>
          </ac:spMkLst>
        </pc:spChg>
        <pc:spChg chg="mod">
          <ac:chgData name="坂上　正人" userId="de84e2de-cc80-4e5f-88eb-721cffe1f0a2" providerId="ADAL" clId="{EA295599-5BF6-4EED-B61D-ADC02132DD58}" dt="2024-05-26T04:53:37.960" v="103"/>
          <ac:spMkLst>
            <pc:docMk/>
            <pc:sldMk cId="2283663763" sldId="308"/>
            <ac:spMk id="7" creationId="{EEA874B3-D3E3-5CC7-C1FC-1BB1D0A1956F}"/>
          </ac:spMkLst>
        </pc:spChg>
        <pc:spChg chg="mod">
          <ac:chgData name="坂上　正人" userId="de84e2de-cc80-4e5f-88eb-721cffe1f0a2" providerId="ADAL" clId="{EA295599-5BF6-4EED-B61D-ADC02132DD58}" dt="2024-05-26T04:53:37.960" v="103"/>
          <ac:spMkLst>
            <pc:docMk/>
            <pc:sldMk cId="2283663763" sldId="308"/>
            <ac:spMk id="8" creationId="{C4F77059-27B6-0B31-BC79-F91F9B26A864}"/>
          </ac:spMkLst>
        </pc:spChg>
        <pc:spChg chg="mod">
          <ac:chgData name="坂上　正人" userId="de84e2de-cc80-4e5f-88eb-721cffe1f0a2" providerId="ADAL" clId="{EA295599-5BF6-4EED-B61D-ADC02132DD58}" dt="2024-05-26T04:53:37.960" v="103"/>
          <ac:spMkLst>
            <pc:docMk/>
            <pc:sldMk cId="2283663763" sldId="308"/>
            <ac:spMk id="9" creationId="{05C22448-62E8-92BB-3935-754FA3641C3A}"/>
          </ac:spMkLst>
        </pc:spChg>
      </pc:sldChg>
      <pc:sldChg chg="modSp del">
        <pc:chgData name="坂上　正人" userId="de84e2de-cc80-4e5f-88eb-721cffe1f0a2" providerId="ADAL" clId="{EA295599-5BF6-4EED-B61D-ADC02132DD58}" dt="2024-05-26T04:54:53.704" v="106" actId="47"/>
        <pc:sldMkLst>
          <pc:docMk/>
          <pc:sldMk cId="1048478298" sldId="309"/>
        </pc:sldMkLst>
        <pc:spChg chg="mod">
          <ac:chgData name="坂上　正人" userId="de84e2de-cc80-4e5f-88eb-721cffe1f0a2" providerId="ADAL" clId="{EA295599-5BF6-4EED-B61D-ADC02132DD58}" dt="2024-05-26T04:53:37.960" v="103"/>
          <ac:spMkLst>
            <pc:docMk/>
            <pc:sldMk cId="1048478298" sldId="309"/>
            <ac:spMk id="2" creationId="{25CC613E-7BC9-1E2F-9B11-789EB9CCD6B8}"/>
          </ac:spMkLst>
        </pc:spChg>
        <pc:spChg chg="mod">
          <ac:chgData name="坂上　正人" userId="de84e2de-cc80-4e5f-88eb-721cffe1f0a2" providerId="ADAL" clId="{EA295599-5BF6-4EED-B61D-ADC02132DD58}" dt="2024-05-26T04:53:37.960" v="103"/>
          <ac:spMkLst>
            <pc:docMk/>
            <pc:sldMk cId="1048478298" sldId="309"/>
            <ac:spMk id="4" creationId="{276CDD38-AEA7-F14E-6364-122AECF8FA60}"/>
          </ac:spMkLst>
        </pc:spChg>
        <pc:spChg chg="mod">
          <ac:chgData name="坂上　正人" userId="de84e2de-cc80-4e5f-88eb-721cffe1f0a2" providerId="ADAL" clId="{EA295599-5BF6-4EED-B61D-ADC02132DD58}" dt="2024-05-26T04:53:37.960" v="103"/>
          <ac:spMkLst>
            <pc:docMk/>
            <pc:sldMk cId="1048478298" sldId="309"/>
            <ac:spMk id="9" creationId="{958B7F89-EFA1-84B2-2BA9-A3517106EE4D}"/>
          </ac:spMkLst>
        </pc:spChg>
      </pc:sldChg>
      <pc:sldChg chg="modSp del">
        <pc:chgData name="坂上　正人" userId="de84e2de-cc80-4e5f-88eb-721cffe1f0a2" providerId="ADAL" clId="{EA295599-5BF6-4EED-B61D-ADC02132DD58}" dt="2024-05-26T04:54:53.704" v="106" actId="47"/>
        <pc:sldMkLst>
          <pc:docMk/>
          <pc:sldMk cId="970006048" sldId="310"/>
        </pc:sldMkLst>
        <pc:spChg chg="mod">
          <ac:chgData name="坂上　正人" userId="de84e2de-cc80-4e5f-88eb-721cffe1f0a2" providerId="ADAL" clId="{EA295599-5BF6-4EED-B61D-ADC02132DD58}" dt="2024-05-26T04:53:37.960" v="103"/>
          <ac:spMkLst>
            <pc:docMk/>
            <pc:sldMk cId="970006048" sldId="310"/>
            <ac:spMk id="2" creationId="{EDC7D836-BFDF-8CA8-7F49-65A9AEC06A9B}"/>
          </ac:spMkLst>
        </pc:spChg>
        <pc:spChg chg="mod">
          <ac:chgData name="坂上　正人" userId="de84e2de-cc80-4e5f-88eb-721cffe1f0a2" providerId="ADAL" clId="{EA295599-5BF6-4EED-B61D-ADC02132DD58}" dt="2024-05-26T04:53:37.960" v="103"/>
          <ac:spMkLst>
            <pc:docMk/>
            <pc:sldMk cId="970006048" sldId="310"/>
            <ac:spMk id="3" creationId="{1BB10E04-D26F-2570-CF04-8B13F67F82DE}"/>
          </ac:spMkLst>
        </pc:spChg>
        <pc:spChg chg="mod">
          <ac:chgData name="坂上　正人" userId="de84e2de-cc80-4e5f-88eb-721cffe1f0a2" providerId="ADAL" clId="{EA295599-5BF6-4EED-B61D-ADC02132DD58}" dt="2024-05-26T04:53:37.960" v="103"/>
          <ac:spMkLst>
            <pc:docMk/>
            <pc:sldMk cId="970006048" sldId="310"/>
            <ac:spMk id="4" creationId="{F1CCE231-83BA-7615-D6EF-B58B361D7206}"/>
          </ac:spMkLst>
        </pc:spChg>
      </pc:sldChg>
      <pc:sldChg chg="modSp del">
        <pc:chgData name="坂上　正人" userId="de84e2de-cc80-4e5f-88eb-721cffe1f0a2" providerId="ADAL" clId="{EA295599-5BF6-4EED-B61D-ADC02132DD58}" dt="2024-05-26T04:54:53.704" v="106" actId="47"/>
        <pc:sldMkLst>
          <pc:docMk/>
          <pc:sldMk cId="1001032470" sldId="324"/>
        </pc:sldMkLst>
        <pc:spChg chg="mod">
          <ac:chgData name="坂上　正人" userId="de84e2de-cc80-4e5f-88eb-721cffe1f0a2" providerId="ADAL" clId="{EA295599-5BF6-4EED-B61D-ADC02132DD58}" dt="2024-05-26T04:53:37.960" v="103"/>
          <ac:spMkLst>
            <pc:docMk/>
            <pc:sldMk cId="1001032470" sldId="324"/>
            <ac:spMk id="2" creationId="{F410158D-7507-4A96-A1FD-3E60235ABE94}"/>
          </ac:spMkLst>
        </pc:spChg>
        <pc:spChg chg="mod">
          <ac:chgData name="坂上　正人" userId="de84e2de-cc80-4e5f-88eb-721cffe1f0a2" providerId="ADAL" clId="{EA295599-5BF6-4EED-B61D-ADC02132DD58}" dt="2024-05-26T04:53:37.960" v="103"/>
          <ac:spMkLst>
            <pc:docMk/>
            <pc:sldMk cId="1001032470" sldId="324"/>
            <ac:spMk id="3" creationId="{7E6CE796-5F6F-4682-9964-7C7B4BC6EF43}"/>
          </ac:spMkLst>
        </pc:spChg>
        <pc:spChg chg="mod">
          <ac:chgData name="坂上　正人" userId="de84e2de-cc80-4e5f-88eb-721cffe1f0a2" providerId="ADAL" clId="{EA295599-5BF6-4EED-B61D-ADC02132DD58}" dt="2024-05-26T04:53:37.960" v="103"/>
          <ac:spMkLst>
            <pc:docMk/>
            <pc:sldMk cId="1001032470" sldId="324"/>
            <ac:spMk id="9" creationId="{CFCFAFCD-25B8-4671-91C0-2258F08B387D}"/>
          </ac:spMkLst>
        </pc:spChg>
      </pc:sldChg>
      <pc:sldChg chg="modSp del">
        <pc:chgData name="坂上　正人" userId="de84e2de-cc80-4e5f-88eb-721cffe1f0a2" providerId="ADAL" clId="{EA295599-5BF6-4EED-B61D-ADC02132DD58}" dt="2024-05-26T04:54:53.704" v="106" actId="47"/>
        <pc:sldMkLst>
          <pc:docMk/>
          <pc:sldMk cId="602431187" sldId="326"/>
        </pc:sldMkLst>
        <pc:spChg chg="mod">
          <ac:chgData name="坂上　正人" userId="de84e2de-cc80-4e5f-88eb-721cffe1f0a2" providerId="ADAL" clId="{EA295599-5BF6-4EED-B61D-ADC02132DD58}" dt="2024-05-26T04:53:37.960" v="103"/>
          <ac:spMkLst>
            <pc:docMk/>
            <pc:sldMk cId="602431187" sldId="326"/>
            <ac:spMk id="3" creationId="{F71B9DAC-E029-5857-B4FB-5BD35BC7762C}"/>
          </ac:spMkLst>
        </pc:spChg>
        <pc:spChg chg="mod">
          <ac:chgData name="坂上　正人" userId="de84e2de-cc80-4e5f-88eb-721cffe1f0a2" providerId="ADAL" clId="{EA295599-5BF6-4EED-B61D-ADC02132DD58}" dt="2024-05-26T04:53:37.960" v="103"/>
          <ac:spMkLst>
            <pc:docMk/>
            <pc:sldMk cId="602431187" sldId="326"/>
            <ac:spMk id="6" creationId="{4E27853A-5ED5-3FBA-D62B-87A418BA0013}"/>
          </ac:spMkLst>
        </pc:spChg>
        <pc:spChg chg="mod">
          <ac:chgData name="坂上　正人" userId="de84e2de-cc80-4e5f-88eb-721cffe1f0a2" providerId="ADAL" clId="{EA295599-5BF6-4EED-B61D-ADC02132DD58}" dt="2024-05-26T04:53:37.960" v="103"/>
          <ac:spMkLst>
            <pc:docMk/>
            <pc:sldMk cId="602431187" sldId="326"/>
            <ac:spMk id="7" creationId="{C6427C86-BD12-4FCE-2A38-10343E4C9CE6}"/>
          </ac:spMkLst>
        </pc:spChg>
        <pc:spChg chg="mod">
          <ac:chgData name="坂上　正人" userId="de84e2de-cc80-4e5f-88eb-721cffe1f0a2" providerId="ADAL" clId="{EA295599-5BF6-4EED-B61D-ADC02132DD58}" dt="2024-05-26T04:53:37.960" v="103"/>
          <ac:spMkLst>
            <pc:docMk/>
            <pc:sldMk cId="602431187" sldId="326"/>
            <ac:spMk id="300" creationId="{00000000-0000-0000-0000-000000000000}"/>
          </ac:spMkLst>
        </pc:spChg>
      </pc:sldChg>
      <pc:sldChg chg="modSp del">
        <pc:chgData name="坂上　正人" userId="de84e2de-cc80-4e5f-88eb-721cffe1f0a2" providerId="ADAL" clId="{EA295599-5BF6-4EED-B61D-ADC02132DD58}" dt="2024-05-26T04:54:53.704" v="106" actId="47"/>
        <pc:sldMkLst>
          <pc:docMk/>
          <pc:sldMk cId="1478526469" sldId="327"/>
        </pc:sldMkLst>
        <pc:spChg chg="mod">
          <ac:chgData name="坂上　正人" userId="de84e2de-cc80-4e5f-88eb-721cffe1f0a2" providerId="ADAL" clId="{EA295599-5BF6-4EED-B61D-ADC02132DD58}" dt="2024-05-26T04:53:37.960" v="103"/>
          <ac:spMkLst>
            <pc:docMk/>
            <pc:sldMk cId="1478526469" sldId="327"/>
            <ac:spMk id="4" creationId="{3673D17A-902E-3DA4-A75B-9234971B7030}"/>
          </ac:spMkLst>
        </pc:spChg>
        <pc:spChg chg="mod">
          <ac:chgData name="坂上　正人" userId="de84e2de-cc80-4e5f-88eb-721cffe1f0a2" providerId="ADAL" clId="{EA295599-5BF6-4EED-B61D-ADC02132DD58}" dt="2024-05-26T04:53:37.960" v="103"/>
          <ac:spMkLst>
            <pc:docMk/>
            <pc:sldMk cId="1478526469" sldId="327"/>
            <ac:spMk id="5" creationId="{3F998CDF-9B0A-4DEE-CFA0-11B8A89E0B3B}"/>
          </ac:spMkLst>
        </pc:spChg>
        <pc:spChg chg="mod">
          <ac:chgData name="坂上　正人" userId="de84e2de-cc80-4e5f-88eb-721cffe1f0a2" providerId="ADAL" clId="{EA295599-5BF6-4EED-B61D-ADC02132DD58}" dt="2024-05-26T04:53:37.960" v="103"/>
          <ac:spMkLst>
            <pc:docMk/>
            <pc:sldMk cId="1478526469" sldId="327"/>
            <ac:spMk id="6" creationId="{80801238-86C4-6AA3-6349-54446AE3014B}"/>
          </ac:spMkLst>
        </pc:spChg>
        <pc:spChg chg="mod">
          <ac:chgData name="坂上　正人" userId="de84e2de-cc80-4e5f-88eb-721cffe1f0a2" providerId="ADAL" clId="{EA295599-5BF6-4EED-B61D-ADC02132DD58}" dt="2024-05-26T04:53:37.960" v="103"/>
          <ac:spMkLst>
            <pc:docMk/>
            <pc:sldMk cId="1478526469" sldId="327"/>
            <ac:spMk id="338" creationId="{00000000-0000-0000-0000-000000000000}"/>
          </ac:spMkLst>
        </pc:spChg>
      </pc:sldChg>
      <pc:sldChg chg="modSp del">
        <pc:chgData name="坂上　正人" userId="de84e2de-cc80-4e5f-88eb-721cffe1f0a2" providerId="ADAL" clId="{EA295599-5BF6-4EED-B61D-ADC02132DD58}" dt="2024-05-26T04:54:53.704" v="106" actId="47"/>
        <pc:sldMkLst>
          <pc:docMk/>
          <pc:sldMk cId="2369130973" sldId="328"/>
        </pc:sldMkLst>
        <pc:spChg chg="mod">
          <ac:chgData name="坂上　正人" userId="de84e2de-cc80-4e5f-88eb-721cffe1f0a2" providerId="ADAL" clId="{EA295599-5BF6-4EED-B61D-ADC02132DD58}" dt="2024-05-26T04:53:37.960" v="103"/>
          <ac:spMkLst>
            <pc:docMk/>
            <pc:sldMk cId="2369130973" sldId="328"/>
            <ac:spMk id="2" creationId="{063D18B7-0FF3-9F48-1767-47D6A14014AB}"/>
          </ac:spMkLst>
        </pc:spChg>
        <pc:spChg chg="mod">
          <ac:chgData name="坂上　正人" userId="de84e2de-cc80-4e5f-88eb-721cffe1f0a2" providerId="ADAL" clId="{EA295599-5BF6-4EED-B61D-ADC02132DD58}" dt="2024-05-26T04:53:37.960" v="103"/>
          <ac:spMkLst>
            <pc:docMk/>
            <pc:sldMk cId="2369130973" sldId="328"/>
            <ac:spMk id="4" creationId="{4DBB1868-85B2-4812-FA49-D53F1198DA99}"/>
          </ac:spMkLst>
        </pc:spChg>
        <pc:spChg chg="mod">
          <ac:chgData name="坂上　正人" userId="de84e2de-cc80-4e5f-88eb-721cffe1f0a2" providerId="ADAL" clId="{EA295599-5BF6-4EED-B61D-ADC02132DD58}" dt="2024-05-26T04:53:37.960" v="103"/>
          <ac:spMkLst>
            <pc:docMk/>
            <pc:sldMk cId="2369130973" sldId="328"/>
            <ac:spMk id="353" creationId="{00000000-0000-0000-0000-000000000000}"/>
          </ac:spMkLst>
        </pc:spChg>
      </pc:sldChg>
      <pc:sldChg chg="modSp del">
        <pc:chgData name="坂上　正人" userId="de84e2de-cc80-4e5f-88eb-721cffe1f0a2" providerId="ADAL" clId="{EA295599-5BF6-4EED-B61D-ADC02132DD58}" dt="2024-05-26T04:54:53.704" v="106" actId="47"/>
        <pc:sldMkLst>
          <pc:docMk/>
          <pc:sldMk cId="3136269291" sldId="329"/>
        </pc:sldMkLst>
        <pc:spChg chg="mod">
          <ac:chgData name="坂上　正人" userId="de84e2de-cc80-4e5f-88eb-721cffe1f0a2" providerId="ADAL" clId="{EA295599-5BF6-4EED-B61D-ADC02132DD58}" dt="2024-05-26T04:53:37.960" v="103"/>
          <ac:spMkLst>
            <pc:docMk/>
            <pc:sldMk cId="3136269291" sldId="329"/>
            <ac:spMk id="3" creationId="{DF20872F-D167-C313-79C0-6E9021BB2761}"/>
          </ac:spMkLst>
        </pc:spChg>
        <pc:spChg chg="mod">
          <ac:chgData name="坂上　正人" userId="de84e2de-cc80-4e5f-88eb-721cffe1f0a2" providerId="ADAL" clId="{EA295599-5BF6-4EED-B61D-ADC02132DD58}" dt="2024-05-26T04:53:37.960" v="103"/>
          <ac:spMkLst>
            <pc:docMk/>
            <pc:sldMk cId="3136269291" sldId="329"/>
            <ac:spMk id="4" creationId="{F144B337-81DE-16CF-C93D-07AFFD33381F}"/>
          </ac:spMkLst>
        </pc:spChg>
        <pc:spChg chg="mod">
          <ac:chgData name="坂上　正人" userId="de84e2de-cc80-4e5f-88eb-721cffe1f0a2" providerId="ADAL" clId="{EA295599-5BF6-4EED-B61D-ADC02132DD58}" dt="2024-05-26T04:53:37.960" v="103"/>
          <ac:spMkLst>
            <pc:docMk/>
            <pc:sldMk cId="3136269291" sldId="329"/>
            <ac:spMk id="5" creationId="{D1A87AD2-30EF-12BB-6566-D63E9FB530F1}"/>
          </ac:spMkLst>
        </pc:spChg>
      </pc:sldChg>
      <pc:sldChg chg="modSp del">
        <pc:chgData name="坂上　正人" userId="de84e2de-cc80-4e5f-88eb-721cffe1f0a2" providerId="ADAL" clId="{EA295599-5BF6-4EED-B61D-ADC02132DD58}" dt="2024-05-26T04:54:53.704" v="106" actId="47"/>
        <pc:sldMkLst>
          <pc:docMk/>
          <pc:sldMk cId="1033738990" sldId="334"/>
        </pc:sldMkLst>
        <pc:spChg chg="mod">
          <ac:chgData name="坂上　正人" userId="de84e2de-cc80-4e5f-88eb-721cffe1f0a2" providerId="ADAL" clId="{EA295599-5BF6-4EED-B61D-ADC02132DD58}" dt="2024-05-26T04:53:37.960" v="103"/>
          <ac:spMkLst>
            <pc:docMk/>
            <pc:sldMk cId="1033738990" sldId="334"/>
            <ac:spMk id="2" creationId="{72249B4A-9C34-C24A-4F1F-E1C2C135719C}"/>
          </ac:spMkLst>
        </pc:spChg>
        <pc:spChg chg="mod">
          <ac:chgData name="坂上　正人" userId="de84e2de-cc80-4e5f-88eb-721cffe1f0a2" providerId="ADAL" clId="{EA295599-5BF6-4EED-B61D-ADC02132DD58}" dt="2024-05-26T04:53:37.960" v="103"/>
          <ac:spMkLst>
            <pc:docMk/>
            <pc:sldMk cId="1033738990" sldId="334"/>
            <ac:spMk id="3" creationId="{8AC033EE-1224-069A-FB9F-C96470024DDA}"/>
          </ac:spMkLst>
        </pc:spChg>
      </pc:sldChg>
      <pc:sldChg chg="modSp del">
        <pc:chgData name="坂上　正人" userId="de84e2de-cc80-4e5f-88eb-721cffe1f0a2" providerId="ADAL" clId="{EA295599-5BF6-4EED-B61D-ADC02132DD58}" dt="2024-05-26T04:54:53.704" v="106" actId="47"/>
        <pc:sldMkLst>
          <pc:docMk/>
          <pc:sldMk cId="1069844175" sldId="335"/>
        </pc:sldMkLst>
        <pc:spChg chg="mod">
          <ac:chgData name="坂上　正人" userId="de84e2de-cc80-4e5f-88eb-721cffe1f0a2" providerId="ADAL" clId="{EA295599-5BF6-4EED-B61D-ADC02132DD58}" dt="2024-05-26T04:53:37.960" v="103"/>
          <ac:spMkLst>
            <pc:docMk/>
            <pc:sldMk cId="1069844175" sldId="335"/>
            <ac:spMk id="2" creationId="{D4A9A543-5291-82AC-3B0E-EDBDD85D93C0}"/>
          </ac:spMkLst>
        </pc:spChg>
        <pc:spChg chg="mod">
          <ac:chgData name="坂上　正人" userId="de84e2de-cc80-4e5f-88eb-721cffe1f0a2" providerId="ADAL" clId="{EA295599-5BF6-4EED-B61D-ADC02132DD58}" dt="2024-05-26T04:53:37.960" v="103"/>
          <ac:spMkLst>
            <pc:docMk/>
            <pc:sldMk cId="1069844175" sldId="335"/>
            <ac:spMk id="3" creationId="{8AC033EE-1224-069A-FB9F-C96470024DDA}"/>
          </ac:spMkLst>
        </pc:spChg>
      </pc:sldChg>
      <pc:sldChg chg="modSp del">
        <pc:chgData name="坂上　正人" userId="de84e2de-cc80-4e5f-88eb-721cffe1f0a2" providerId="ADAL" clId="{EA295599-5BF6-4EED-B61D-ADC02132DD58}" dt="2024-05-26T04:54:53.704" v="106" actId="47"/>
        <pc:sldMkLst>
          <pc:docMk/>
          <pc:sldMk cId="0" sldId="337"/>
        </pc:sldMkLst>
        <pc:spChg chg="mod">
          <ac:chgData name="坂上　正人" userId="de84e2de-cc80-4e5f-88eb-721cffe1f0a2" providerId="ADAL" clId="{EA295599-5BF6-4EED-B61D-ADC02132DD58}" dt="2024-05-26T04:53:37.960" v="103"/>
          <ac:spMkLst>
            <pc:docMk/>
            <pc:sldMk cId="0" sldId="337"/>
            <ac:spMk id="3" creationId="{828F039E-A2D4-4388-1333-F786B2931BC3}"/>
          </ac:spMkLst>
        </pc:spChg>
        <pc:spChg chg="mod">
          <ac:chgData name="坂上　正人" userId="de84e2de-cc80-4e5f-88eb-721cffe1f0a2" providerId="ADAL" clId="{EA295599-5BF6-4EED-B61D-ADC02132DD58}" dt="2024-05-26T04:53:37.960" v="103"/>
          <ac:spMkLst>
            <pc:docMk/>
            <pc:sldMk cId="0" sldId="337"/>
            <ac:spMk id="8" creationId="{D065BE61-4AC7-6E82-0229-7CDE35C599B4}"/>
          </ac:spMkLst>
        </pc:spChg>
        <pc:spChg chg="mod">
          <ac:chgData name="坂上　正人" userId="de84e2de-cc80-4e5f-88eb-721cffe1f0a2" providerId="ADAL" clId="{EA295599-5BF6-4EED-B61D-ADC02132DD58}" dt="2024-05-26T04:53:37.960" v="103"/>
          <ac:spMkLst>
            <pc:docMk/>
            <pc:sldMk cId="0" sldId="337"/>
            <ac:spMk id="9" creationId="{3650599D-73E8-934D-2511-310C3CAFAFB7}"/>
          </ac:spMkLst>
        </pc:spChg>
      </pc:sldChg>
      <pc:sldChg chg="modSp del">
        <pc:chgData name="坂上　正人" userId="de84e2de-cc80-4e5f-88eb-721cffe1f0a2" providerId="ADAL" clId="{EA295599-5BF6-4EED-B61D-ADC02132DD58}" dt="2024-05-26T04:54:53.704" v="106" actId="47"/>
        <pc:sldMkLst>
          <pc:docMk/>
          <pc:sldMk cId="4075863833" sldId="338"/>
        </pc:sldMkLst>
        <pc:spChg chg="mod">
          <ac:chgData name="坂上　正人" userId="de84e2de-cc80-4e5f-88eb-721cffe1f0a2" providerId="ADAL" clId="{EA295599-5BF6-4EED-B61D-ADC02132DD58}" dt="2024-05-26T04:53:37.960" v="103"/>
          <ac:spMkLst>
            <pc:docMk/>
            <pc:sldMk cId="4075863833" sldId="338"/>
            <ac:spMk id="2" creationId="{8A442A95-79E1-483F-FCB6-A40C7FC184E7}"/>
          </ac:spMkLst>
        </pc:spChg>
        <pc:spChg chg="mod">
          <ac:chgData name="坂上　正人" userId="de84e2de-cc80-4e5f-88eb-721cffe1f0a2" providerId="ADAL" clId="{EA295599-5BF6-4EED-B61D-ADC02132DD58}" dt="2024-05-26T04:53:37.960" v="103"/>
          <ac:spMkLst>
            <pc:docMk/>
            <pc:sldMk cId="4075863833" sldId="338"/>
            <ac:spMk id="4" creationId="{20E6EE74-0FE5-E0F7-2597-4DF980D57B67}"/>
          </ac:spMkLst>
        </pc:spChg>
        <pc:spChg chg="mod">
          <ac:chgData name="坂上　正人" userId="de84e2de-cc80-4e5f-88eb-721cffe1f0a2" providerId="ADAL" clId="{EA295599-5BF6-4EED-B61D-ADC02132DD58}" dt="2024-05-26T04:53:37.960" v="103"/>
          <ac:spMkLst>
            <pc:docMk/>
            <pc:sldMk cId="4075863833" sldId="338"/>
            <ac:spMk id="496" creationId="{00000000-0000-0000-0000-000000000000}"/>
          </ac:spMkLst>
        </pc:spChg>
      </pc:sldChg>
      <pc:sldChg chg="modSp del">
        <pc:chgData name="坂上　正人" userId="de84e2de-cc80-4e5f-88eb-721cffe1f0a2" providerId="ADAL" clId="{EA295599-5BF6-4EED-B61D-ADC02132DD58}" dt="2024-05-26T04:54:53.704" v="106" actId="47"/>
        <pc:sldMkLst>
          <pc:docMk/>
          <pc:sldMk cId="0" sldId="339"/>
        </pc:sldMkLst>
        <pc:spChg chg="mod">
          <ac:chgData name="坂上　正人" userId="de84e2de-cc80-4e5f-88eb-721cffe1f0a2" providerId="ADAL" clId="{EA295599-5BF6-4EED-B61D-ADC02132DD58}" dt="2024-05-26T04:53:37.960" v="103"/>
          <ac:spMkLst>
            <pc:docMk/>
            <pc:sldMk cId="0" sldId="339"/>
            <ac:spMk id="3" creationId="{19780AE3-555E-4816-E0E3-2B3CFC50E256}"/>
          </ac:spMkLst>
        </pc:spChg>
        <pc:spChg chg="mod">
          <ac:chgData name="坂上　正人" userId="de84e2de-cc80-4e5f-88eb-721cffe1f0a2" providerId="ADAL" clId="{EA295599-5BF6-4EED-B61D-ADC02132DD58}" dt="2024-05-26T04:53:37.960" v="103"/>
          <ac:spMkLst>
            <pc:docMk/>
            <pc:sldMk cId="0" sldId="339"/>
            <ac:spMk id="8" creationId="{67CB8318-D0EC-2AD9-1D05-8B80D62156E9}"/>
          </ac:spMkLst>
        </pc:spChg>
        <pc:spChg chg="mod">
          <ac:chgData name="坂上　正人" userId="de84e2de-cc80-4e5f-88eb-721cffe1f0a2" providerId="ADAL" clId="{EA295599-5BF6-4EED-B61D-ADC02132DD58}" dt="2024-05-26T04:53:37.960" v="103"/>
          <ac:spMkLst>
            <pc:docMk/>
            <pc:sldMk cId="0" sldId="339"/>
            <ac:spMk id="1100" creationId="{00000000-0000-0000-0000-000000000000}"/>
          </ac:spMkLst>
        </pc:spChg>
      </pc:sldChg>
      <pc:sldChg chg="modSp del">
        <pc:chgData name="坂上　正人" userId="de84e2de-cc80-4e5f-88eb-721cffe1f0a2" providerId="ADAL" clId="{EA295599-5BF6-4EED-B61D-ADC02132DD58}" dt="2024-05-26T04:54:53.704" v="106" actId="47"/>
        <pc:sldMkLst>
          <pc:docMk/>
          <pc:sldMk cId="757220051" sldId="340"/>
        </pc:sldMkLst>
        <pc:spChg chg="mod">
          <ac:chgData name="坂上　正人" userId="de84e2de-cc80-4e5f-88eb-721cffe1f0a2" providerId="ADAL" clId="{EA295599-5BF6-4EED-B61D-ADC02132DD58}" dt="2024-05-26T04:53:37.960" v="103"/>
          <ac:spMkLst>
            <pc:docMk/>
            <pc:sldMk cId="757220051" sldId="340"/>
            <ac:spMk id="3" creationId="{30ED8670-3529-5836-4C00-8AB56CBFA024}"/>
          </ac:spMkLst>
        </pc:spChg>
      </pc:sldChg>
      <pc:sldChg chg="modSp del">
        <pc:chgData name="坂上　正人" userId="de84e2de-cc80-4e5f-88eb-721cffe1f0a2" providerId="ADAL" clId="{EA295599-5BF6-4EED-B61D-ADC02132DD58}" dt="2024-05-26T04:54:53.704" v="106" actId="47"/>
        <pc:sldMkLst>
          <pc:docMk/>
          <pc:sldMk cId="3952720265" sldId="341"/>
        </pc:sldMkLst>
        <pc:spChg chg="mod">
          <ac:chgData name="坂上　正人" userId="de84e2de-cc80-4e5f-88eb-721cffe1f0a2" providerId="ADAL" clId="{EA295599-5BF6-4EED-B61D-ADC02132DD58}" dt="2024-05-26T04:53:37.960" v="103"/>
          <ac:spMkLst>
            <pc:docMk/>
            <pc:sldMk cId="3952720265" sldId="341"/>
            <ac:spMk id="3" creationId="{5547505F-0589-D51D-AD1F-9B3CFB695FB4}"/>
          </ac:spMkLst>
        </pc:spChg>
        <pc:spChg chg="mod">
          <ac:chgData name="坂上　正人" userId="de84e2de-cc80-4e5f-88eb-721cffe1f0a2" providerId="ADAL" clId="{EA295599-5BF6-4EED-B61D-ADC02132DD58}" dt="2024-05-26T04:53:37.960" v="103"/>
          <ac:spMkLst>
            <pc:docMk/>
            <pc:sldMk cId="3952720265" sldId="341"/>
            <ac:spMk id="4" creationId="{B2E97265-6AA0-0060-7EA9-B777F64D3084}"/>
          </ac:spMkLst>
        </pc:spChg>
        <pc:spChg chg="mod">
          <ac:chgData name="坂上　正人" userId="de84e2de-cc80-4e5f-88eb-721cffe1f0a2" providerId="ADAL" clId="{EA295599-5BF6-4EED-B61D-ADC02132DD58}" dt="2024-05-26T04:53:37.960" v="103"/>
          <ac:spMkLst>
            <pc:docMk/>
            <pc:sldMk cId="3952720265" sldId="341"/>
            <ac:spMk id="1100" creationId="{00000000-0000-0000-0000-000000000000}"/>
          </ac:spMkLst>
        </pc:spChg>
      </pc:sldChg>
      <pc:sldChg chg="modSp del">
        <pc:chgData name="坂上　正人" userId="de84e2de-cc80-4e5f-88eb-721cffe1f0a2" providerId="ADAL" clId="{EA295599-5BF6-4EED-B61D-ADC02132DD58}" dt="2024-05-26T04:54:53.704" v="106" actId="47"/>
        <pc:sldMkLst>
          <pc:docMk/>
          <pc:sldMk cId="697981758" sldId="342"/>
        </pc:sldMkLst>
        <pc:spChg chg="mod">
          <ac:chgData name="坂上　正人" userId="de84e2de-cc80-4e5f-88eb-721cffe1f0a2" providerId="ADAL" clId="{EA295599-5BF6-4EED-B61D-ADC02132DD58}" dt="2024-05-26T04:53:37.960" v="103"/>
          <ac:spMkLst>
            <pc:docMk/>
            <pc:sldMk cId="697981758" sldId="342"/>
            <ac:spMk id="21" creationId="{2A084D95-C55D-49FE-E93A-4CA89A67D321}"/>
          </ac:spMkLst>
        </pc:spChg>
        <pc:spChg chg="mod">
          <ac:chgData name="坂上　正人" userId="de84e2de-cc80-4e5f-88eb-721cffe1f0a2" providerId="ADAL" clId="{EA295599-5BF6-4EED-B61D-ADC02132DD58}" dt="2024-05-26T04:53:37.960" v="103"/>
          <ac:spMkLst>
            <pc:docMk/>
            <pc:sldMk cId="697981758" sldId="342"/>
            <ac:spMk id="22" creationId="{FE5B045A-755B-4171-9C6C-1C58611B903C}"/>
          </ac:spMkLst>
        </pc:spChg>
        <pc:spChg chg="mod">
          <ac:chgData name="坂上　正人" userId="de84e2de-cc80-4e5f-88eb-721cffe1f0a2" providerId="ADAL" clId="{EA295599-5BF6-4EED-B61D-ADC02132DD58}" dt="2024-05-26T04:53:37.960" v="103"/>
          <ac:spMkLst>
            <pc:docMk/>
            <pc:sldMk cId="697981758" sldId="342"/>
            <ac:spMk id="1122" creationId="{00000000-0000-0000-0000-000000000000}"/>
          </ac:spMkLst>
        </pc:spChg>
      </pc:sldChg>
      <pc:sldChg chg="modSp del">
        <pc:chgData name="坂上　正人" userId="de84e2de-cc80-4e5f-88eb-721cffe1f0a2" providerId="ADAL" clId="{EA295599-5BF6-4EED-B61D-ADC02132DD58}" dt="2024-05-26T04:54:53.704" v="106" actId="47"/>
        <pc:sldMkLst>
          <pc:docMk/>
          <pc:sldMk cId="3182220709" sldId="343"/>
        </pc:sldMkLst>
        <pc:spChg chg="mod">
          <ac:chgData name="坂上　正人" userId="de84e2de-cc80-4e5f-88eb-721cffe1f0a2" providerId="ADAL" clId="{EA295599-5BF6-4EED-B61D-ADC02132DD58}" dt="2024-05-26T04:53:37.960" v="103"/>
          <ac:spMkLst>
            <pc:docMk/>
            <pc:sldMk cId="3182220709" sldId="343"/>
            <ac:spMk id="3" creationId="{30ED8670-3529-5836-4C00-8AB56CBFA024}"/>
          </ac:spMkLst>
        </pc:spChg>
      </pc:sldChg>
      <pc:sldChg chg="modSp del">
        <pc:chgData name="坂上　正人" userId="de84e2de-cc80-4e5f-88eb-721cffe1f0a2" providerId="ADAL" clId="{EA295599-5BF6-4EED-B61D-ADC02132DD58}" dt="2024-05-26T04:54:53.704" v="106" actId="47"/>
        <pc:sldMkLst>
          <pc:docMk/>
          <pc:sldMk cId="2621550786" sldId="344"/>
        </pc:sldMkLst>
        <pc:spChg chg="mod">
          <ac:chgData name="坂上　正人" userId="de84e2de-cc80-4e5f-88eb-721cffe1f0a2" providerId="ADAL" clId="{EA295599-5BF6-4EED-B61D-ADC02132DD58}" dt="2024-05-26T04:53:37.960" v="103"/>
          <ac:spMkLst>
            <pc:docMk/>
            <pc:sldMk cId="2621550786" sldId="344"/>
            <ac:spMk id="3" creationId="{30ED8670-3529-5836-4C00-8AB56CBFA024}"/>
          </ac:spMkLst>
        </pc:spChg>
      </pc:sldChg>
      <pc:sldChg chg="modSp del">
        <pc:chgData name="坂上　正人" userId="de84e2de-cc80-4e5f-88eb-721cffe1f0a2" providerId="ADAL" clId="{EA295599-5BF6-4EED-B61D-ADC02132DD58}" dt="2024-05-26T04:54:53.704" v="106" actId="47"/>
        <pc:sldMkLst>
          <pc:docMk/>
          <pc:sldMk cId="4063457675" sldId="345"/>
        </pc:sldMkLst>
        <pc:spChg chg="mod">
          <ac:chgData name="坂上　正人" userId="de84e2de-cc80-4e5f-88eb-721cffe1f0a2" providerId="ADAL" clId="{EA295599-5BF6-4EED-B61D-ADC02132DD58}" dt="2024-05-26T04:53:37.960" v="103"/>
          <ac:spMkLst>
            <pc:docMk/>
            <pc:sldMk cId="4063457675" sldId="345"/>
            <ac:spMk id="13" creationId="{D9675766-59DF-DFDB-E757-E4A68698624C}"/>
          </ac:spMkLst>
        </pc:spChg>
        <pc:spChg chg="mod">
          <ac:chgData name="坂上　正人" userId="de84e2de-cc80-4e5f-88eb-721cffe1f0a2" providerId="ADAL" clId="{EA295599-5BF6-4EED-B61D-ADC02132DD58}" dt="2024-05-26T04:53:37.960" v="103"/>
          <ac:spMkLst>
            <pc:docMk/>
            <pc:sldMk cId="4063457675" sldId="345"/>
            <ac:spMk id="19" creationId="{1990B509-6DB2-F280-FBC5-1F590B84FEF8}"/>
          </ac:spMkLst>
        </pc:spChg>
        <pc:spChg chg="mod">
          <ac:chgData name="坂上　正人" userId="de84e2de-cc80-4e5f-88eb-721cffe1f0a2" providerId="ADAL" clId="{EA295599-5BF6-4EED-B61D-ADC02132DD58}" dt="2024-05-26T04:53:37.960" v="103"/>
          <ac:spMkLst>
            <pc:docMk/>
            <pc:sldMk cId="4063457675" sldId="345"/>
            <ac:spMk id="1122" creationId="{00000000-0000-0000-0000-000000000000}"/>
          </ac:spMkLst>
        </pc:spChg>
      </pc:sldChg>
      <pc:sldChg chg="modSp del">
        <pc:chgData name="坂上　正人" userId="de84e2de-cc80-4e5f-88eb-721cffe1f0a2" providerId="ADAL" clId="{EA295599-5BF6-4EED-B61D-ADC02132DD58}" dt="2024-05-26T04:54:53.704" v="106" actId="47"/>
        <pc:sldMkLst>
          <pc:docMk/>
          <pc:sldMk cId="821574894" sldId="350"/>
        </pc:sldMkLst>
        <pc:spChg chg="mod">
          <ac:chgData name="坂上　正人" userId="de84e2de-cc80-4e5f-88eb-721cffe1f0a2" providerId="ADAL" clId="{EA295599-5BF6-4EED-B61D-ADC02132DD58}" dt="2024-05-26T04:53:37.960" v="103"/>
          <ac:spMkLst>
            <pc:docMk/>
            <pc:sldMk cId="821574894" sldId="350"/>
            <ac:spMk id="2" creationId="{4DAAC6CA-60BF-155B-42AC-4733704A2714}"/>
          </ac:spMkLst>
        </pc:spChg>
        <pc:spChg chg="mod">
          <ac:chgData name="坂上　正人" userId="de84e2de-cc80-4e5f-88eb-721cffe1f0a2" providerId="ADAL" clId="{EA295599-5BF6-4EED-B61D-ADC02132DD58}" dt="2024-05-26T04:53:37.960" v="103"/>
          <ac:spMkLst>
            <pc:docMk/>
            <pc:sldMk cId="821574894" sldId="350"/>
            <ac:spMk id="8" creationId="{0B547F51-9312-8233-B995-80D5BDBC95C5}"/>
          </ac:spMkLst>
        </pc:spChg>
        <pc:spChg chg="mod">
          <ac:chgData name="坂上　正人" userId="de84e2de-cc80-4e5f-88eb-721cffe1f0a2" providerId="ADAL" clId="{EA295599-5BF6-4EED-B61D-ADC02132DD58}" dt="2024-05-26T04:53:37.960" v="103"/>
          <ac:spMkLst>
            <pc:docMk/>
            <pc:sldMk cId="821574894" sldId="350"/>
            <ac:spMk id="1100" creationId="{00000000-0000-0000-0000-000000000000}"/>
          </ac:spMkLst>
        </pc:spChg>
      </pc:sldChg>
      <pc:sldChg chg="modSp del">
        <pc:chgData name="坂上　正人" userId="de84e2de-cc80-4e5f-88eb-721cffe1f0a2" providerId="ADAL" clId="{EA295599-5BF6-4EED-B61D-ADC02132DD58}" dt="2024-05-26T04:54:53.704" v="106" actId="47"/>
        <pc:sldMkLst>
          <pc:docMk/>
          <pc:sldMk cId="3471072265" sldId="351"/>
        </pc:sldMkLst>
        <pc:spChg chg="mod">
          <ac:chgData name="坂上　正人" userId="de84e2de-cc80-4e5f-88eb-721cffe1f0a2" providerId="ADAL" clId="{EA295599-5BF6-4EED-B61D-ADC02132DD58}" dt="2024-05-26T04:53:37.960" v="103"/>
          <ac:spMkLst>
            <pc:docMk/>
            <pc:sldMk cId="3471072265" sldId="351"/>
            <ac:spMk id="2" creationId="{4882616D-5517-ACB3-9E66-1931C7BD4EB7}"/>
          </ac:spMkLst>
        </pc:spChg>
      </pc:sldChg>
      <pc:sldChg chg="modSp del">
        <pc:chgData name="坂上　正人" userId="de84e2de-cc80-4e5f-88eb-721cffe1f0a2" providerId="ADAL" clId="{EA295599-5BF6-4EED-B61D-ADC02132DD58}" dt="2024-05-26T04:54:53.704" v="106" actId="47"/>
        <pc:sldMkLst>
          <pc:docMk/>
          <pc:sldMk cId="2879836380" sldId="352"/>
        </pc:sldMkLst>
        <pc:spChg chg="mod">
          <ac:chgData name="坂上　正人" userId="de84e2de-cc80-4e5f-88eb-721cffe1f0a2" providerId="ADAL" clId="{EA295599-5BF6-4EED-B61D-ADC02132DD58}" dt="2024-05-26T04:53:37.960" v="103"/>
          <ac:spMkLst>
            <pc:docMk/>
            <pc:sldMk cId="2879836380" sldId="352"/>
            <ac:spMk id="8" creationId="{5C9E6A16-2D40-052E-FD6B-6DF4530972D8}"/>
          </ac:spMkLst>
        </pc:spChg>
        <pc:spChg chg="mod">
          <ac:chgData name="坂上　正人" userId="de84e2de-cc80-4e5f-88eb-721cffe1f0a2" providerId="ADAL" clId="{EA295599-5BF6-4EED-B61D-ADC02132DD58}" dt="2024-05-26T04:53:37.960" v="103"/>
          <ac:spMkLst>
            <pc:docMk/>
            <pc:sldMk cId="2879836380" sldId="352"/>
            <ac:spMk id="9" creationId="{80F62448-2957-6FD8-864A-21D7127CFC9A}"/>
          </ac:spMkLst>
        </pc:spChg>
        <pc:spChg chg="mod">
          <ac:chgData name="坂上　正人" userId="de84e2de-cc80-4e5f-88eb-721cffe1f0a2" providerId="ADAL" clId="{EA295599-5BF6-4EED-B61D-ADC02132DD58}" dt="2024-05-26T04:53:37.960" v="103"/>
          <ac:spMkLst>
            <pc:docMk/>
            <pc:sldMk cId="2879836380" sldId="352"/>
            <ac:spMk id="1100" creationId="{00000000-0000-0000-0000-000000000000}"/>
          </ac:spMkLst>
        </pc:spChg>
      </pc:sldChg>
      <pc:sldChg chg="modSp del">
        <pc:chgData name="坂上　正人" userId="de84e2de-cc80-4e5f-88eb-721cffe1f0a2" providerId="ADAL" clId="{EA295599-5BF6-4EED-B61D-ADC02132DD58}" dt="2024-05-26T04:54:53.704" v="106" actId="47"/>
        <pc:sldMkLst>
          <pc:docMk/>
          <pc:sldMk cId="1321665541" sldId="376"/>
        </pc:sldMkLst>
        <pc:spChg chg="mod">
          <ac:chgData name="坂上　正人" userId="de84e2de-cc80-4e5f-88eb-721cffe1f0a2" providerId="ADAL" clId="{EA295599-5BF6-4EED-B61D-ADC02132DD58}" dt="2024-05-26T04:53:37.960" v="103"/>
          <ac:spMkLst>
            <pc:docMk/>
            <pc:sldMk cId="1321665541" sldId="376"/>
            <ac:spMk id="2" creationId="{BFDDA540-F161-4109-A96D-6878C07D1D13}"/>
          </ac:spMkLst>
        </pc:spChg>
        <pc:spChg chg="mod">
          <ac:chgData name="坂上　正人" userId="de84e2de-cc80-4e5f-88eb-721cffe1f0a2" providerId="ADAL" clId="{EA295599-5BF6-4EED-B61D-ADC02132DD58}" dt="2024-05-26T04:53:37.960" v="103"/>
          <ac:spMkLst>
            <pc:docMk/>
            <pc:sldMk cId="1321665541" sldId="376"/>
            <ac:spMk id="3" creationId="{D94ECB01-495B-41D5-9247-30D1C84B94BA}"/>
          </ac:spMkLst>
        </pc:spChg>
        <pc:spChg chg="mod">
          <ac:chgData name="坂上　正人" userId="de84e2de-cc80-4e5f-88eb-721cffe1f0a2" providerId="ADAL" clId="{EA295599-5BF6-4EED-B61D-ADC02132DD58}" dt="2024-05-26T04:53:37.960" v="103"/>
          <ac:spMkLst>
            <pc:docMk/>
            <pc:sldMk cId="1321665541" sldId="376"/>
            <ac:spMk id="11" creationId="{F2E0A3F0-79FF-45AE-B6F8-1575FDAC1A90}"/>
          </ac:spMkLst>
        </pc:spChg>
      </pc:sldChg>
      <pc:sldChg chg="modSp del">
        <pc:chgData name="坂上　正人" userId="de84e2de-cc80-4e5f-88eb-721cffe1f0a2" providerId="ADAL" clId="{EA295599-5BF6-4EED-B61D-ADC02132DD58}" dt="2024-05-26T04:54:53.704" v="106" actId="47"/>
        <pc:sldMkLst>
          <pc:docMk/>
          <pc:sldMk cId="2717089465" sldId="379"/>
        </pc:sldMkLst>
        <pc:spChg chg="mod">
          <ac:chgData name="坂上　正人" userId="de84e2de-cc80-4e5f-88eb-721cffe1f0a2" providerId="ADAL" clId="{EA295599-5BF6-4EED-B61D-ADC02132DD58}" dt="2024-05-26T04:53:37.960" v="103"/>
          <ac:spMkLst>
            <pc:docMk/>
            <pc:sldMk cId="2717089465" sldId="379"/>
            <ac:spMk id="2" creationId="{F410158D-7507-4A96-A1FD-3E60235ABE94}"/>
          </ac:spMkLst>
        </pc:spChg>
        <pc:spChg chg="mod">
          <ac:chgData name="坂上　正人" userId="de84e2de-cc80-4e5f-88eb-721cffe1f0a2" providerId="ADAL" clId="{EA295599-5BF6-4EED-B61D-ADC02132DD58}" dt="2024-05-26T04:53:37.960" v="103"/>
          <ac:spMkLst>
            <pc:docMk/>
            <pc:sldMk cId="2717089465" sldId="379"/>
            <ac:spMk id="3" creationId="{F3843AD3-7EC9-453B-B3AF-B08B8F2AE6E1}"/>
          </ac:spMkLst>
        </pc:spChg>
        <pc:spChg chg="mod">
          <ac:chgData name="坂上　正人" userId="de84e2de-cc80-4e5f-88eb-721cffe1f0a2" providerId="ADAL" clId="{EA295599-5BF6-4EED-B61D-ADC02132DD58}" dt="2024-05-26T04:53:37.960" v="103"/>
          <ac:spMkLst>
            <pc:docMk/>
            <pc:sldMk cId="2717089465" sldId="379"/>
            <ac:spMk id="5" creationId="{B5EECD14-71AB-41A2-9EDE-3F5A2536B312}"/>
          </ac:spMkLst>
        </pc:spChg>
      </pc:sldChg>
      <pc:sldChg chg="modSp del">
        <pc:chgData name="坂上　正人" userId="de84e2de-cc80-4e5f-88eb-721cffe1f0a2" providerId="ADAL" clId="{EA295599-5BF6-4EED-B61D-ADC02132DD58}" dt="2024-05-26T04:54:53.704" v="106" actId="47"/>
        <pc:sldMkLst>
          <pc:docMk/>
          <pc:sldMk cId="222964357" sldId="380"/>
        </pc:sldMkLst>
        <pc:spChg chg="mod">
          <ac:chgData name="坂上　正人" userId="de84e2de-cc80-4e5f-88eb-721cffe1f0a2" providerId="ADAL" clId="{EA295599-5BF6-4EED-B61D-ADC02132DD58}" dt="2024-05-26T04:53:37.960" v="103"/>
          <ac:spMkLst>
            <pc:docMk/>
            <pc:sldMk cId="222964357" sldId="380"/>
            <ac:spMk id="2" creationId="{F410158D-7507-4A96-A1FD-3E60235ABE94}"/>
          </ac:spMkLst>
        </pc:spChg>
        <pc:spChg chg="mod">
          <ac:chgData name="坂上　正人" userId="de84e2de-cc80-4e5f-88eb-721cffe1f0a2" providerId="ADAL" clId="{EA295599-5BF6-4EED-B61D-ADC02132DD58}" dt="2024-05-26T04:53:37.960" v="103"/>
          <ac:spMkLst>
            <pc:docMk/>
            <pc:sldMk cId="222964357" sldId="380"/>
            <ac:spMk id="3" creationId="{4683AEF6-5F9C-4284-935E-A46C728EE152}"/>
          </ac:spMkLst>
        </pc:spChg>
        <pc:spChg chg="mod">
          <ac:chgData name="坂上　正人" userId="de84e2de-cc80-4e5f-88eb-721cffe1f0a2" providerId="ADAL" clId="{EA295599-5BF6-4EED-B61D-ADC02132DD58}" dt="2024-05-26T04:53:37.960" v="103"/>
          <ac:spMkLst>
            <pc:docMk/>
            <pc:sldMk cId="222964357" sldId="380"/>
            <ac:spMk id="5" creationId="{9EF4E7F0-0A4C-4C4D-9B08-EB6711EA74A9}"/>
          </ac:spMkLst>
        </pc:spChg>
      </pc:sldChg>
      <pc:sldChg chg="modSp del">
        <pc:chgData name="坂上　正人" userId="de84e2de-cc80-4e5f-88eb-721cffe1f0a2" providerId="ADAL" clId="{EA295599-5BF6-4EED-B61D-ADC02132DD58}" dt="2024-05-26T04:54:53.704" v="106" actId="47"/>
        <pc:sldMkLst>
          <pc:docMk/>
          <pc:sldMk cId="473705411" sldId="382"/>
        </pc:sldMkLst>
        <pc:spChg chg="mod">
          <ac:chgData name="坂上　正人" userId="de84e2de-cc80-4e5f-88eb-721cffe1f0a2" providerId="ADAL" clId="{EA295599-5BF6-4EED-B61D-ADC02132DD58}" dt="2024-05-26T04:53:37.960" v="103"/>
          <ac:spMkLst>
            <pc:docMk/>
            <pc:sldMk cId="473705411" sldId="382"/>
            <ac:spMk id="3" creationId="{349ABE16-3A87-4E19-9EF3-28DEB465D542}"/>
          </ac:spMkLst>
        </pc:spChg>
        <pc:spChg chg="mod">
          <ac:chgData name="坂上　正人" userId="de84e2de-cc80-4e5f-88eb-721cffe1f0a2" providerId="ADAL" clId="{EA295599-5BF6-4EED-B61D-ADC02132DD58}" dt="2024-05-26T04:53:37.960" v="103"/>
          <ac:spMkLst>
            <pc:docMk/>
            <pc:sldMk cId="473705411" sldId="382"/>
            <ac:spMk id="4" creationId="{A3DD3A31-701C-4846-8951-EE76A9B7C41D}"/>
          </ac:spMkLst>
        </pc:spChg>
        <pc:spChg chg="mod">
          <ac:chgData name="坂上　正人" userId="de84e2de-cc80-4e5f-88eb-721cffe1f0a2" providerId="ADAL" clId="{EA295599-5BF6-4EED-B61D-ADC02132DD58}" dt="2024-05-26T04:53:37.960" v="103"/>
          <ac:spMkLst>
            <pc:docMk/>
            <pc:sldMk cId="473705411" sldId="382"/>
            <ac:spMk id="5" creationId="{0155F66F-3226-4A1B-86E7-44D209BCE3B7}"/>
          </ac:spMkLst>
        </pc:spChg>
      </pc:sldChg>
      <pc:sldChg chg="modSp del">
        <pc:chgData name="坂上　正人" userId="de84e2de-cc80-4e5f-88eb-721cffe1f0a2" providerId="ADAL" clId="{EA295599-5BF6-4EED-B61D-ADC02132DD58}" dt="2024-05-26T04:54:53.704" v="106" actId="47"/>
        <pc:sldMkLst>
          <pc:docMk/>
          <pc:sldMk cId="1893916794" sldId="383"/>
        </pc:sldMkLst>
        <pc:spChg chg="mod">
          <ac:chgData name="坂上　正人" userId="de84e2de-cc80-4e5f-88eb-721cffe1f0a2" providerId="ADAL" clId="{EA295599-5BF6-4EED-B61D-ADC02132DD58}" dt="2024-05-26T04:53:37.960" v="103"/>
          <ac:spMkLst>
            <pc:docMk/>
            <pc:sldMk cId="1893916794" sldId="383"/>
            <ac:spMk id="2" creationId="{FE6A55EF-51E1-4881-8FDC-4B1BCFAA2A5D}"/>
          </ac:spMkLst>
        </pc:spChg>
        <pc:spChg chg="mod">
          <ac:chgData name="坂上　正人" userId="de84e2de-cc80-4e5f-88eb-721cffe1f0a2" providerId="ADAL" clId="{EA295599-5BF6-4EED-B61D-ADC02132DD58}" dt="2024-05-26T04:53:37.960" v="103"/>
          <ac:spMkLst>
            <pc:docMk/>
            <pc:sldMk cId="1893916794" sldId="383"/>
            <ac:spMk id="3" creationId="{209A2BE5-B9AC-42EE-BCDA-DFE5D9817456}"/>
          </ac:spMkLst>
        </pc:spChg>
        <pc:spChg chg="mod">
          <ac:chgData name="坂上　正人" userId="de84e2de-cc80-4e5f-88eb-721cffe1f0a2" providerId="ADAL" clId="{EA295599-5BF6-4EED-B61D-ADC02132DD58}" dt="2024-05-26T04:53:37.960" v="103"/>
          <ac:spMkLst>
            <pc:docMk/>
            <pc:sldMk cId="1893916794" sldId="383"/>
            <ac:spMk id="4" creationId="{6F4B40C2-DD0E-46C3-8B2C-5D117024F775}"/>
          </ac:spMkLst>
        </pc:spChg>
      </pc:sldChg>
      <pc:sldChg chg="modSp del">
        <pc:chgData name="坂上　正人" userId="de84e2de-cc80-4e5f-88eb-721cffe1f0a2" providerId="ADAL" clId="{EA295599-5BF6-4EED-B61D-ADC02132DD58}" dt="2024-05-26T04:54:53.704" v="106" actId="47"/>
        <pc:sldMkLst>
          <pc:docMk/>
          <pc:sldMk cId="4212694291" sldId="384"/>
        </pc:sldMkLst>
        <pc:spChg chg="mod">
          <ac:chgData name="坂上　正人" userId="de84e2de-cc80-4e5f-88eb-721cffe1f0a2" providerId="ADAL" clId="{EA295599-5BF6-4EED-B61D-ADC02132DD58}" dt="2024-05-26T04:53:37.960" v="103"/>
          <ac:spMkLst>
            <pc:docMk/>
            <pc:sldMk cId="4212694291" sldId="384"/>
            <ac:spMk id="2" creationId="{2BC2A91A-D8D5-46EE-847D-23A5C16B3F5D}"/>
          </ac:spMkLst>
        </pc:spChg>
        <pc:spChg chg="mod">
          <ac:chgData name="坂上　正人" userId="de84e2de-cc80-4e5f-88eb-721cffe1f0a2" providerId="ADAL" clId="{EA295599-5BF6-4EED-B61D-ADC02132DD58}" dt="2024-05-26T04:53:37.960" v="103"/>
          <ac:spMkLst>
            <pc:docMk/>
            <pc:sldMk cId="4212694291" sldId="384"/>
            <ac:spMk id="3" creationId="{570D3BE9-EDEE-45C3-B140-4AC3E1A7196C}"/>
          </ac:spMkLst>
        </pc:spChg>
        <pc:spChg chg="mod">
          <ac:chgData name="坂上　正人" userId="de84e2de-cc80-4e5f-88eb-721cffe1f0a2" providerId="ADAL" clId="{EA295599-5BF6-4EED-B61D-ADC02132DD58}" dt="2024-05-26T04:53:37.960" v="103"/>
          <ac:spMkLst>
            <pc:docMk/>
            <pc:sldMk cId="4212694291" sldId="384"/>
            <ac:spMk id="4" creationId="{55825DFA-F1E9-497F-8DB2-C64A93B9D96D}"/>
          </ac:spMkLst>
        </pc:spChg>
      </pc:sldChg>
      <pc:sldChg chg="modSp del">
        <pc:chgData name="坂上　正人" userId="de84e2de-cc80-4e5f-88eb-721cffe1f0a2" providerId="ADAL" clId="{EA295599-5BF6-4EED-B61D-ADC02132DD58}" dt="2024-05-26T04:54:53.704" v="106" actId="47"/>
        <pc:sldMkLst>
          <pc:docMk/>
          <pc:sldMk cId="1958738899" sldId="385"/>
        </pc:sldMkLst>
        <pc:spChg chg="mod">
          <ac:chgData name="坂上　正人" userId="de84e2de-cc80-4e5f-88eb-721cffe1f0a2" providerId="ADAL" clId="{EA295599-5BF6-4EED-B61D-ADC02132DD58}" dt="2024-05-26T04:53:37.960" v="103"/>
          <ac:spMkLst>
            <pc:docMk/>
            <pc:sldMk cId="1958738899" sldId="385"/>
            <ac:spMk id="2" creationId="{6E6650C1-C2B1-49DA-9174-77AB389D064E}"/>
          </ac:spMkLst>
        </pc:spChg>
        <pc:spChg chg="mod">
          <ac:chgData name="坂上　正人" userId="de84e2de-cc80-4e5f-88eb-721cffe1f0a2" providerId="ADAL" clId="{EA295599-5BF6-4EED-B61D-ADC02132DD58}" dt="2024-05-26T04:53:37.960" v="103"/>
          <ac:spMkLst>
            <pc:docMk/>
            <pc:sldMk cId="1958738899" sldId="385"/>
            <ac:spMk id="3" creationId="{A41E5400-2D96-4EA6-AC3C-A81D556AA11A}"/>
          </ac:spMkLst>
        </pc:spChg>
        <pc:spChg chg="mod">
          <ac:chgData name="坂上　正人" userId="de84e2de-cc80-4e5f-88eb-721cffe1f0a2" providerId="ADAL" clId="{EA295599-5BF6-4EED-B61D-ADC02132DD58}" dt="2024-05-26T04:53:37.960" v="103"/>
          <ac:spMkLst>
            <pc:docMk/>
            <pc:sldMk cId="1958738899" sldId="385"/>
            <ac:spMk id="4" creationId="{2218E086-19F6-4980-A1FE-7C1CD0B90D2C}"/>
          </ac:spMkLst>
        </pc:spChg>
      </pc:sldChg>
      <pc:sldChg chg="modSp del">
        <pc:chgData name="坂上　正人" userId="de84e2de-cc80-4e5f-88eb-721cffe1f0a2" providerId="ADAL" clId="{EA295599-5BF6-4EED-B61D-ADC02132DD58}" dt="2024-05-26T04:54:53.704" v="106" actId="47"/>
        <pc:sldMkLst>
          <pc:docMk/>
          <pc:sldMk cId="408977956" sldId="386"/>
        </pc:sldMkLst>
        <pc:spChg chg="mod">
          <ac:chgData name="坂上　正人" userId="de84e2de-cc80-4e5f-88eb-721cffe1f0a2" providerId="ADAL" clId="{EA295599-5BF6-4EED-B61D-ADC02132DD58}" dt="2024-05-26T04:53:37.960" v="103"/>
          <ac:spMkLst>
            <pc:docMk/>
            <pc:sldMk cId="408977956" sldId="386"/>
            <ac:spMk id="2" creationId="{BD74A290-E3D6-4A6F-B1AE-2E520192EDBE}"/>
          </ac:spMkLst>
        </pc:spChg>
        <pc:spChg chg="mod">
          <ac:chgData name="坂上　正人" userId="de84e2de-cc80-4e5f-88eb-721cffe1f0a2" providerId="ADAL" clId="{EA295599-5BF6-4EED-B61D-ADC02132DD58}" dt="2024-05-26T04:53:37.960" v="103"/>
          <ac:spMkLst>
            <pc:docMk/>
            <pc:sldMk cId="408977956" sldId="386"/>
            <ac:spMk id="3" creationId="{D0B20D59-C6B2-4E6C-8DBD-2FF0EE9C0A3B}"/>
          </ac:spMkLst>
        </pc:spChg>
        <pc:spChg chg="mod">
          <ac:chgData name="坂上　正人" userId="de84e2de-cc80-4e5f-88eb-721cffe1f0a2" providerId="ADAL" clId="{EA295599-5BF6-4EED-B61D-ADC02132DD58}" dt="2024-05-26T04:53:37.960" v="103"/>
          <ac:spMkLst>
            <pc:docMk/>
            <pc:sldMk cId="408977956" sldId="386"/>
            <ac:spMk id="4" creationId="{38D33730-8824-4BF0-BEAF-9690813F967E}"/>
          </ac:spMkLst>
        </pc:spChg>
      </pc:sldChg>
      <pc:sldChg chg="modSp del">
        <pc:chgData name="坂上　正人" userId="de84e2de-cc80-4e5f-88eb-721cffe1f0a2" providerId="ADAL" clId="{EA295599-5BF6-4EED-B61D-ADC02132DD58}" dt="2024-05-26T04:54:53.704" v="106" actId="47"/>
        <pc:sldMkLst>
          <pc:docMk/>
          <pc:sldMk cId="3583636143" sldId="390"/>
        </pc:sldMkLst>
        <pc:spChg chg="mod">
          <ac:chgData name="坂上　正人" userId="de84e2de-cc80-4e5f-88eb-721cffe1f0a2" providerId="ADAL" clId="{EA295599-5BF6-4EED-B61D-ADC02132DD58}" dt="2024-05-26T04:53:37.960" v="103"/>
          <ac:spMkLst>
            <pc:docMk/>
            <pc:sldMk cId="3583636143" sldId="390"/>
            <ac:spMk id="3" creationId="{349ABE16-3A87-4E19-9EF3-28DEB465D542}"/>
          </ac:spMkLst>
        </pc:spChg>
        <pc:spChg chg="mod">
          <ac:chgData name="坂上　正人" userId="de84e2de-cc80-4e5f-88eb-721cffe1f0a2" providerId="ADAL" clId="{EA295599-5BF6-4EED-B61D-ADC02132DD58}" dt="2024-05-26T04:53:37.960" v="103"/>
          <ac:spMkLst>
            <pc:docMk/>
            <pc:sldMk cId="3583636143" sldId="390"/>
            <ac:spMk id="4" creationId="{A3DD3A31-701C-4846-8951-EE76A9B7C41D}"/>
          </ac:spMkLst>
        </pc:spChg>
        <pc:spChg chg="mod">
          <ac:chgData name="坂上　正人" userId="de84e2de-cc80-4e5f-88eb-721cffe1f0a2" providerId="ADAL" clId="{EA295599-5BF6-4EED-B61D-ADC02132DD58}" dt="2024-05-26T04:53:37.960" v="103"/>
          <ac:spMkLst>
            <pc:docMk/>
            <pc:sldMk cId="3583636143" sldId="390"/>
            <ac:spMk id="5" creationId="{0155F66F-3226-4A1B-86E7-44D209BCE3B7}"/>
          </ac:spMkLst>
        </pc:spChg>
      </pc:sldChg>
      <pc:sldChg chg="modSp del">
        <pc:chgData name="坂上　正人" userId="de84e2de-cc80-4e5f-88eb-721cffe1f0a2" providerId="ADAL" clId="{EA295599-5BF6-4EED-B61D-ADC02132DD58}" dt="2024-05-26T04:54:53.704" v="106" actId="47"/>
        <pc:sldMkLst>
          <pc:docMk/>
          <pc:sldMk cId="3511661982" sldId="391"/>
        </pc:sldMkLst>
        <pc:spChg chg="mod">
          <ac:chgData name="坂上　正人" userId="de84e2de-cc80-4e5f-88eb-721cffe1f0a2" providerId="ADAL" clId="{EA295599-5BF6-4EED-B61D-ADC02132DD58}" dt="2024-05-26T04:53:37.960" v="103"/>
          <ac:spMkLst>
            <pc:docMk/>
            <pc:sldMk cId="3511661982" sldId="391"/>
            <ac:spMk id="3" creationId="{349ABE16-3A87-4E19-9EF3-28DEB465D542}"/>
          </ac:spMkLst>
        </pc:spChg>
        <pc:spChg chg="mod">
          <ac:chgData name="坂上　正人" userId="de84e2de-cc80-4e5f-88eb-721cffe1f0a2" providerId="ADAL" clId="{EA295599-5BF6-4EED-B61D-ADC02132DD58}" dt="2024-05-26T04:53:37.960" v="103"/>
          <ac:spMkLst>
            <pc:docMk/>
            <pc:sldMk cId="3511661982" sldId="391"/>
            <ac:spMk id="4" creationId="{A3DD3A31-701C-4846-8951-EE76A9B7C41D}"/>
          </ac:spMkLst>
        </pc:spChg>
        <pc:spChg chg="mod">
          <ac:chgData name="坂上　正人" userId="de84e2de-cc80-4e5f-88eb-721cffe1f0a2" providerId="ADAL" clId="{EA295599-5BF6-4EED-B61D-ADC02132DD58}" dt="2024-05-26T04:53:37.960" v="103"/>
          <ac:spMkLst>
            <pc:docMk/>
            <pc:sldMk cId="3511661982" sldId="391"/>
            <ac:spMk id="5" creationId="{0155F66F-3226-4A1B-86E7-44D209BCE3B7}"/>
          </ac:spMkLst>
        </pc:spChg>
      </pc:sldChg>
      <pc:sldChg chg="modSp del">
        <pc:chgData name="坂上　正人" userId="de84e2de-cc80-4e5f-88eb-721cffe1f0a2" providerId="ADAL" clId="{EA295599-5BF6-4EED-B61D-ADC02132DD58}" dt="2024-05-26T04:54:53.704" v="106" actId="47"/>
        <pc:sldMkLst>
          <pc:docMk/>
          <pc:sldMk cId="1394127499" sldId="398"/>
        </pc:sldMkLst>
        <pc:spChg chg="mod">
          <ac:chgData name="坂上　正人" userId="de84e2de-cc80-4e5f-88eb-721cffe1f0a2" providerId="ADAL" clId="{EA295599-5BF6-4EED-B61D-ADC02132DD58}" dt="2024-05-26T04:53:37.960" v="103"/>
          <ac:spMkLst>
            <pc:docMk/>
            <pc:sldMk cId="1394127499" sldId="398"/>
            <ac:spMk id="2" creationId="{0D1B5A9B-6CCB-41E4-879B-32F6B47DCA06}"/>
          </ac:spMkLst>
        </pc:spChg>
        <pc:spChg chg="mod">
          <ac:chgData name="坂上　正人" userId="de84e2de-cc80-4e5f-88eb-721cffe1f0a2" providerId="ADAL" clId="{EA295599-5BF6-4EED-B61D-ADC02132DD58}" dt="2024-05-26T04:53:37.960" v="103"/>
          <ac:spMkLst>
            <pc:docMk/>
            <pc:sldMk cId="1394127499" sldId="398"/>
            <ac:spMk id="3" creationId="{69B11ED6-3CC3-4561-B109-9DFBEEDC85E3}"/>
          </ac:spMkLst>
        </pc:spChg>
        <pc:spChg chg="mod">
          <ac:chgData name="坂上　正人" userId="de84e2de-cc80-4e5f-88eb-721cffe1f0a2" providerId="ADAL" clId="{EA295599-5BF6-4EED-B61D-ADC02132DD58}" dt="2024-05-26T04:53:37.960" v="103"/>
          <ac:spMkLst>
            <pc:docMk/>
            <pc:sldMk cId="1394127499" sldId="398"/>
            <ac:spMk id="4" creationId="{07D347D9-2CAD-4B01-94D6-C787A55FE35C}"/>
          </ac:spMkLst>
        </pc:spChg>
      </pc:sldChg>
      <pc:sldChg chg="modSp del">
        <pc:chgData name="坂上　正人" userId="de84e2de-cc80-4e5f-88eb-721cffe1f0a2" providerId="ADAL" clId="{EA295599-5BF6-4EED-B61D-ADC02132DD58}" dt="2024-05-26T04:54:53.704" v="106" actId="47"/>
        <pc:sldMkLst>
          <pc:docMk/>
          <pc:sldMk cId="16774551" sldId="399"/>
        </pc:sldMkLst>
        <pc:spChg chg="mod">
          <ac:chgData name="坂上　正人" userId="de84e2de-cc80-4e5f-88eb-721cffe1f0a2" providerId="ADAL" clId="{EA295599-5BF6-4EED-B61D-ADC02132DD58}" dt="2024-05-26T04:53:37.960" v="103"/>
          <ac:spMkLst>
            <pc:docMk/>
            <pc:sldMk cId="16774551" sldId="399"/>
            <ac:spMk id="2" creationId="{0D1B5A9B-6CCB-41E4-879B-32F6B47DCA06}"/>
          </ac:spMkLst>
        </pc:spChg>
        <pc:spChg chg="mod">
          <ac:chgData name="坂上　正人" userId="de84e2de-cc80-4e5f-88eb-721cffe1f0a2" providerId="ADAL" clId="{EA295599-5BF6-4EED-B61D-ADC02132DD58}" dt="2024-05-26T04:53:37.960" v="103"/>
          <ac:spMkLst>
            <pc:docMk/>
            <pc:sldMk cId="16774551" sldId="399"/>
            <ac:spMk id="3" creationId="{69B11ED6-3CC3-4561-B109-9DFBEEDC85E3}"/>
          </ac:spMkLst>
        </pc:spChg>
        <pc:spChg chg="mod">
          <ac:chgData name="坂上　正人" userId="de84e2de-cc80-4e5f-88eb-721cffe1f0a2" providerId="ADAL" clId="{EA295599-5BF6-4EED-B61D-ADC02132DD58}" dt="2024-05-26T04:53:37.960" v="103"/>
          <ac:spMkLst>
            <pc:docMk/>
            <pc:sldMk cId="16774551" sldId="399"/>
            <ac:spMk id="4" creationId="{07D347D9-2CAD-4B01-94D6-C787A55FE35C}"/>
          </ac:spMkLst>
        </pc:spChg>
      </pc:sldChg>
      <pc:sldChg chg="modSp del">
        <pc:chgData name="坂上　正人" userId="de84e2de-cc80-4e5f-88eb-721cffe1f0a2" providerId="ADAL" clId="{EA295599-5BF6-4EED-B61D-ADC02132DD58}" dt="2024-05-26T04:54:53.704" v="106" actId="47"/>
        <pc:sldMkLst>
          <pc:docMk/>
          <pc:sldMk cId="4194041600" sldId="407"/>
        </pc:sldMkLst>
        <pc:spChg chg="mod">
          <ac:chgData name="坂上　正人" userId="de84e2de-cc80-4e5f-88eb-721cffe1f0a2" providerId="ADAL" clId="{EA295599-5BF6-4EED-B61D-ADC02132DD58}" dt="2024-05-26T04:53:37.960" v="103"/>
          <ac:spMkLst>
            <pc:docMk/>
            <pc:sldMk cId="4194041600" sldId="407"/>
            <ac:spMk id="3" creationId="{349ABE16-3A87-4E19-9EF3-28DEB465D542}"/>
          </ac:spMkLst>
        </pc:spChg>
        <pc:spChg chg="mod">
          <ac:chgData name="坂上　正人" userId="de84e2de-cc80-4e5f-88eb-721cffe1f0a2" providerId="ADAL" clId="{EA295599-5BF6-4EED-B61D-ADC02132DD58}" dt="2024-05-26T04:53:37.960" v="103"/>
          <ac:spMkLst>
            <pc:docMk/>
            <pc:sldMk cId="4194041600" sldId="407"/>
            <ac:spMk id="4" creationId="{A3DD3A31-701C-4846-8951-EE76A9B7C41D}"/>
          </ac:spMkLst>
        </pc:spChg>
        <pc:spChg chg="mod">
          <ac:chgData name="坂上　正人" userId="de84e2de-cc80-4e5f-88eb-721cffe1f0a2" providerId="ADAL" clId="{EA295599-5BF6-4EED-B61D-ADC02132DD58}" dt="2024-05-26T04:53:37.960" v="103"/>
          <ac:spMkLst>
            <pc:docMk/>
            <pc:sldMk cId="4194041600" sldId="407"/>
            <ac:spMk id="5" creationId="{0155F66F-3226-4A1B-86E7-44D209BCE3B7}"/>
          </ac:spMkLst>
        </pc:spChg>
      </pc:sldChg>
      <pc:sldChg chg="modSp del">
        <pc:chgData name="坂上　正人" userId="de84e2de-cc80-4e5f-88eb-721cffe1f0a2" providerId="ADAL" clId="{EA295599-5BF6-4EED-B61D-ADC02132DD58}" dt="2024-05-26T04:54:53.704" v="106" actId="47"/>
        <pc:sldMkLst>
          <pc:docMk/>
          <pc:sldMk cId="2420130212" sldId="443"/>
        </pc:sldMkLst>
        <pc:spChg chg="mod">
          <ac:chgData name="坂上　正人" userId="de84e2de-cc80-4e5f-88eb-721cffe1f0a2" providerId="ADAL" clId="{EA295599-5BF6-4EED-B61D-ADC02132DD58}" dt="2024-05-26T04:53:37.960" v="103"/>
          <ac:spMkLst>
            <pc:docMk/>
            <pc:sldMk cId="2420130212" sldId="443"/>
            <ac:spMk id="2" creationId="{210B9D6D-28FA-4843-9F89-AF6A4FC3D10F}"/>
          </ac:spMkLst>
        </pc:spChg>
        <pc:spChg chg="mod">
          <ac:chgData name="坂上　正人" userId="de84e2de-cc80-4e5f-88eb-721cffe1f0a2" providerId="ADAL" clId="{EA295599-5BF6-4EED-B61D-ADC02132DD58}" dt="2024-05-26T04:53:37.960" v="103"/>
          <ac:spMkLst>
            <pc:docMk/>
            <pc:sldMk cId="2420130212" sldId="443"/>
            <ac:spMk id="3" creationId="{5D74131A-9A50-4B8E-A5C1-DCC113BF1AD4}"/>
          </ac:spMkLst>
        </pc:spChg>
        <pc:spChg chg="mod">
          <ac:chgData name="坂上　正人" userId="de84e2de-cc80-4e5f-88eb-721cffe1f0a2" providerId="ADAL" clId="{EA295599-5BF6-4EED-B61D-ADC02132DD58}" dt="2024-05-26T04:53:37.960" v="103"/>
          <ac:spMkLst>
            <pc:docMk/>
            <pc:sldMk cId="2420130212" sldId="443"/>
            <ac:spMk id="4" creationId="{23DE39A8-C216-4D31-BC0E-2184FB18B425}"/>
          </ac:spMkLst>
        </pc:spChg>
      </pc:sldChg>
      <pc:sldChg chg="modSp del">
        <pc:chgData name="坂上　正人" userId="de84e2de-cc80-4e5f-88eb-721cffe1f0a2" providerId="ADAL" clId="{EA295599-5BF6-4EED-B61D-ADC02132DD58}" dt="2024-05-26T04:54:53.704" v="106" actId="47"/>
        <pc:sldMkLst>
          <pc:docMk/>
          <pc:sldMk cId="1701605868" sldId="454"/>
        </pc:sldMkLst>
        <pc:spChg chg="mod">
          <ac:chgData name="坂上　正人" userId="de84e2de-cc80-4e5f-88eb-721cffe1f0a2" providerId="ADAL" clId="{EA295599-5BF6-4EED-B61D-ADC02132DD58}" dt="2024-05-26T04:53:37.960" v="103"/>
          <ac:spMkLst>
            <pc:docMk/>
            <pc:sldMk cId="1701605868" sldId="454"/>
            <ac:spMk id="2" creationId="{9595349B-A104-4DDA-B553-2FE6D0E955E3}"/>
          </ac:spMkLst>
        </pc:spChg>
        <pc:spChg chg="mod">
          <ac:chgData name="坂上　正人" userId="de84e2de-cc80-4e5f-88eb-721cffe1f0a2" providerId="ADAL" clId="{EA295599-5BF6-4EED-B61D-ADC02132DD58}" dt="2024-05-26T04:53:37.960" v="103"/>
          <ac:spMkLst>
            <pc:docMk/>
            <pc:sldMk cId="1701605868" sldId="454"/>
            <ac:spMk id="5" creationId="{5EC21A00-341F-4C40-B7C5-70BE4D2114DD}"/>
          </ac:spMkLst>
        </pc:spChg>
        <pc:spChg chg="mod">
          <ac:chgData name="坂上　正人" userId="de84e2de-cc80-4e5f-88eb-721cffe1f0a2" providerId="ADAL" clId="{EA295599-5BF6-4EED-B61D-ADC02132DD58}" dt="2024-05-26T04:53:37.960" v="103"/>
          <ac:spMkLst>
            <pc:docMk/>
            <pc:sldMk cId="1701605868" sldId="454"/>
            <ac:spMk id="7" creationId="{A1A1754F-F530-4CA5-9E84-DFB6E1ACCEC6}"/>
          </ac:spMkLst>
        </pc:spChg>
      </pc:sldChg>
      <pc:sldChg chg="modSp del">
        <pc:chgData name="坂上　正人" userId="de84e2de-cc80-4e5f-88eb-721cffe1f0a2" providerId="ADAL" clId="{EA295599-5BF6-4EED-B61D-ADC02132DD58}" dt="2024-05-26T04:54:53.704" v="106" actId="47"/>
        <pc:sldMkLst>
          <pc:docMk/>
          <pc:sldMk cId="1270315455" sldId="456"/>
        </pc:sldMkLst>
        <pc:spChg chg="mod">
          <ac:chgData name="坂上　正人" userId="de84e2de-cc80-4e5f-88eb-721cffe1f0a2" providerId="ADAL" clId="{EA295599-5BF6-4EED-B61D-ADC02132DD58}" dt="2024-05-26T04:53:37.960" v="103"/>
          <ac:spMkLst>
            <pc:docMk/>
            <pc:sldMk cId="1270315455" sldId="456"/>
            <ac:spMk id="3" creationId="{349ABE16-3A87-4E19-9EF3-28DEB465D542}"/>
          </ac:spMkLst>
        </pc:spChg>
        <pc:spChg chg="mod">
          <ac:chgData name="坂上　正人" userId="de84e2de-cc80-4e5f-88eb-721cffe1f0a2" providerId="ADAL" clId="{EA295599-5BF6-4EED-B61D-ADC02132DD58}" dt="2024-05-26T04:53:37.960" v="103"/>
          <ac:spMkLst>
            <pc:docMk/>
            <pc:sldMk cId="1270315455" sldId="456"/>
            <ac:spMk id="4" creationId="{A3DD3A31-701C-4846-8951-EE76A9B7C41D}"/>
          </ac:spMkLst>
        </pc:spChg>
        <pc:spChg chg="mod">
          <ac:chgData name="坂上　正人" userId="de84e2de-cc80-4e5f-88eb-721cffe1f0a2" providerId="ADAL" clId="{EA295599-5BF6-4EED-B61D-ADC02132DD58}" dt="2024-05-26T04:53:37.960" v="103"/>
          <ac:spMkLst>
            <pc:docMk/>
            <pc:sldMk cId="1270315455" sldId="456"/>
            <ac:spMk id="5" creationId="{0155F66F-3226-4A1B-86E7-44D209BCE3B7}"/>
          </ac:spMkLst>
        </pc:spChg>
      </pc:sldChg>
      <pc:sldChg chg="modSp del">
        <pc:chgData name="坂上　正人" userId="de84e2de-cc80-4e5f-88eb-721cffe1f0a2" providerId="ADAL" clId="{EA295599-5BF6-4EED-B61D-ADC02132DD58}" dt="2024-05-26T04:54:53.704" v="106" actId="47"/>
        <pc:sldMkLst>
          <pc:docMk/>
          <pc:sldMk cId="2341376408" sldId="459"/>
        </pc:sldMkLst>
        <pc:spChg chg="mod">
          <ac:chgData name="坂上　正人" userId="de84e2de-cc80-4e5f-88eb-721cffe1f0a2" providerId="ADAL" clId="{EA295599-5BF6-4EED-B61D-ADC02132DD58}" dt="2024-05-26T04:53:37.960" v="103"/>
          <ac:spMkLst>
            <pc:docMk/>
            <pc:sldMk cId="2341376408" sldId="459"/>
            <ac:spMk id="2" creationId="{FE6A55EF-51E1-4881-8FDC-4B1BCFAA2A5D}"/>
          </ac:spMkLst>
        </pc:spChg>
        <pc:spChg chg="mod">
          <ac:chgData name="坂上　正人" userId="de84e2de-cc80-4e5f-88eb-721cffe1f0a2" providerId="ADAL" clId="{EA295599-5BF6-4EED-B61D-ADC02132DD58}" dt="2024-05-26T04:53:37.960" v="103"/>
          <ac:spMkLst>
            <pc:docMk/>
            <pc:sldMk cId="2341376408" sldId="459"/>
            <ac:spMk id="3" creationId="{209A2BE5-B9AC-42EE-BCDA-DFE5D9817456}"/>
          </ac:spMkLst>
        </pc:spChg>
        <pc:spChg chg="mod">
          <ac:chgData name="坂上　正人" userId="de84e2de-cc80-4e5f-88eb-721cffe1f0a2" providerId="ADAL" clId="{EA295599-5BF6-4EED-B61D-ADC02132DD58}" dt="2024-05-26T04:53:37.960" v="103"/>
          <ac:spMkLst>
            <pc:docMk/>
            <pc:sldMk cId="2341376408" sldId="459"/>
            <ac:spMk id="4" creationId="{6F4B40C2-DD0E-46C3-8B2C-5D117024F775}"/>
          </ac:spMkLst>
        </pc:spChg>
      </pc:sldChg>
      <pc:sldChg chg="modSp del">
        <pc:chgData name="坂上　正人" userId="de84e2de-cc80-4e5f-88eb-721cffe1f0a2" providerId="ADAL" clId="{EA295599-5BF6-4EED-B61D-ADC02132DD58}" dt="2024-05-26T04:54:53.704" v="106" actId="47"/>
        <pc:sldMkLst>
          <pc:docMk/>
          <pc:sldMk cId="10879228" sldId="460"/>
        </pc:sldMkLst>
        <pc:spChg chg="mod">
          <ac:chgData name="坂上　正人" userId="de84e2de-cc80-4e5f-88eb-721cffe1f0a2" providerId="ADAL" clId="{EA295599-5BF6-4EED-B61D-ADC02132DD58}" dt="2024-05-26T04:53:37.960" v="103"/>
          <ac:spMkLst>
            <pc:docMk/>
            <pc:sldMk cId="10879228" sldId="460"/>
            <ac:spMk id="2" creationId="{2BC2A91A-D8D5-46EE-847D-23A5C16B3F5D}"/>
          </ac:spMkLst>
        </pc:spChg>
        <pc:spChg chg="mod">
          <ac:chgData name="坂上　正人" userId="de84e2de-cc80-4e5f-88eb-721cffe1f0a2" providerId="ADAL" clId="{EA295599-5BF6-4EED-B61D-ADC02132DD58}" dt="2024-05-26T04:53:37.960" v="103"/>
          <ac:spMkLst>
            <pc:docMk/>
            <pc:sldMk cId="10879228" sldId="460"/>
            <ac:spMk id="3" creationId="{570D3BE9-EDEE-45C3-B140-4AC3E1A7196C}"/>
          </ac:spMkLst>
        </pc:spChg>
        <pc:spChg chg="mod">
          <ac:chgData name="坂上　正人" userId="de84e2de-cc80-4e5f-88eb-721cffe1f0a2" providerId="ADAL" clId="{EA295599-5BF6-4EED-B61D-ADC02132DD58}" dt="2024-05-26T04:53:37.960" v="103"/>
          <ac:spMkLst>
            <pc:docMk/>
            <pc:sldMk cId="10879228" sldId="460"/>
            <ac:spMk id="4" creationId="{55825DFA-F1E9-497F-8DB2-C64A93B9D96D}"/>
          </ac:spMkLst>
        </pc:spChg>
      </pc:sldChg>
      <pc:sldChg chg="modSp del">
        <pc:chgData name="坂上　正人" userId="de84e2de-cc80-4e5f-88eb-721cffe1f0a2" providerId="ADAL" clId="{EA295599-5BF6-4EED-B61D-ADC02132DD58}" dt="2024-05-26T04:54:53.704" v="106" actId="47"/>
        <pc:sldMkLst>
          <pc:docMk/>
          <pc:sldMk cId="500974134" sldId="461"/>
        </pc:sldMkLst>
        <pc:spChg chg="mod">
          <ac:chgData name="坂上　正人" userId="de84e2de-cc80-4e5f-88eb-721cffe1f0a2" providerId="ADAL" clId="{EA295599-5BF6-4EED-B61D-ADC02132DD58}" dt="2024-05-26T04:53:37.960" v="103"/>
          <ac:spMkLst>
            <pc:docMk/>
            <pc:sldMk cId="500974134" sldId="461"/>
            <ac:spMk id="2" creationId="{6E6650C1-C2B1-49DA-9174-77AB389D064E}"/>
          </ac:spMkLst>
        </pc:spChg>
        <pc:spChg chg="mod">
          <ac:chgData name="坂上　正人" userId="de84e2de-cc80-4e5f-88eb-721cffe1f0a2" providerId="ADAL" clId="{EA295599-5BF6-4EED-B61D-ADC02132DD58}" dt="2024-05-26T04:53:37.960" v="103"/>
          <ac:spMkLst>
            <pc:docMk/>
            <pc:sldMk cId="500974134" sldId="461"/>
            <ac:spMk id="3" creationId="{A41E5400-2D96-4EA6-AC3C-A81D556AA11A}"/>
          </ac:spMkLst>
        </pc:spChg>
        <pc:spChg chg="mod">
          <ac:chgData name="坂上　正人" userId="de84e2de-cc80-4e5f-88eb-721cffe1f0a2" providerId="ADAL" clId="{EA295599-5BF6-4EED-B61D-ADC02132DD58}" dt="2024-05-26T04:53:37.960" v="103"/>
          <ac:spMkLst>
            <pc:docMk/>
            <pc:sldMk cId="500974134" sldId="461"/>
            <ac:spMk id="4" creationId="{2218E086-19F6-4980-A1FE-7C1CD0B90D2C}"/>
          </ac:spMkLst>
        </pc:spChg>
      </pc:sldChg>
      <pc:sldChg chg="modSp del">
        <pc:chgData name="坂上　正人" userId="de84e2de-cc80-4e5f-88eb-721cffe1f0a2" providerId="ADAL" clId="{EA295599-5BF6-4EED-B61D-ADC02132DD58}" dt="2024-05-26T04:54:53.704" v="106" actId="47"/>
        <pc:sldMkLst>
          <pc:docMk/>
          <pc:sldMk cId="1767944002" sldId="462"/>
        </pc:sldMkLst>
        <pc:spChg chg="mod">
          <ac:chgData name="坂上　正人" userId="de84e2de-cc80-4e5f-88eb-721cffe1f0a2" providerId="ADAL" clId="{EA295599-5BF6-4EED-B61D-ADC02132DD58}" dt="2024-05-26T04:53:37.960" v="103"/>
          <ac:spMkLst>
            <pc:docMk/>
            <pc:sldMk cId="1767944002" sldId="462"/>
            <ac:spMk id="2" creationId="{BD74A290-E3D6-4A6F-B1AE-2E520192EDBE}"/>
          </ac:spMkLst>
        </pc:spChg>
        <pc:spChg chg="mod">
          <ac:chgData name="坂上　正人" userId="de84e2de-cc80-4e5f-88eb-721cffe1f0a2" providerId="ADAL" clId="{EA295599-5BF6-4EED-B61D-ADC02132DD58}" dt="2024-05-26T04:53:37.960" v="103"/>
          <ac:spMkLst>
            <pc:docMk/>
            <pc:sldMk cId="1767944002" sldId="462"/>
            <ac:spMk id="3" creationId="{D0B20D59-C6B2-4E6C-8DBD-2FF0EE9C0A3B}"/>
          </ac:spMkLst>
        </pc:spChg>
        <pc:spChg chg="mod">
          <ac:chgData name="坂上　正人" userId="de84e2de-cc80-4e5f-88eb-721cffe1f0a2" providerId="ADAL" clId="{EA295599-5BF6-4EED-B61D-ADC02132DD58}" dt="2024-05-26T04:53:37.960" v="103"/>
          <ac:spMkLst>
            <pc:docMk/>
            <pc:sldMk cId="1767944002" sldId="462"/>
            <ac:spMk id="4" creationId="{38D33730-8824-4BF0-BEAF-9690813F967E}"/>
          </ac:spMkLst>
        </pc:spChg>
      </pc:sldChg>
      <pc:sldChg chg="modSp del">
        <pc:chgData name="坂上　正人" userId="de84e2de-cc80-4e5f-88eb-721cffe1f0a2" providerId="ADAL" clId="{EA295599-5BF6-4EED-B61D-ADC02132DD58}" dt="2024-05-26T04:54:53.704" v="106" actId="47"/>
        <pc:sldMkLst>
          <pc:docMk/>
          <pc:sldMk cId="4003430048" sldId="463"/>
        </pc:sldMkLst>
        <pc:spChg chg="mod">
          <ac:chgData name="坂上　正人" userId="de84e2de-cc80-4e5f-88eb-721cffe1f0a2" providerId="ADAL" clId="{EA295599-5BF6-4EED-B61D-ADC02132DD58}" dt="2024-05-26T04:53:37.960" v="103"/>
          <ac:spMkLst>
            <pc:docMk/>
            <pc:sldMk cId="4003430048" sldId="463"/>
            <ac:spMk id="2" creationId="{210B9D6D-28FA-4843-9F89-AF6A4FC3D10F}"/>
          </ac:spMkLst>
        </pc:spChg>
        <pc:spChg chg="mod">
          <ac:chgData name="坂上　正人" userId="de84e2de-cc80-4e5f-88eb-721cffe1f0a2" providerId="ADAL" clId="{EA295599-5BF6-4EED-B61D-ADC02132DD58}" dt="2024-05-26T04:53:37.960" v="103"/>
          <ac:spMkLst>
            <pc:docMk/>
            <pc:sldMk cId="4003430048" sldId="463"/>
            <ac:spMk id="3" creationId="{5D74131A-9A50-4B8E-A5C1-DCC113BF1AD4}"/>
          </ac:spMkLst>
        </pc:spChg>
        <pc:spChg chg="mod">
          <ac:chgData name="坂上　正人" userId="de84e2de-cc80-4e5f-88eb-721cffe1f0a2" providerId="ADAL" clId="{EA295599-5BF6-4EED-B61D-ADC02132DD58}" dt="2024-05-26T04:53:37.960" v="103"/>
          <ac:spMkLst>
            <pc:docMk/>
            <pc:sldMk cId="4003430048" sldId="463"/>
            <ac:spMk id="4" creationId="{23DE39A8-C216-4D31-BC0E-2184FB18B425}"/>
          </ac:spMkLst>
        </pc:spChg>
      </pc:sldChg>
      <pc:sldChg chg="modSp del">
        <pc:chgData name="坂上　正人" userId="de84e2de-cc80-4e5f-88eb-721cffe1f0a2" providerId="ADAL" clId="{EA295599-5BF6-4EED-B61D-ADC02132DD58}" dt="2024-05-26T04:54:53.704" v="106" actId="47"/>
        <pc:sldMkLst>
          <pc:docMk/>
          <pc:sldMk cId="647002779" sldId="464"/>
        </pc:sldMkLst>
        <pc:spChg chg="mod">
          <ac:chgData name="坂上　正人" userId="de84e2de-cc80-4e5f-88eb-721cffe1f0a2" providerId="ADAL" clId="{EA295599-5BF6-4EED-B61D-ADC02132DD58}" dt="2024-05-26T04:53:37.960" v="103"/>
          <ac:spMkLst>
            <pc:docMk/>
            <pc:sldMk cId="647002779" sldId="464"/>
            <ac:spMk id="2" creationId="{72E111A8-3455-4325-A03C-7B4604532EA8}"/>
          </ac:spMkLst>
        </pc:spChg>
        <pc:spChg chg="mod">
          <ac:chgData name="坂上　正人" userId="de84e2de-cc80-4e5f-88eb-721cffe1f0a2" providerId="ADAL" clId="{EA295599-5BF6-4EED-B61D-ADC02132DD58}" dt="2024-05-26T04:53:37.960" v="103"/>
          <ac:spMkLst>
            <pc:docMk/>
            <pc:sldMk cId="647002779" sldId="464"/>
            <ac:spMk id="3" creationId="{FB3EC7D2-4858-457F-B1A6-E833B23785C6}"/>
          </ac:spMkLst>
        </pc:spChg>
        <pc:spChg chg="mod">
          <ac:chgData name="坂上　正人" userId="de84e2de-cc80-4e5f-88eb-721cffe1f0a2" providerId="ADAL" clId="{EA295599-5BF6-4EED-B61D-ADC02132DD58}" dt="2024-05-26T04:53:37.960" v="103"/>
          <ac:spMkLst>
            <pc:docMk/>
            <pc:sldMk cId="647002779" sldId="464"/>
            <ac:spMk id="4" creationId="{62020C99-78ED-49CB-8957-B9D21CC2A308}"/>
          </ac:spMkLst>
        </pc:spChg>
      </pc:sldChg>
      <pc:sldChg chg="modSp del">
        <pc:chgData name="坂上　正人" userId="de84e2de-cc80-4e5f-88eb-721cffe1f0a2" providerId="ADAL" clId="{EA295599-5BF6-4EED-B61D-ADC02132DD58}" dt="2024-05-26T04:54:53.704" v="106" actId="47"/>
        <pc:sldMkLst>
          <pc:docMk/>
          <pc:sldMk cId="2594321556" sldId="465"/>
        </pc:sldMkLst>
        <pc:spChg chg="mod">
          <ac:chgData name="坂上　正人" userId="de84e2de-cc80-4e5f-88eb-721cffe1f0a2" providerId="ADAL" clId="{EA295599-5BF6-4EED-B61D-ADC02132DD58}" dt="2024-05-26T04:53:37.960" v="103"/>
          <ac:spMkLst>
            <pc:docMk/>
            <pc:sldMk cId="2594321556" sldId="465"/>
            <ac:spMk id="2" creationId="{72E111A8-3455-4325-A03C-7B4604532EA8}"/>
          </ac:spMkLst>
        </pc:spChg>
        <pc:spChg chg="mod">
          <ac:chgData name="坂上　正人" userId="de84e2de-cc80-4e5f-88eb-721cffe1f0a2" providerId="ADAL" clId="{EA295599-5BF6-4EED-B61D-ADC02132DD58}" dt="2024-05-26T04:53:37.960" v="103"/>
          <ac:spMkLst>
            <pc:docMk/>
            <pc:sldMk cId="2594321556" sldId="465"/>
            <ac:spMk id="3" creationId="{FB3EC7D2-4858-457F-B1A6-E833B23785C6}"/>
          </ac:spMkLst>
        </pc:spChg>
        <pc:spChg chg="mod">
          <ac:chgData name="坂上　正人" userId="de84e2de-cc80-4e5f-88eb-721cffe1f0a2" providerId="ADAL" clId="{EA295599-5BF6-4EED-B61D-ADC02132DD58}" dt="2024-05-26T04:53:37.960" v="103"/>
          <ac:spMkLst>
            <pc:docMk/>
            <pc:sldMk cId="2594321556" sldId="465"/>
            <ac:spMk id="4" creationId="{62020C99-78ED-49CB-8957-B9D21CC2A308}"/>
          </ac:spMkLst>
        </pc:spChg>
      </pc:sldChg>
      <pc:sldChg chg="modSp del">
        <pc:chgData name="坂上　正人" userId="de84e2de-cc80-4e5f-88eb-721cffe1f0a2" providerId="ADAL" clId="{EA295599-5BF6-4EED-B61D-ADC02132DD58}" dt="2024-05-26T04:54:53.704" v="106" actId="47"/>
        <pc:sldMkLst>
          <pc:docMk/>
          <pc:sldMk cId="3566122554" sldId="466"/>
        </pc:sldMkLst>
        <pc:spChg chg="mod">
          <ac:chgData name="坂上　正人" userId="de84e2de-cc80-4e5f-88eb-721cffe1f0a2" providerId="ADAL" clId="{EA295599-5BF6-4EED-B61D-ADC02132DD58}" dt="2024-05-26T04:53:37.960" v="103"/>
          <ac:spMkLst>
            <pc:docMk/>
            <pc:sldMk cId="3566122554" sldId="466"/>
            <ac:spMk id="2" creationId="{0D1B5A9B-6CCB-41E4-879B-32F6B47DCA06}"/>
          </ac:spMkLst>
        </pc:spChg>
        <pc:spChg chg="mod">
          <ac:chgData name="坂上　正人" userId="de84e2de-cc80-4e5f-88eb-721cffe1f0a2" providerId="ADAL" clId="{EA295599-5BF6-4EED-B61D-ADC02132DD58}" dt="2024-05-26T04:53:37.960" v="103"/>
          <ac:spMkLst>
            <pc:docMk/>
            <pc:sldMk cId="3566122554" sldId="466"/>
            <ac:spMk id="3" creationId="{69B11ED6-3CC3-4561-B109-9DFBEEDC85E3}"/>
          </ac:spMkLst>
        </pc:spChg>
        <pc:spChg chg="mod">
          <ac:chgData name="坂上　正人" userId="de84e2de-cc80-4e5f-88eb-721cffe1f0a2" providerId="ADAL" clId="{EA295599-5BF6-4EED-B61D-ADC02132DD58}" dt="2024-05-26T04:53:37.960" v="103"/>
          <ac:spMkLst>
            <pc:docMk/>
            <pc:sldMk cId="3566122554" sldId="466"/>
            <ac:spMk id="4" creationId="{07D347D9-2CAD-4B01-94D6-C787A55FE35C}"/>
          </ac:spMkLst>
        </pc:spChg>
      </pc:sldChg>
      <pc:sldChg chg="modSp del">
        <pc:chgData name="坂上　正人" userId="de84e2de-cc80-4e5f-88eb-721cffe1f0a2" providerId="ADAL" clId="{EA295599-5BF6-4EED-B61D-ADC02132DD58}" dt="2024-05-26T04:54:53.704" v="106" actId="47"/>
        <pc:sldMkLst>
          <pc:docMk/>
          <pc:sldMk cId="545918768" sldId="468"/>
        </pc:sldMkLst>
        <pc:spChg chg="mod">
          <ac:chgData name="坂上　正人" userId="de84e2de-cc80-4e5f-88eb-721cffe1f0a2" providerId="ADAL" clId="{EA295599-5BF6-4EED-B61D-ADC02132DD58}" dt="2024-05-26T04:53:37.960" v="103"/>
          <ac:spMkLst>
            <pc:docMk/>
            <pc:sldMk cId="545918768" sldId="468"/>
            <ac:spMk id="2" creationId="{0D1B5A9B-6CCB-41E4-879B-32F6B47DCA06}"/>
          </ac:spMkLst>
        </pc:spChg>
        <pc:spChg chg="mod">
          <ac:chgData name="坂上　正人" userId="de84e2de-cc80-4e5f-88eb-721cffe1f0a2" providerId="ADAL" clId="{EA295599-5BF6-4EED-B61D-ADC02132DD58}" dt="2024-05-26T04:53:37.960" v="103"/>
          <ac:spMkLst>
            <pc:docMk/>
            <pc:sldMk cId="545918768" sldId="468"/>
            <ac:spMk id="3" creationId="{69B11ED6-3CC3-4561-B109-9DFBEEDC85E3}"/>
          </ac:spMkLst>
        </pc:spChg>
        <pc:spChg chg="mod">
          <ac:chgData name="坂上　正人" userId="de84e2de-cc80-4e5f-88eb-721cffe1f0a2" providerId="ADAL" clId="{EA295599-5BF6-4EED-B61D-ADC02132DD58}" dt="2024-05-26T04:53:37.960" v="103"/>
          <ac:spMkLst>
            <pc:docMk/>
            <pc:sldMk cId="545918768" sldId="468"/>
            <ac:spMk id="4" creationId="{07D347D9-2CAD-4B01-94D6-C787A55FE35C}"/>
          </ac:spMkLst>
        </pc:spChg>
      </pc:sldChg>
      <pc:sldChg chg="modSp del">
        <pc:chgData name="坂上　正人" userId="de84e2de-cc80-4e5f-88eb-721cffe1f0a2" providerId="ADAL" clId="{EA295599-5BF6-4EED-B61D-ADC02132DD58}" dt="2024-05-26T04:54:53.704" v="106" actId="47"/>
        <pc:sldMkLst>
          <pc:docMk/>
          <pc:sldMk cId="2021167650" sldId="469"/>
        </pc:sldMkLst>
        <pc:spChg chg="mod">
          <ac:chgData name="坂上　正人" userId="de84e2de-cc80-4e5f-88eb-721cffe1f0a2" providerId="ADAL" clId="{EA295599-5BF6-4EED-B61D-ADC02132DD58}" dt="2024-05-26T04:53:37.960" v="103"/>
          <ac:spMkLst>
            <pc:docMk/>
            <pc:sldMk cId="2021167650" sldId="469"/>
            <ac:spMk id="3" creationId="{349ABE16-3A87-4E19-9EF3-28DEB465D542}"/>
          </ac:spMkLst>
        </pc:spChg>
        <pc:spChg chg="mod">
          <ac:chgData name="坂上　正人" userId="de84e2de-cc80-4e5f-88eb-721cffe1f0a2" providerId="ADAL" clId="{EA295599-5BF6-4EED-B61D-ADC02132DD58}" dt="2024-05-26T04:53:37.960" v="103"/>
          <ac:spMkLst>
            <pc:docMk/>
            <pc:sldMk cId="2021167650" sldId="469"/>
            <ac:spMk id="4" creationId="{A3DD3A31-701C-4846-8951-EE76A9B7C41D}"/>
          </ac:spMkLst>
        </pc:spChg>
        <pc:spChg chg="mod">
          <ac:chgData name="坂上　正人" userId="de84e2de-cc80-4e5f-88eb-721cffe1f0a2" providerId="ADAL" clId="{EA295599-5BF6-4EED-B61D-ADC02132DD58}" dt="2024-05-26T04:53:37.960" v="103"/>
          <ac:spMkLst>
            <pc:docMk/>
            <pc:sldMk cId="2021167650" sldId="469"/>
            <ac:spMk id="5" creationId="{0155F66F-3226-4A1B-86E7-44D209BCE3B7}"/>
          </ac:spMkLst>
        </pc:spChg>
      </pc:sldChg>
      <pc:sldChg chg="modSp del">
        <pc:chgData name="坂上　正人" userId="de84e2de-cc80-4e5f-88eb-721cffe1f0a2" providerId="ADAL" clId="{EA295599-5BF6-4EED-B61D-ADC02132DD58}" dt="2024-05-26T04:54:53.704" v="106" actId="47"/>
        <pc:sldMkLst>
          <pc:docMk/>
          <pc:sldMk cId="1132117042" sldId="474"/>
        </pc:sldMkLst>
        <pc:spChg chg="mod">
          <ac:chgData name="坂上　正人" userId="de84e2de-cc80-4e5f-88eb-721cffe1f0a2" providerId="ADAL" clId="{EA295599-5BF6-4EED-B61D-ADC02132DD58}" dt="2024-05-26T04:53:37.960" v="103"/>
          <ac:spMkLst>
            <pc:docMk/>
            <pc:sldMk cId="1132117042" sldId="474"/>
            <ac:spMk id="3" creationId="{F9A79E1D-086A-4DC9-A361-0EFB0EE5421A}"/>
          </ac:spMkLst>
        </pc:spChg>
        <pc:spChg chg="mod">
          <ac:chgData name="坂上　正人" userId="de84e2de-cc80-4e5f-88eb-721cffe1f0a2" providerId="ADAL" clId="{EA295599-5BF6-4EED-B61D-ADC02132DD58}" dt="2024-05-26T04:53:37.960" v="103"/>
          <ac:spMkLst>
            <pc:docMk/>
            <pc:sldMk cId="1132117042" sldId="474"/>
            <ac:spMk id="4" creationId="{0B109AAC-0DE5-4617-BF10-89D9E97807B7}"/>
          </ac:spMkLst>
        </pc:spChg>
        <pc:spChg chg="mod">
          <ac:chgData name="坂上　正人" userId="de84e2de-cc80-4e5f-88eb-721cffe1f0a2" providerId="ADAL" clId="{EA295599-5BF6-4EED-B61D-ADC02132DD58}" dt="2024-05-26T04:53:37.960" v="103"/>
          <ac:spMkLst>
            <pc:docMk/>
            <pc:sldMk cId="1132117042" sldId="474"/>
            <ac:spMk id="5" creationId="{E040A237-73C5-4300-A752-55BF9F2AE6DA}"/>
          </ac:spMkLst>
        </pc:spChg>
      </pc:sldChg>
      <pc:sldChg chg="modSp del">
        <pc:chgData name="坂上　正人" userId="de84e2de-cc80-4e5f-88eb-721cffe1f0a2" providerId="ADAL" clId="{EA295599-5BF6-4EED-B61D-ADC02132DD58}" dt="2024-05-26T04:54:53.704" v="106" actId="47"/>
        <pc:sldMkLst>
          <pc:docMk/>
          <pc:sldMk cId="1640976839" sldId="476"/>
        </pc:sldMkLst>
        <pc:spChg chg="mod">
          <ac:chgData name="坂上　正人" userId="de84e2de-cc80-4e5f-88eb-721cffe1f0a2" providerId="ADAL" clId="{EA295599-5BF6-4EED-B61D-ADC02132DD58}" dt="2024-05-26T04:53:37.960" v="103"/>
          <ac:spMkLst>
            <pc:docMk/>
            <pc:sldMk cId="1640976839" sldId="476"/>
            <ac:spMk id="2" creationId="{944EFC54-93C0-4E17-AC87-23176BCF22CE}"/>
          </ac:spMkLst>
        </pc:spChg>
        <pc:spChg chg="mod">
          <ac:chgData name="坂上　正人" userId="de84e2de-cc80-4e5f-88eb-721cffe1f0a2" providerId="ADAL" clId="{EA295599-5BF6-4EED-B61D-ADC02132DD58}" dt="2024-05-26T04:53:37.960" v="103"/>
          <ac:spMkLst>
            <pc:docMk/>
            <pc:sldMk cId="1640976839" sldId="476"/>
            <ac:spMk id="3" creationId="{A0AB3F57-4FE3-4C43-9B89-54925BDC7C27}"/>
          </ac:spMkLst>
        </pc:spChg>
        <pc:spChg chg="mod">
          <ac:chgData name="坂上　正人" userId="de84e2de-cc80-4e5f-88eb-721cffe1f0a2" providerId="ADAL" clId="{EA295599-5BF6-4EED-B61D-ADC02132DD58}" dt="2024-05-26T04:53:37.960" v="103"/>
          <ac:spMkLst>
            <pc:docMk/>
            <pc:sldMk cId="1640976839" sldId="476"/>
            <ac:spMk id="4" creationId="{C772E6AA-E825-469B-8698-2C0C5E68E139}"/>
          </ac:spMkLst>
        </pc:spChg>
      </pc:sldChg>
      <pc:sldChg chg="modSp del">
        <pc:chgData name="坂上　正人" userId="de84e2de-cc80-4e5f-88eb-721cffe1f0a2" providerId="ADAL" clId="{EA295599-5BF6-4EED-B61D-ADC02132DD58}" dt="2024-05-26T04:54:53.704" v="106" actId="47"/>
        <pc:sldMkLst>
          <pc:docMk/>
          <pc:sldMk cId="72508184" sldId="477"/>
        </pc:sldMkLst>
        <pc:spChg chg="mod">
          <ac:chgData name="坂上　正人" userId="de84e2de-cc80-4e5f-88eb-721cffe1f0a2" providerId="ADAL" clId="{EA295599-5BF6-4EED-B61D-ADC02132DD58}" dt="2024-05-26T04:53:37.960" v="103"/>
          <ac:spMkLst>
            <pc:docMk/>
            <pc:sldMk cId="72508184" sldId="477"/>
            <ac:spMk id="2" creationId="{B20C0C6E-F628-49D9-9087-502B801DFCD3}"/>
          </ac:spMkLst>
        </pc:spChg>
        <pc:spChg chg="mod">
          <ac:chgData name="坂上　正人" userId="de84e2de-cc80-4e5f-88eb-721cffe1f0a2" providerId="ADAL" clId="{EA295599-5BF6-4EED-B61D-ADC02132DD58}" dt="2024-05-26T04:53:37.960" v="103"/>
          <ac:spMkLst>
            <pc:docMk/>
            <pc:sldMk cId="72508184" sldId="477"/>
            <ac:spMk id="3" creationId="{ED905CC5-17B7-4B8C-992B-AD5125958BED}"/>
          </ac:spMkLst>
        </pc:spChg>
        <pc:spChg chg="mod">
          <ac:chgData name="坂上　正人" userId="de84e2de-cc80-4e5f-88eb-721cffe1f0a2" providerId="ADAL" clId="{EA295599-5BF6-4EED-B61D-ADC02132DD58}" dt="2024-05-26T04:53:37.960" v="103"/>
          <ac:spMkLst>
            <pc:docMk/>
            <pc:sldMk cId="72508184" sldId="477"/>
            <ac:spMk id="4" creationId="{CB19DB33-EB3C-48A1-ADA2-B3CD61464CB9}"/>
          </ac:spMkLst>
        </pc:spChg>
      </pc:sldChg>
      <pc:sldChg chg="modSp del">
        <pc:chgData name="坂上　正人" userId="de84e2de-cc80-4e5f-88eb-721cffe1f0a2" providerId="ADAL" clId="{EA295599-5BF6-4EED-B61D-ADC02132DD58}" dt="2024-05-26T04:54:53.704" v="106" actId="47"/>
        <pc:sldMkLst>
          <pc:docMk/>
          <pc:sldMk cId="88645615" sldId="478"/>
        </pc:sldMkLst>
        <pc:spChg chg="mod">
          <ac:chgData name="坂上　正人" userId="de84e2de-cc80-4e5f-88eb-721cffe1f0a2" providerId="ADAL" clId="{EA295599-5BF6-4EED-B61D-ADC02132DD58}" dt="2024-05-26T04:53:37.960" v="103"/>
          <ac:spMkLst>
            <pc:docMk/>
            <pc:sldMk cId="88645615" sldId="478"/>
            <ac:spMk id="2" creationId="{9595349B-A104-4DDA-B553-2FE6D0E955E3}"/>
          </ac:spMkLst>
        </pc:spChg>
        <pc:spChg chg="mod">
          <ac:chgData name="坂上　正人" userId="de84e2de-cc80-4e5f-88eb-721cffe1f0a2" providerId="ADAL" clId="{EA295599-5BF6-4EED-B61D-ADC02132DD58}" dt="2024-05-26T04:53:37.960" v="103"/>
          <ac:spMkLst>
            <pc:docMk/>
            <pc:sldMk cId="88645615" sldId="478"/>
            <ac:spMk id="5" creationId="{5EC21A00-341F-4C40-B7C5-70BE4D2114DD}"/>
          </ac:spMkLst>
        </pc:spChg>
        <pc:spChg chg="mod">
          <ac:chgData name="坂上　正人" userId="de84e2de-cc80-4e5f-88eb-721cffe1f0a2" providerId="ADAL" clId="{EA295599-5BF6-4EED-B61D-ADC02132DD58}" dt="2024-05-26T04:53:37.960" v="103"/>
          <ac:spMkLst>
            <pc:docMk/>
            <pc:sldMk cId="88645615" sldId="478"/>
            <ac:spMk id="7" creationId="{A1A1754F-F530-4CA5-9E84-DFB6E1ACCEC6}"/>
          </ac:spMkLst>
        </pc:spChg>
      </pc:sldChg>
      <pc:sldChg chg="modSp del">
        <pc:chgData name="坂上　正人" userId="de84e2de-cc80-4e5f-88eb-721cffe1f0a2" providerId="ADAL" clId="{EA295599-5BF6-4EED-B61D-ADC02132DD58}" dt="2024-05-26T04:54:53.704" v="106" actId="47"/>
        <pc:sldMkLst>
          <pc:docMk/>
          <pc:sldMk cId="4215943537" sldId="479"/>
        </pc:sldMkLst>
        <pc:spChg chg="mod">
          <ac:chgData name="坂上　正人" userId="de84e2de-cc80-4e5f-88eb-721cffe1f0a2" providerId="ADAL" clId="{EA295599-5BF6-4EED-B61D-ADC02132DD58}" dt="2024-05-26T04:53:37.960" v="103"/>
          <ac:spMkLst>
            <pc:docMk/>
            <pc:sldMk cId="4215943537" sldId="479"/>
            <ac:spMk id="2" creationId="{9595349B-A104-4DDA-B553-2FE6D0E955E3}"/>
          </ac:spMkLst>
        </pc:spChg>
        <pc:spChg chg="mod">
          <ac:chgData name="坂上　正人" userId="de84e2de-cc80-4e5f-88eb-721cffe1f0a2" providerId="ADAL" clId="{EA295599-5BF6-4EED-B61D-ADC02132DD58}" dt="2024-05-26T04:53:37.960" v="103"/>
          <ac:spMkLst>
            <pc:docMk/>
            <pc:sldMk cId="4215943537" sldId="479"/>
            <ac:spMk id="5" creationId="{5EC21A00-341F-4C40-B7C5-70BE4D2114DD}"/>
          </ac:spMkLst>
        </pc:spChg>
        <pc:spChg chg="mod">
          <ac:chgData name="坂上　正人" userId="de84e2de-cc80-4e5f-88eb-721cffe1f0a2" providerId="ADAL" clId="{EA295599-5BF6-4EED-B61D-ADC02132DD58}" dt="2024-05-26T04:53:37.960" v="103"/>
          <ac:spMkLst>
            <pc:docMk/>
            <pc:sldMk cId="4215943537" sldId="479"/>
            <ac:spMk id="7" creationId="{A1A1754F-F530-4CA5-9E84-DFB6E1ACCEC6}"/>
          </ac:spMkLst>
        </pc:spChg>
      </pc:sldChg>
      <pc:sldChg chg="modSp del">
        <pc:chgData name="坂上　正人" userId="de84e2de-cc80-4e5f-88eb-721cffe1f0a2" providerId="ADAL" clId="{EA295599-5BF6-4EED-B61D-ADC02132DD58}" dt="2024-05-26T04:54:53.704" v="106" actId="47"/>
        <pc:sldMkLst>
          <pc:docMk/>
          <pc:sldMk cId="3664674608" sldId="480"/>
        </pc:sldMkLst>
        <pc:spChg chg="mod">
          <ac:chgData name="坂上　正人" userId="de84e2de-cc80-4e5f-88eb-721cffe1f0a2" providerId="ADAL" clId="{EA295599-5BF6-4EED-B61D-ADC02132DD58}" dt="2024-05-26T04:53:37.960" v="103"/>
          <ac:spMkLst>
            <pc:docMk/>
            <pc:sldMk cId="3664674608" sldId="480"/>
            <ac:spMk id="2" creationId="{9595349B-A104-4DDA-B553-2FE6D0E955E3}"/>
          </ac:spMkLst>
        </pc:spChg>
        <pc:spChg chg="mod">
          <ac:chgData name="坂上　正人" userId="de84e2de-cc80-4e5f-88eb-721cffe1f0a2" providerId="ADAL" clId="{EA295599-5BF6-4EED-B61D-ADC02132DD58}" dt="2024-05-26T04:53:37.960" v="103"/>
          <ac:spMkLst>
            <pc:docMk/>
            <pc:sldMk cId="3664674608" sldId="480"/>
            <ac:spMk id="5" creationId="{5EC21A00-341F-4C40-B7C5-70BE4D2114DD}"/>
          </ac:spMkLst>
        </pc:spChg>
        <pc:spChg chg="mod">
          <ac:chgData name="坂上　正人" userId="de84e2de-cc80-4e5f-88eb-721cffe1f0a2" providerId="ADAL" clId="{EA295599-5BF6-4EED-B61D-ADC02132DD58}" dt="2024-05-26T04:53:37.960" v="103"/>
          <ac:spMkLst>
            <pc:docMk/>
            <pc:sldMk cId="3664674608" sldId="480"/>
            <ac:spMk id="7" creationId="{A1A1754F-F530-4CA5-9E84-DFB6E1ACCEC6}"/>
          </ac:spMkLst>
        </pc:spChg>
      </pc:sldChg>
      <pc:sldChg chg="modSp del">
        <pc:chgData name="坂上　正人" userId="de84e2de-cc80-4e5f-88eb-721cffe1f0a2" providerId="ADAL" clId="{EA295599-5BF6-4EED-B61D-ADC02132DD58}" dt="2024-05-26T04:54:53.704" v="106" actId="47"/>
        <pc:sldMkLst>
          <pc:docMk/>
          <pc:sldMk cId="172857105" sldId="481"/>
        </pc:sldMkLst>
        <pc:spChg chg="mod">
          <ac:chgData name="坂上　正人" userId="de84e2de-cc80-4e5f-88eb-721cffe1f0a2" providerId="ADAL" clId="{EA295599-5BF6-4EED-B61D-ADC02132DD58}" dt="2024-05-26T04:53:37.960" v="103"/>
          <ac:spMkLst>
            <pc:docMk/>
            <pc:sldMk cId="172857105" sldId="481"/>
            <ac:spMk id="2" creationId="{9595349B-A104-4DDA-B553-2FE6D0E955E3}"/>
          </ac:spMkLst>
        </pc:spChg>
        <pc:spChg chg="mod">
          <ac:chgData name="坂上　正人" userId="de84e2de-cc80-4e5f-88eb-721cffe1f0a2" providerId="ADAL" clId="{EA295599-5BF6-4EED-B61D-ADC02132DD58}" dt="2024-05-26T04:53:37.960" v="103"/>
          <ac:spMkLst>
            <pc:docMk/>
            <pc:sldMk cId="172857105" sldId="481"/>
            <ac:spMk id="5" creationId="{5EC21A00-341F-4C40-B7C5-70BE4D2114DD}"/>
          </ac:spMkLst>
        </pc:spChg>
        <pc:spChg chg="mod">
          <ac:chgData name="坂上　正人" userId="de84e2de-cc80-4e5f-88eb-721cffe1f0a2" providerId="ADAL" clId="{EA295599-5BF6-4EED-B61D-ADC02132DD58}" dt="2024-05-26T04:53:37.960" v="103"/>
          <ac:spMkLst>
            <pc:docMk/>
            <pc:sldMk cId="172857105" sldId="481"/>
            <ac:spMk id="7" creationId="{A1A1754F-F530-4CA5-9E84-DFB6E1ACCEC6}"/>
          </ac:spMkLst>
        </pc:spChg>
      </pc:sldChg>
      <pc:sldChg chg="modSp del">
        <pc:chgData name="坂上　正人" userId="de84e2de-cc80-4e5f-88eb-721cffe1f0a2" providerId="ADAL" clId="{EA295599-5BF6-4EED-B61D-ADC02132DD58}" dt="2024-05-26T04:54:53.704" v="106" actId="47"/>
        <pc:sldMkLst>
          <pc:docMk/>
          <pc:sldMk cId="3303860827" sldId="482"/>
        </pc:sldMkLst>
        <pc:spChg chg="mod">
          <ac:chgData name="坂上　正人" userId="de84e2de-cc80-4e5f-88eb-721cffe1f0a2" providerId="ADAL" clId="{EA295599-5BF6-4EED-B61D-ADC02132DD58}" dt="2024-05-26T04:53:37.960" v="103"/>
          <ac:spMkLst>
            <pc:docMk/>
            <pc:sldMk cId="3303860827" sldId="482"/>
            <ac:spMk id="3" creationId="{2C018881-58C4-488A-AB89-3036B10FF03C}"/>
          </ac:spMkLst>
        </pc:spChg>
        <pc:spChg chg="mod">
          <ac:chgData name="坂上　正人" userId="de84e2de-cc80-4e5f-88eb-721cffe1f0a2" providerId="ADAL" clId="{EA295599-5BF6-4EED-B61D-ADC02132DD58}" dt="2024-05-26T04:53:37.960" v="103"/>
          <ac:spMkLst>
            <pc:docMk/>
            <pc:sldMk cId="3303860827" sldId="482"/>
            <ac:spMk id="4" creationId="{6CE2D14E-1E61-48B8-BC20-06F16E507E73}"/>
          </ac:spMkLst>
        </pc:spChg>
        <pc:spChg chg="mod">
          <ac:chgData name="坂上　正人" userId="de84e2de-cc80-4e5f-88eb-721cffe1f0a2" providerId="ADAL" clId="{EA295599-5BF6-4EED-B61D-ADC02132DD58}" dt="2024-05-26T04:53:37.960" v="103"/>
          <ac:spMkLst>
            <pc:docMk/>
            <pc:sldMk cId="3303860827" sldId="482"/>
            <ac:spMk id="5" creationId="{19EBA3FC-FA0E-4B28-9A44-433346C3F25A}"/>
          </ac:spMkLst>
        </pc:spChg>
      </pc:sldChg>
      <pc:sldChg chg="modSp del">
        <pc:chgData name="坂上　正人" userId="de84e2de-cc80-4e5f-88eb-721cffe1f0a2" providerId="ADAL" clId="{EA295599-5BF6-4EED-B61D-ADC02132DD58}" dt="2024-05-26T04:54:53.704" v="106" actId="47"/>
        <pc:sldMkLst>
          <pc:docMk/>
          <pc:sldMk cId="877226782" sldId="483"/>
        </pc:sldMkLst>
        <pc:spChg chg="mod">
          <ac:chgData name="坂上　正人" userId="de84e2de-cc80-4e5f-88eb-721cffe1f0a2" providerId="ADAL" clId="{EA295599-5BF6-4EED-B61D-ADC02132DD58}" dt="2024-05-26T04:53:37.960" v="103"/>
          <ac:spMkLst>
            <pc:docMk/>
            <pc:sldMk cId="877226782" sldId="483"/>
            <ac:spMk id="3" creationId="{2C018881-58C4-488A-AB89-3036B10FF03C}"/>
          </ac:spMkLst>
        </pc:spChg>
        <pc:spChg chg="mod">
          <ac:chgData name="坂上　正人" userId="de84e2de-cc80-4e5f-88eb-721cffe1f0a2" providerId="ADAL" clId="{EA295599-5BF6-4EED-B61D-ADC02132DD58}" dt="2024-05-26T04:53:37.960" v="103"/>
          <ac:spMkLst>
            <pc:docMk/>
            <pc:sldMk cId="877226782" sldId="483"/>
            <ac:spMk id="4" creationId="{6CE2D14E-1E61-48B8-BC20-06F16E507E73}"/>
          </ac:spMkLst>
        </pc:spChg>
        <pc:spChg chg="mod">
          <ac:chgData name="坂上　正人" userId="de84e2de-cc80-4e5f-88eb-721cffe1f0a2" providerId="ADAL" clId="{EA295599-5BF6-4EED-B61D-ADC02132DD58}" dt="2024-05-26T04:53:37.960" v="103"/>
          <ac:spMkLst>
            <pc:docMk/>
            <pc:sldMk cId="877226782" sldId="483"/>
            <ac:spMk id="5" creationId="{19EBA3FC-FA0E-4B28-9A44-433346C3F25A}"/>
          </ac:spMkLst>
        </pc:spChg>
      </pc:sldChg>
      <pc:sldChg chg="modSp del">
        <pc:chgData name="坂上　正人" userId="de84e2de-cc80-4e5f-88eb-721cffe1f0a2" providerId="ADAL" clId="{EA295599-5BF6-4EED-B61D-ADC02132DD58}" dt="2024-05-26T04:54:53.704" v="106" actId="47"/>
        <pc:sldMkLst>
          <pc:docMk/>
          <pc:sldMk cId="4162494868" sldId="484"/>
        </pc:sldMkLst>
        <pc:spChg chg="mod">
          <ac:chgData name="坂上　正人" userId="de84e2de-cc80-4e5f-88eb-721cffe1f0a2" providerId="ADAL" clId="{EA295599-5BF6-4EED-B61D-ADC02132DD58}" dt="2024-05-26T04:53:37.960" v="103"/>
          <ac:spMkLst>
            <pc:docMk/>
            <pc:sldMk cId="4162494868" sldId="484"/>
            <ac:spMk id="2" creationId="{0AC9FBC9-A4E4-4001-980E-837D15AE0FBE}"/>
          </ac:spMkLst>
        </pc:spChg>
        <pc:spChg chg="mod">
          <ac:chgData name="坂上　正人" userId="de84e2de-cc80-4e5f-88eb-721cffe1f0a2" providerId="ADAL" clId="{EA295599-5BF6-4EED-B61D-ADC02132DD58}" dt="2024-05-26T04:53:37.960" v="103"/>
          <ac:spMkLst>
            <pc:docMk/>
            <pc:sldMk cId="4162494868" sldId="484"/>
            <ac:spMk id="3" creationId="{19D8F029-8137-48DC-BF40-83E71D90FA70}"/>
          </ac:spMkLst>
        </pc:spChg>
        <pc:spChg chg="mod">
          <ac:chgData name="坂上　正人" userId="de84e2de-cc80-4e5f-88eb-721cffe1f0a2" providerId="ADAL" clId="{EA295599-5BF6-4EED-B61D-ADC02132DD58}" dt="2024-05-26T04:53:37.960" v="103"/>
          <ac:spMkLst>
            <pc:docMk/>
            <pc:sldMk cId="4162494868" sldId="484"/>
            <ac:spMk id="4" creationId="{89F57590-D9FA-4225-A154-8A52A592B476}"/>
          </ac:spMkLst>
        </pc:spChg>
      </pc:sldChg>
      <pc:sldChg chg="modSp del">
        <pc:chgData name="坂上　正人" userId="de84e2de-cc80-4e5f-88eb-721cffe1f0a2" providerId="ADAL" clId="{EA295599-5BF6-4EED-B61D-ADC02132DD58}" dt="2024-05-26T04:54:53.704" v="106" actId="47"/>
        <pc:sldMkLst>
          <pc:docMk/>
          <pc:sldMk cId="1427765443" sldId="485"/>
        </pc:sldMkLst>
        <pc:spChg chg="mod">
          <ac:chgData name="坂上　正人" userId="de84e2de-cc80-4e5f-88eb-721cffe1f0a2" providerId="ADAL" clId="{EA295599-5BF6-4EED-B61D-ADC02132DD58}" dt="2024-05-26T04:53:37.960" v="103"/>
          <ac:spMkLst>
            <pc:docMk/>
            <pc:sldMk cId="1427765443" sldId="485"/>
            <ac:spMk id="2" creationId="{0AC9FBC9-A4E4-4001-980E-837D15AE0FBE}"/>
          </ac:spMkLst>
        </pc:spChg>
        <pc:spChg chg="mod">
          <ac:chgData name="坂上　正人" userId="de84e2de-cc80-4e5f-88eb-721cffe1f0a2" providerId="ADAL" clId="{EA295599-5BF6-4EED-B61D-ADC02132DD58}" dt="2024-05-26T04:53:37.960" v="103"/>
          <ac:spMkLst>
            <pc:docMk/>
            <pc:sldMk cId="1427765443" sldId="485"/>
            <ac:spMk id="3" creationId="{19D8F029-8137-48DC-BF40-83E71D90FA70}"/>
          </ac:spMkLst>
        </pc:spChg>
        <pc:spChg chg="mod">
          <ac:chgData name="坂上　正人" userId="de84e2de-cc80-4e5f-88eb-721cffe1f0a2" providerId="ADAL" clId="{EA295599-5BF6-4EED-B61D-ADC02132DD58}" dt="2024-05-26T04:53:37.960" v="103"/>
          <ac:spMkLst>
            <pc:docMk/>
            <pc:sldMk cId="1427765443" sldId="485"/>
            <ac:spMk id="4" creationId="{89F57590-D9FA-4225-A154-8A52A592B476}"/>
          </ac:spMkLst>
        </pc:spChg>
      </pc:sldChg>
      <pc:sldChg chg="modSp del">
        <pc:chgData name="坂上　正人" userId="de84e2de-cc80-4e5f-88eb-721cffe1f0a2" providerId="ADAL" clId="{EA295599-5BF6-4EED-B61D-ADC02132DD58}" dt="2024-05-26T04:54:53.704" v="106" actId="47"/>
        <pc:sldMkLst>
          <pc:docMk/>
          <pc:sldMk cId="3741879853" sldId="486"/>
        </pc:sldMkLst>
        <pc:spChg chg="mod">
          <ac:chgData name="坂上　正人" userId="de84e2de-cc80-4e5f-88eb-721cffe1f0a2" providerId="ADAL" clId="{EA295599-5BF6-4EED-B61D-ADC02132DD58}" dt="2024-05-26T04:53:37.960" v="103"/>
          <ac:spMkLst>
            <pc:docMk/>
            <pc:sldMk cId="3741879853" sldId="486"/>
            <ac:spMk id="2" creationId="{944EFC54-93C0-4E17-AC87-23176BCF22CE}"/>
          </ac:spMkLst>
        </pc:spChg>
        <pc:spChg chg="mod">
          <ac:chgData name="坂上　正人" userId="de84e2de-cc80-4e5f-88eb-721cffe1f0a2" providerId="ADAL" clId="{EA295599-5BF6-4EED-B61D-ADC02132DD58}" dt="2024-05-26T04:53:37.960" v="103"/>
          <ac:spMkLst>
            <pc:docMk/>
            <pc:sldMk cId="3741879853" sldId="486"/>
            <ac:spMk id="3" creationId="{A0AB3F57-4FE3-4C43-9B89-54925BDC7C27}"/>
          </ac:spMkLst>
        </pc:spChg>
        <pc:spChg chg="mod">
          <ac:chgData name="坂上　正人" userId="de84e2de-cc80-4e5f-88eb-721cffe1f0a2" providerId="ADAL" clId="{EA295599-5BF6-4EED-B61D-ADC02132DD58}" dt="2024-05-26T04:53:37.960" v="103"/>
          <ac:spMkLst>
            <pc:docMk/>
            <pc:sldMk cId="3741879853" sldId="486"/>
            <ac:spMk id="4" creationId="{C772E6AA-E825-469B-8698-2C0C5E68E139}"/>
          </ac:spMkLst>
        </pc:spChg>
      </pc:sldChg>
      <pc:sldChg chg="modSp del">
        <pc:chgData name="坂上　正人" userId="de84e2de-cc80-4e5f-88eb-721cffe1f0a2" providerId="ADAL" clId="{EA295599-5BF6-4EED-B61D-ADC02132DD58}" dt="2024-05-26T04:54:53.704" v="106" actId="47"/>
        <pc:sldMkLst>
          <pc:docMk/>
          <pc:sldMk cId="2975716539" sldId="487"/>
        </pc:sldMkLst>
        <pc:spChg chg="mod">
          <ac:chgData name="坂上　正人" userId="de84e2de-cc80-4e5f-88eb-721cffe1f0a2" providerId="ADAL" clId="{EA295599-5BF6-4EED-B61D-ADC02132DD58}" dt="2024-05-26T04:53:37.960" v="103"/>
          <ac:spMkLst>
            <pc:docMk/>
            <pc:sldMk cId="2975716539" sldId="487"/>
            <ac:spMk id="2" creationId="{B20C0C6E-F628-49D9-9087-502B801DFCD3}"/>
          </ac:spMkLst>
        </pc:spChg>
        <pc:spChg chg="mod">
          <ac:chgData name="坂上　正人" userId="de84e2de-cc80-4e5f-88eb-721cffe1f0a2" providerId="ADAL" clId="{EA295599-5BF6-4EED-B61D-ADC02132DD58}" dt="2024-05-26T04:53:37.960" v="103"/>
          <ac:spMkLst>
            <pc:docMk/>
            <pc:sldMk cId="2975716539" sldId="487"/>
            <ac:spMk id="3" creationId="{ED905CC5-17B7-4B8C-992B-AD5125958BED}"/>
          </ac:spMkLst>
        </pc:spChg>
        <pc:spChg chg="mod">
          <ac:chgData name="坂上　正人" userId="de84e2de-cc80-4e5f-88eb-721cffe1f0a2" providerId="ADAL" clId="{EA295599-5BF6-4EED-B61D-ADC02132DD58}" dt="2024-05-26T04:53:37.960" v="103"/>
          <ac:spMkLst>
            <pc:docMk/>
            <pc:sldMk cId="2975716539" sldId="487"/>
            <ac:spMk id="4" creationId="{CB19DB33-EB3C-48A1-ADA2-B3CD61464CB9}"/>
          </ac:spMkLst>
        </pc:spChg>
      </pc:sldChg>
      <pc:sldChg chg="modSp del">
        <pc:chgData name="坂上　正人" userId="de84e2de-cc80-4e5f-88eb-721cffe1f0a2" providerId="ADAL" clId="{EA295599-5BF6-4EED-B61D-ADC02132DD58}" dt="2024-05-26T04:54:53.704" v="106" actId="47"/>
        <pc:sldMkLst>
          <pc:docMk/>
          <pc:sldMk cId="2012259776" sldId="489"/>
        </pc:sldMkLst>
        <pc:spChg chg="mod">
          <ac:chgData name="坂上　正人" userId="de84e2de-cc80-4e5f-88eb-721cffe1f0a2" providerId="ADAL" clId="{EA295599-5BF6-4EED-B61D-ADC02132DD58}" dt="2024-05-26T04:53:37.960" v="103"/>
          <ac:spMkLst>
            <pc:docMk/>
            <pc:sldMk cId="2012259776" sldId="489"/>
            <ac:spMk id="2" creationId="{DB5CA882-66B1-4E34-AE82-9358C991EA3C}"/>
          </ac:spMkLst>
        </pc:spChg>
        <pc:spChg chg="mod">
          <ac:chgData name="坂上　正人" userId="de84e2de-cc80-4e5f-88eb-721cffe1f0a2" providerId="ADAL" clId="{EA295599-5BF6-4EED-B61D-ADC02132DD58}" dt="2024-05-26T04:53:37.960" v="103"/>
          <ac:spMkLst>
            <pc:docMk/>
            <pc:sldMk cId="2012259776" sldId="489"/>
            <ac:spMk id="3" creationId="{3510AAF0-C1DC-4BEC-90FF-3EBC2458687E}"/>
          </ac:spMkLst>
        </pc:spChg>
        <pc:spChg chg="mod">
          <ac:chgData name="坂上　正人" userId="de84e2de-cc80-4e5f-88eb-721cffe1f0a2" providerId="ADAL" clId="{EA295599-5BF6-4EED-B61D-ADC02132DD58}" dt="2024-05-26T04:53:37.960" v="103"/>
          <ac:spMkLst>
            <pc:docMk/>
            <pc:sldMk cId="2012259776" sldId="489"/>
            <ac:spMk id="4" creationId="{DC08132B-6FD2-4364-BE2D-27B6F373C3AD}"/>
          </ac:spMkLst>
        </pc:spChg>
      </pc:sldChg>
      <pc:sldChg chg="modSp del">
        <pc:chgData name="坂上　正人" userId="de84e2de-cc80-4e5f-88eb-721cffe1f0a2" providerId="ADAL" clId="{EA295599-5BF6-4EED-B61D-ADC02132DD58}" dt="2024-05-26T04:54:53.704" v="106" actId="47"/>
        <pc:sldMkLst>
          <pc:docMk/>
          <pc:sldMk cId="4240286857" sldId="491"/>
        </pc:sldMkLst>
        <pc:spChg chg="mod">
          <ac:chgData name="坂上　正人" userId="de84e2de-cc80-4e5f-88eb-721cffe1f0a2" providerId="ADAL" clId="{EA295599-5BF6-4EED-B61D-ADC02132DD58}" dt="2024-05-26T04:53:37.960" v="103"/>
          <ac:spMkLst>
            <pc:docMk/>
            <pc:sldMk cId="4240286857" sldId="491"/>
            <ac:spMk id="2" creationId="{2116F89E-55B0-2D88-0969-E966B56A97A6}"/>
          </ac:spMkLst>
        </pc:spChg>
        <pc:spChg chg="mod">
          <ac:chgData name="坂上　正人" userId="de84e2de-cc80-4e5f-88eb-721cffe1f0a2" providerId="ADAL" clId="{EA295599-5BF6-4EED-B61D-ADC02132DD58}" dt="2024-05-26T04:53:37.960" v="103"/>
          <ac:spMkLst>
            <pc:docMk/>
            <pc:sldMk cId="4240286857" sldId="491"/>
            <ac:spMk id="3" creationId="{0BB4E81B-5579-C453-209E-0CEBDE081108}"/>
          </ac:spMkLst>
        </pc:spChg>
        <pc:spChg chg="mod">
          <ac:chgData name="坂上　正人" userId="de84e2de-cc80-4e5f-88eb-721cffe1f0a2" providerId="ADAL" clId="{EA295599-5BF6-4EED-B61D-ADC02132DD58}" dt="2024-05-26T04:53:37.960" v="103"/>
          <ac:spMkLst>
            <pc:docMk/>
            <pc:sldMk cId="4240286857" sldId="491"/>
            <ac:spMk id="4" creationId="{A3DD3A31-701C-4846-8951-EE76A9B7C41D}"/>
          </ac:spMkLst>
        </pc:spChg>
        <pc:spChg chg="mod">
          <ac:chgData name="坂上　正人" userId="de84e2de-cc80-4e5f-88eb-721cffe1f0a2" providerId="ADAL" clId="{EA295599-5BF6-4EED-B61D-ADC02132DD58}" dt="2024-05-26T04:53:37.960" v="103"/>
          <ac:spMkLst>
            <pc:docMk/>
            <pc:sldMk cId="4240286857" sldId="491"/>
            <ac:spMk id="8" creationId="{5837F47E-AF1E-1B87-8ABE-AB0EED558FFB}"/>
          </ac:spMkLst>
        </pc:spChg>
      </pc:sldChg>
      <pc:sldChg chg="modSp del">
        <pc:chgData name="坂上　正人" userId="de84e2de-cc80-4e5f-88eb-721cffe1f0a2" providerId="ADAL" clId="{EA295599-5BF6-4EED-B61D-ADC02132DD58}" dt="2024-05-26T04:54:53.704" v="106" actId="47"/>
        <pc:sldMkLst>
          <pc:docMk/>
          <pc:sldMk cId="1524144711" sldId="492"/>
        </pc:sldMkLst>
        <pc:spChg chg="mod">
          <ac:chgData name="坂上　正人" userId="de84e2de-cc80-4e5f-88eb-721cffe1f0a2" providerId="ADAL" clId="{EA295599-5BF6-4EED-B61D-ADC02132DD58}" dt="2024-05-26T04:53:37.960" v="103"/>
          <ac:spMkLst>
            <pc:docMk/>
            <pc:sldMk cId="1524144711" sldId="492"/>
            <ac:spMk id="4" creationId="{A3DD3A31-701C-4846-8951-EE76A9B7C41D}"/>
          </ac:spMkLst>
        </pc:spChg>
        <pc:spChg chg="mod">
          <ac:chgData name="坂上　正人" userId="de84e2de-cc80-4e5f-88eb-721cffe1f0a2" providerId="ADAL" clId="{EA295599-5BF6-4EED-B61D-ADC02132DD58}" dt="2024-05-26T04:53:37.960" v="103"/>
          <ac:spMkLst>
            <pc:docMk/>
            <pc:sldMk cId="1524144711" sldId="492"/>
            <ac:spMk id="7" creationId="{DCFE97CD-1DFF-5E18-7478-EE2B970D401A}"/>
          </ac:spMkLst>
        </pc:spChg>
        <pc:spChg chg="mod">
          <ac:chgData name="坂上　正人" userId="de84e2de-cc80-4e5f-88eb-721cffe1f0a2" providerId="ADAL" clId="{EA295599-5BF6-4EED-B61D-ADC02132DD58}" dt="2024-05-26T04:53:37.960" v="103"/>
          <ac:spMkLst>
            <pc:docMk/>
            <pc:sldMk cId="1524144711" sldId="492"/>
            <ac:spMk id="8" creationId="{5837F47E-AF1E-1B87-8ABE-AB0EED558FFB}"/>
          </ac:spMkLst>
        </pc:spChg>
      </pc:sldChg>
      <pc:sldChg chg="modSp del">
        <pc:chgData name="坂上　正人" userId="de84e2de-cc80-4e5f-88eb-721cffe1f0a2" providerId="ADAL" clId="{EA295599-5BF6-4EED-B61D-ADC02132DD58}" dt="2024-05-26T04:54:53.704" v="106" actId="47"/>
        <pc:sldMkLst>
          <pc:docMk/>
          <pc:sldMk cId="3363809710" sldId="493"/>
        </pc:sldMkLst>
        <pc:spChg chg="mod">
          <ac:chgData name="坂上　正人" userId="de84e2de-cc80-4e5f-88eb-721cffe1f0a2" providerId="ADAL" clId="{EA295599-5BF6-4EED-B61D-ADC02132DD58}" dt="2024-05-26T04:53:37.960" v="103"/>
          <ac:spMkLst>
            <pc:docMk/>
            <pc:sldMk cId="3363809710" sldId="493"/>
            <ac:spMk id="4" creationId="{A3DD3A31-701C-4846-8951-EE76A9B7C41D}"/>
          </ac:spMkLst>
        </pc:spChg>
        <pc:spChg chg="mod">
          <ac:chgData name="坂上　正人" userId="de84e2de-cc80-4e5f-88eb-721cffe1f0a2" providerId="ADAL" clId="{EA295599-5BF6-4EED-B61D-ADC02132DD58}" dt="2024-05-26T04:53:37.960" v="103"/>
          <ac:spMkLst>
            <pc:docMk/>
            <pc:sldMk cId="3363809710" sldId="493"/>
            <ac:spMk id="8" creationId="{5837F47E-AF1E-1B87-8ABE-AB0EED558FFB}"/>
          </ac:spMkLst>
        </pc:spChg>
      </pc:sldChg>
      <pc:sldChg chg="modSp del">
        <pc:chgData name="坂上　正人" userId="de84e2de-cc80-4e5f-88eb-721cffe1f0a2" providerId="ADAL" clId="{EA295599-5BF6-4EED-B61D-ADC02132DD58}" dt="2024-05-26T04:54:53.704" v="106" actId="47"/>
        <pc:sldMkLst>
          <pc:docMk/>
          <pc:sldMk cId="3259011964" sldId="494"/>
        </pc:sldMkLst>
        <pc:spChg chg="mod">
          <ac:chgData name="坂上　正人" userId="de84e2de-cc80-4e5f-88eb-721cffe1f0a2" providerId="ADAL" clId="{EA295599-5BF6-4EED-B61D-ADC02132DD58}" dt="2024-05-26T04:53:37.960" v="103"/>
          <ac:spMkLst>
            <pc:docMk/>
            <pc:sldMk cId="3259011964" sldId="494"/>
            <ac:spMk id="2" creationId="{7D6F826B-B99E-7686-B0CF-4E115B02057F}"/>
          </ac:spMkLst>
        </pc:spChg>
        <pc:spChg chg="mod">
          <ac:chgData name="坂上　正人" userId="de84e2de-cc80-4e5f-88eb-721cffe1f0a2" providerId="ADAL" clId="{EA295599-5BF6-4EED-B61D-ADC02132DD58}" dt="2024-05-26T04:53:37.960" v="103"/>
          <ac:spMkLst>
            <pc:docMk/>
            <pc:sldMk cId="3259011964" sldId="494"/>
            <ac:spMk id="3" creationId="{2E958273-6A89-8D53-AAAE-E40B87D64765}"/>
          </ac:spMkLst>
        </pc:spChg>
        <pc:spChg chg="mod">
          <ac:chgData name="坂上　正人" userId="de84e2de-cc80-4e5f-88eb-721cffe1f0a2" providerId="ADAL" clId="{EA295599-5BF6-4EED-B61D-ADC02132DD58}" dt="2024-05-26T04:53:37.960" v="103"/>
          <ac:spMkLst>
            <pc:docMk/>
            <pc:sldMk cId="3259011964" sldId="494"/>
            <ac:spMk id="4" creationId="{A3DD3A31-701C-4846-8951-EE76A9B7C41D}"/>
          </ac:spMkLst>
        </pc:spChg>
        <pc:spChg chg="mod">
          <ac:chgData name="坂上　正人" userId="de84e2de-cc80-4e5f-88eb-721cffe1f0a2" providerId="ADAL" clId="{EA295599-5BF6-4EED-B61D-ADC02132DD58}" dt="2024-05-26T04:53:37.960" v="103"/>
          <ac:spMkLst>
            <pc:docMk/>
            <pc:sldMk cId="3259011964" sldId="494"/>
            <ac:spMk id="8" creationId="{5837F47E-AF1E-1B87-8ABE-AB0EED558FFB}"/>
          </ac:spMkLst>
        </pc:spChg>
      </pc:sldChg>
      <pc:sldChg chg="modSp del">
        <pc:chgData name="坂上　正人" userId="de84e2de-cc80-4e5f-88eb-721cffe1f0a2" providerId="ADAL" clId="{EA295599-5BF6-4EED-B61D-ADC02132DD58}" dt="2024-05-26T04:54:53.704" v="106" actId="47"/>
        <pc:sldMkLst>
          <pc:docMk/>
          <pc:sldMk cId="3823835122" sldId="495"/>
        </pc:sldMkLst>
        <pc:spChg chg="mod">
          <ac:chgData name="坂上　正人" userId="de84e2de-cc80-4e5f-88eb-721cffe1f0a2" providerId="ADAL" clId="{EA295599-5BF6-4EED-B61D-ADC02132DD58}" dt="2024-05-26T04:53:37.960" v="103"/>
          <ac:spMkLst>
            <pc:docMk/>
            <pc:sldMk cId="3823835122" sldId="495"/>
            <ac:spMk id="4" creationId="{A3DD3A31-701C-4846-8951-EE76A9B7C41D}"/>
          </ac:spMkLst>
        </pc:spChg>
        <pc:spChg chg="mod">
          <ac:chgData name="坂上　正人" userId="de84e2de-cc80-4e5f-88eb-721cffe1f0a2" providerId="ADAL" clId="{EA295599-5BF6-4EED-B61D-ADC02132DD58}" dt="2024-05-26T04:53:37.960" v="103"/>
          <ac:spMkLst>
            <pc:docMk/>
            <pc:sldMk cId="3823835122" sldId="495"/>
            <ac:spMk id="8" creationId="{5837F47E-AF1E-1B87-8ABE-AB0EED558FFB}"/>
          </ac:spMkLst>
        </pc:spChg>
        <pc:spChg chg="mod">
          <ac:chgData name="坂上　正人" userId="de84e2de-cc80-4e5f-88eb-721cffe1f0a2" providerId="ADAL" clId="{EA295599-5BF6-4EED-B61D-ADC02132DD58}" dt="2024-05-26T04:53:37.960" v="103"/>
          <ac:spMkLst>
            <pc:docMk/>
            <pc:sldMk cId="3823835122" sldId="495"/>
            <ac:spMk id="11" creationId="{3EBBDDBB-CFC9-D9FE-0924-A97AE8DAF7C5}"/>
          </ac:spMkLst>
        </pc:spChg>
        <pc:spChg chg="mod">
          <ac:chgData name="坂上　正人" userId="de84e2de-cc80-4e5f-88eb-721cffe1f0a2" providerId="ADAL" clId="{EA295599-5BF6-4EED-B61D-ADC02132DD58}" dt="2024-05-26T04:53:37.960" v="103"/>
          <ac:spMkLst>
            <pc:docMk/>
            <pc:sldMk cId="3823835122" sldId="495"/>
            <ac:spMk id="12" creationId="{8DAB0E5B-C8FE-74D7-2DFF-8FBDA0526911}"/>
          </ac:spMkLst>
        </pc:spChg>
        <pc:spChg chg="mod">
          <ac:chgData name="坂上　正人" userId="de84e2de-cc80-4e5f-88eb-721cffe1f0a2" providerId="ADAL" clId="{EA295599-5BF6-4EED-B61D-ADC02132DD58}" dt="2024-05-26T04:53:37.960" v="103"/>
          <ac:spMkLst>
            <pc:docMk/>
            <pc:sldMk cId="3823835122" sldId="495"/>
            <ac:spMk id="13" creationId="{2009A46D-6AC1-33C5-15AE-5EB6F149FD09}"/>
          </ac:spMkLst>
        </pc:spChg>
      </pc:sldChg>
      <pc:sldChg chg="modSp del">
        <pc:chgData name="坂上　正人" userId="de84e2de-cc80-4e5f-88eb-721cffe1f0a2" providerId="ADAL" clId="{EA295599-5BF6-4EED-B61D-ADC02132DD58}" dt="2024-05-26T04:54:53.704" v="106" actId="47"/>
        <pc:sldMkLst>
          <pc:docMk/>
          <pc:sldMk cId="2632107266" sldId="496"/>
        </pc:sldMkLst>
        <pc:spChg chg="mod">
          <ac:chgData name="坂上　正人" userId="de84e2de-cc80-4e5f-88eb-721cffe1f0a2" providerId="ADAL" clId="{EA295599-5BF6-4EED-B61D-ADC02132DD58}" dt="2024-05-26T04:53:37.960" v="103"/>
          <ac:spMkLst>
            <pc:docMk/>
            <pc:sldMk cId="2632107266" sldId="496"/>
            <ac:spMk id="2" creationId="{7097C493-BE84-17A5-079F-8E5B97E17BBA}"/>
          </ac:spMkLst>
        </pc:spChg>
        <pc:spChg chg="mod">
          <ac:chgData name="坂上　正人" userId="de84e2de-cc80-4e5f-88eb-721cffe1f0a2" providerId="ADAL" clId="{EA295599-5BF6-4EED-B61D-ADC02132DD58}" dt="2024-05-26T04:53:37.960" v="103"/>
          <ac:spMkLst>
            <pc:docMk/>
            <pc:sldMk cId="2632107266" sldId="496"/>
            <ac:spMk id="8" creationId="{5837F47E-AF1E-1B87-8ABE-AB0EED558FFB}"/>
          </ac:spMkLst>
        </pc:spChg>
        <pc:spChg chg="mod">
          <ac:chgData name="坂上　正人" userId="de84e2de-cc80-4e5f-88eb-721cffe1f0a2" providerId="ADAL" clId="{EA295599-5BF6-4EED-B61D-ADC02132DD58}" dt="2024-05-26T04:53:37.960" v="103"/>
          <ac:spMkLst>
            <pc:docMk/>
            <pc:sldMk cId="2632107266" sldId="496"/>
            <ac:spMk id="41" creationId="{1D718C68-1D3A-B0F9-2A2E-17AB27515E0D}"/>
          </ac:spMkLst>
        </pc:spChg>
        <pc:spChg chg="mod">
          <ac:chgData name="坂上　正人" userId="de84e2de-cc80-4e5f-88eb-721cffe1f0a2" providerId="ADAL" clId="{EA295599-5BF6-4EED-B61D-ADC02132DD58}" dt="2024-05-26T04:53:37.960" v="103"/>
          <ac:spMkLst>
            <pc:docMk/>
            <pc:sldMk cId="2632107266" sldId="496"/>
            <ac:spMk id="43" creationId="{4B5E8D1E-278A-114B-CD99-BBBF6ADB72E0}"/>
          </ac:spMkLst>
        </pc:spChg>
        <pc:spChg chg="mod">
          <ac:chgData name="坂上　正人" userId="de84e2de-cc80-4e5f-88eb-721cffe1f0a2" providerId="ADAL" clId="{EA295599-5BF6-4EED-B61D-ADC02132DD58}" dt="2024-05-26T04:53:37.960" v="103"/>
          <ac:spMkLst>
            <pc:docMk/>
            <pc:sldMk cId="2632107266" sldId="496"/>
            <ac:spMk id="58" creationId="{F4D211B5-82D4-2701-FE9E-63589278F3F1}"/>
          </ac:spMkLst>
        </pc:spChg>
        <pc:spChg chg="mod">
          <ac:chgData name="坂上　正人" userId="de84e2de-cc80-4e5f-88eb-721cffe1f0a2" providerId="ADAL" clId="{EA295599-5BF6-4EED-B61D-ADC02132DD58}" dt="2024-05-26T04:53:37.960" v="103"/>
          <ac:spMkLst>
            <pc:docMk/>
            <pc:sldMk cId="2632107266" sldId="496"/>
            <ac:spMk id="59" creationId="{59256D4E-FA49-E035-CAEB-9E0EA18BC786}"/>
          </ac:spMkLst>
        </pc:spChg>
        <pc:spChg chg="mod">
          <ac:chgData name="坂上　正人" userId="de84e2de-cc80-4e5f-88eb-721cffe1f0a2" providerId="ADAL" clId="{EA295599-5BF6-4EED-B61D-ADC02132DD58}" dt="2024-05-26T04:53:37.960" v="103"/>
          <ac:spMkLst>
            <pc:docMk/>
            <pc:sldMk cId="2632107266" sldId="496"/>
            <ac:spMk id="60" creationId="{519C5A5B-D383-F0D4-3AA6-2D018D91A3F2}"/>
          </ac:spMkLst>
        </pc:spChg>
        <pc:spChg chg="mod">
          <ac:chgData name="坂上　正人" userId="de84e2de-cc80-4e5f-88eb-721cffe1f0a2" providerId="ADAL" clId="{EA295599-5BF6-4EED-B61D-ADC02132DD58}" dt="2024-05-26T04:53:37.960" v="103"/>
          <ac:spMkLst>
            <pc:docMk/>
            <pc:sldMk cId="2632107266" sldId="496"/>
            <ac:spMk id="61" creationId="{67D40F98-5479-B0AE-94B1-BC0035A91A86}"/>
          </ac:spMkLst>
        </pc:spChg>
        <pc:spChg chg="mod">
          <ac:chgData name="坂上　正人" userId="de84e2de-cc80-4e5f-88eb-721cffe1f0a2" providerId="ADAL" clId="{EA295599-5BF6-4EED-B61D-ADC02132DD58}" dt="2024-05-26T04:53:37.960" v="103"/>
          <ac:spMkLst>
            <pc:docMk/>
            <pc:sldMk cId="2632107266" sldId="496"/>
            <ac:spMk id="62" creationId="{0C87C479-2D3F-589B-CAA8-6B09D6803094}"/>
          </ac:spMkLst>
        </pc:spChg>
      </pc:sldChg>
      <pc:sldChg chg="modSp del">
        <pc:chgData name="坂上　正人" userId="de84e2de-cc80-4e5f-88eb-721cffe1f0a2" providerId="ADAL" clId="{EA295599-5BF6-4EED-B61D-ADC02132DD58}" dt="2024-05-26T04:54:53.704" v="106" actId="47"/>
        <pc:sldMkLst>
          <pc:docMk/>
          <pc:sldMk cId="1999470453" sldId="497"/>
        </pc:sldMkLst>
        <pc:spChg chg="mod">
          <ac:chgData name="坂上　正人" userId="de84e2de-cc80-4e5f-88eb-721cffe1f0a2" providerId="ADAL" clId="{EA295599-5BF6-4EED-B61D-ADC02132DD58}" dt="2024-05-26T04:53:37.960" v="103"/>
          <ac:spMkLst>
            <pc:docMk/>
            <pc:sldMk cId="1999470453" sldId="497"/>
            <ac:spMk id="2" creationId="{A946ADB6-543E-8EB4-26F9-E5F13DF1CACD}"/>
          </ac:spMkLst>
        </pc:spChg>
        <pc:spChg chg="mod">
          <ac:chgData name="坂上　正人" userId="de84e2de-cc80-4e5f-88eb-721cffe1f0a2" providerId="ADAL" clId="{EA295599-5BF6-4EED-B61D-ADC02132DD58}" dt="2024-05-26T04:53:37.960" v="103"/>
          <ac:spMkLst>
            <pc:docMk/>
            <pc:sldMk cId="1999470453" sldId="497"/>
            <ac:spMk id="7" creationId="{B5156255-9F7C-C26A-7F27-8898CB0CF7E3}"/>
          </ac:spMkLst>
        </pc:spChg>
        <pc:spChg chg="mod">
          <ac:chgData name="坂上　正人" userId="de84e2de-cc80-4e5f-88eb-721cffe1f0a2" providerId="ADAL" clId="{EA295599-5BF6-4EED-B61D-ADC02132DD58}" dt="2024-05-26T04:53:37.960" v="103"/>
          <ac:spMkLst>
            <pc:docMk/>
            <pc:sldMk cId="1999470453" sldId="497"/>
            <ac:spMk id="8" creationId="{5837F47E-AF1E-1B87-8ABE-AB0EED558FFB}"/>
          </ac:spMkLst>
        </pc:spChg>
        <pc:spChg chg="mod">
          <ac:chgData name="坂上　正人" userId="de84e2de-cc80-4e5f-88eb-721cffe1f0a2" providerId="ADAL" clId="{EA295599-5BF6-4EED-B61D-ADC02132DD58}" dt="2024-05-26T04:53:37.960" v="103"/>
          <ac:spMkLst>
            <pc:docMk/>
            <pc:sldMk cId="1999470453" sldId="497"/>
            <ac:spMk id="18" creationId="{482AC629-2AD4-4BCA-1D51-E0FE1F638DB3}"/>
          </ac:spMkLst>
        </pc:spChg>
        <pc:spChg chg="mod">
          <ac:chgData name="坂上　正人" userId="de84e2de-cc80-4e5f-88eb-721cffe1f0a2" providerId="ADAL" clId="{EA295599-5BF6-4EED-B61D-ADC02132DD58}" dt="2024-05-26T04:53:37.960" v="103"/>
          <ac:spMkLst>
            <pc:docMk/>
            <pc:sldMk cId="1999470453" sldId="497"/>
            <ac:spMk id="20" creationId="{A91CD66C-A202-E2C3-8AC5-A76EF5C80E37}"/>
          </ac:spMkLst>
        </pc:spChg>
        <pc:spChg chg="mod">
          <ac:chgData name="坂上　正人" userId="de84e2de-cc80-4e5f-88eb-721cffe1f0a2" providerId="ADAL" clId="{EA295599-5BF6-4EED-B61D-ADC02132DD58}" dt="2024-05-26T04:53:37.960" v="103"/>
          <ac:spMkLst>
            <pc:docMk/>
            <pc:sldMk cId="1999470453" sldId="497"/>
            <ac:spMk id="22" creationId="{6B51339C-4CDC-9829-8CAD-BF0045799E86}"/>
          </ac:spMkLst>
        </pc:spChg>
      </pc:sldChg>
      <pc:sldChg chg="modSp del">
        <pc:chgData name="坂上　正人" userId="de84e2de-cc80-4e5f-88eb-721cffe1f0a2" providerId="ADAL" clId="{EA295599-5BF6-4EED-B61D-ADC02132DD58}" dt="2024-05-26T04:54:53.704" v="106" actId="47"/>
        <pc:sldMkLst>
          <pc:docMk/>
          <pc:sldMk cId="3908418406" sldId="498"/>
        </pc:sldMkLst>
        <pc:spChg chg="mod">
          <ac:chgData name="坂上　正人" userId="de84e2de-cc80-4e5f-88eb-721cffe1f0a2" providerId="ADAL" clId="{EA295599-5BF6-4EED-B61D-ADC02132DD58}" dt="2024-05-26T04:53:37.960" v="103"/>
          <ac:spMkLst>
            <pc:docMk/>
            <pc:sldMk cId="3908418406" sldId="498"/>
            <ac:spMk id="4" creationId="{A3DD3A31-701C-4846-8951-EE76A9B7C41D}"/>
          </ac:spMkLst>
        </pc:spChg>
        <pc:spChg chg="mod">
          <ac:chgData name="坂上　正人" userId="de84e2de-cc80-4e5f-88eb-721cffe1f0a2" providerId="ADAL" clId="{EA295599-5BF6-4EED-B61D-ADC02132DD58}" dt="2024-05-26T04:53:37.960" v="103"/>
          <ac:spMkLst>
            <pc:docMk/>
            <pc:sldMk cId="3908418406" sldId="498"/>
            <ac:spMk id="6" creationId="{877F6724-5809-4F3A-2618-705BB1632BB3}"/>
          </ac:spMkLst>
        </pc:spChg>
        <pc:spChg chg="mod">
          <ac:chgData name="坂上　正人" userId="de84e2de-cc80-4e5f-88eb-721cffe1f0a2" providerId="ADAL" clId="{EA295599-5BF6-4EED-B61D-ADC02132DD58}" dt="2024-05-26T04:53:37.960" v="103"/>
          <ac:spMkLst>
            <pc:docMk/>
            <pc:sldMk cId="3908418406" sldId="498"/>
            <ac:spMk id="7" creationId="{93CE2B94-97D8-EEF0-BF6C-27BBA7017C26}"/>
          </ac:spMkLst>
        </pc:spChg>
        <pc:spChg chg="mod">
          <ac:chgData name="坂上　正人" userId="de84e2de-cc80-4e5f-88eb-721cffe1f0a2" providerId="ADAL" clId="{EA295599-5BF6-4EED-B61D-ADC02132DD58}" dt="2024-05-26T04:53:37.960" v="103"/>
          <ac:spMkLst>
            <pc:docMk/>
            <pc:sldMk cId="3908418406" sldId="498"/>
            <ac:spMk id="8" creationId="{5837F47E-AF1E-1B87-8ABE-AB0EED558FFB}"/>
          </ac:spMkLst>
        </pc:spChg>
      </pc:sldChg>
      <pc:sldChg chg="modSp del">
        <pc:chgData name="坂上　正人" userId="de84e2de-cc80-4e5f-88eb-721cffe1f0a2" providerId="ADAL" clId="{EA295599-5BF6-4EED-B61D-ADC02132DD58}" dt="2024-05-26T04:54:53.704" v="106" actId="47"/>
        <pc:sldMkLst>
          <pc:docMk/>
          <pc:sldMk cId="2494221649" sldId="499"/>
        </pc:sldMkLst>
        <pc:spChg chg="mod">
          <ac:chgData name="坂上　正人" userId="de84e2de-cc80-4e5f-88eb-721cffe1f0a2" providerId="ADAL" clId="{EA295599-5BF6-4EED-B61D-ADC02132DD58}" dt="2024-05-26T04:53:37.960" v="103"/>
          <ac:spMkLst>
            <pc:docMk/>
            <pc:sldMk cId="2494221649" sldId="499"/>
            <ac:spMk id="4" creationId="{A3DD3A31-701C-4846-8951-EE76A9B7C41D}"/>
          </ac:spMkLst>
        </pc:spChg>
        <pc:spChg chg="mod">
          <ac:chgData name="坂上　正人" userId="de84e2de-cc80-4e5f-88eb-721cffe1f0a2" providerId="ADAL" clId="{EA295599-5BF6-4EED-B61D-ADC02132DD58}" dt="2024-05-26T04:53:37.960" v="103"/>
          <ac:spMkLst>
            <pc:docMk/>
            <pc:sldMk cId="2494221649" sldId="499"/>
            <ac:spMk id="5" creationId="{83D19647-92B1-CB9B-F32E-CBD9270DA9E5}"/>
          </ac:spMkLst>
        </pc:spChg>
        <pc:spChg chg="mod">
          <ac:chgData name="坂上　正人" userId="de84e2de-cc80-4e5f-88eb-721cffe1f0a2" providerId="ADAL" clId="{EA295599-5BF6-4EED-B61D-ADC02132DD58}" dt="2024-05-26T04:53:37.960" v="103"/>
          <ac:spMkLst>
            <pc:docMk/>
            <pc:sldMk cId="2494221649" sldId="499"/>
            <ac:spMk id="6" creationId="{8D7119C5-4628-8B13-B726-0610AB2AE1A1}"/>
          </ac:spMkLst>
        </pc:spChg>
        <pc:spChg chg="mod">
          <ac:chgData name="坂上　正人" userId="de84e2de-cc80-4e5f-88eb-721cffe1f0a2" providerId="ADAL" clId="{EA295599-5BF6-4EED-B61D-ADC02132DD58}" dt="2024-05-26T04:53:37.960" v="103"/>
          <ac:spMkLst>
            <pc:docMk/>
            <pc:sldMk cId="2494221649" sldId="499"/>
            <ac:spMk id="8" creationId="{5837F47E-AF1E-1B87-8ABE-AB0EED558FFB}"/>
          </ac:spMkLst>
        </pc:spChg>
      </pc:sldChg>
      <pc:sldChg chg="del">
        <pc:chgData name="坂上　正人" userId="de84e2de-cc80-4e5f-88eb-721cffe1f0a2" providerId="ADAL" clId="{EA295599-5BF6-4EED-B61D-ADC02132DD58}" dt="2024-05-26T04:54:53.704" v="106" actId="47"/>
        <pc:sldMkLst>
          <pc:docMk/>
          <pc:sldMk cId="1475007058" sldId="503"/>
        </pc:sldMkLst>
      </pc:sldChg>
      <pc:sldChg chg="del">
        <pc:chgData name="坂上　正人" userId="de84e2de-cc80-4e5f-88eb-721cffe1f0a2" providerId="ADAL" clId="{EA295599-5BF6-4EED-B61D-ADC02132DD58}" dt="2024-05-26T04:54:53.704" v="106" actId="47"/>
        <pc:sldMkLst>
          <pc:docMk/>
          <pc:sldMk cId="476817145" sldId="504"/>
        </pc:sldMkLst>
      </pc:sldChg>
      <pc:sldChg chg="modSp del">
        <pc:chgData name="坂上　正人" userId="de84e2de-cc80-4e5f-88eb-721cffe1f0a2" providerId="ADAL" clId="{EA295599-5BF6-4EED-B61D-ADC02132DD58}" dt="2024-05-26T04:54:53.704" v="106" actId="47"/>
        <pc:sldMkLst>
          <pc:docMk/>
          <pc:sldMk cId="0" sldId="506"/>
        </pc:sldMkLst>
        <pc:spChg chg="mod">
          <ac:chgData name="坂上　正人" userId="de84e2de-cc80-4e5f-88eb-721cffe1f0a2" providerId="ADAL" clId="{EA295599-5BF6-4EED-B61D-ADC02132DD58}" dt="2024-05-26T04:53:37.960" v="103"/>
          <ac:spMkLst>
            <pc:docMk/>
            <pc:sldMk cId="0" sldId="506"/>
            <ac:spMk id="2" creationId="{D52F9D4C-74BE-4ECC-C32A-9E3FDD460DFD}"/>
          </ac:spMkLst>
        </pc:spChg>
      </pc:sldChg>
      <pc:sldChg chg="del">
        <pc:chgData name="坂上　正人" userId="de84e2de-cc80-4e5f-88eb-721cffe1f0a2" providerId="ADAL" clId="{EA295599-5BF6-4EED-B61D-ADC02132DD58}" dt="2024-05-26T04:54:53.704" v="106" actId="47"/>
        <pc:sldMkLst>
          <pc:docMk/>
          <pc:sldMk cId="3185336802" sldId="507"/>
        </pc:sldMkLst>
      </pc:sldChg>
      <pc:sldChg chg="modSp del">
        <pc:chgData name="坂上　正人" userId="de84e2de-cc80-4e5f-88eb-721cffe1f0a2" providerId="ADAL" clId="{EA295599-5BF6-4EED-B61D-ADC02132DD58}" dt="2024-05-26T04:54:53.704" v="106" actId="47"/>
        <pc:sldMkLst>
          <pc:docMk/>
          <pc:sldMk cId="3648769933" sldId="508"/>
        </pc:sldMkLst>
        <pc:spChg chg="mod">
          <ac:chgData name="坂上　正人" userId="de84e2de-cc80-4e5f-88eb-721cffe1f0a2" providerId="ADAL" clId="{EA295599-5BF6-4EED-B61D-ADC02132DD58}" dt="2024-05-26T04:53:37.960" v="103"/>
          <ac:spMkLst>
            <pc:docMk/>
            <pc:sldMk cId="3648769933" sldId="508"/>
            <ac:spMk id="3" creationId="{2BCC7DF2-02BA-4AB9-A5EE-46A4D0B14FE0}"/>
          </ac:spMkLst>
        </pc:spChg>
        <pc:spChg chg="mod">
          <ac:chgData name="坂上　正人" userId="de84e2de-cc80-4e5f-88eb-721cffe1f0a2" providerId="ADAL" clId="{EA295599-5BF6-4EED-B61D-ADC02132DD58}" dt="2024-05-26T04:53:37.960" v="103"/>
          <ac:spMkLst>
            <pc:docMk/>
            <pc:sldMk cId="3648769933" sldId="508"/>
            <ac:spMk id="4" creationId="{F5743B59-538D-487A-BD2E-1C6FF7455890}"/>
          </ac:spMkLst>
        </pc:spChg>
        <pc:spChg chg="mod">
          <ac:chgData name="坂上　正人" userId="de84e2de-cc80-4e5f-88eb-721cffe1f0a2" providerId="ADAL" clId="{EA295599-5BF6-4EED-B61D-ADC02132DD58}" dt="2024-05-26T04:53:37.960" v="103"/>
          <ac:spMkLst>
            <pc:docMk/>
            <pc:sldMk cId="3648769933" sldId="508"/>
            <ac:spMk id="5" creationId="{8575BC8D-CC20-4BDE-B50B-86577A9A8659}"/>
          </ac:spMkLst>
        </pc:spChg>
      </pc:sldChg>
      <pc:sldChg chg="modSp del">
        <pc:chgData name="坂上　正人" userId="de84e2de-cc80-4e5f-88eb-721cffe1f0a2" providerId="ADAL" clId="{EA295599-5BF6-4EED-B61D-ADC02132DD58}" dt="2024-05-26T04:54:53.704" v="106" actId="47"/>
        <pc:sldMkLst>
          <pc:docMk/>
          <pc:sldMk cId="1869399720" sldId="509"/>
        </pc:sldMkLst>
        <pc:spChg chg="mod">
          <ac:chgData name="坂上　正人" userId="de84e2de-cc80-4e5f-88eb-721cffe1f0a2" providerId="ADAL" clId="{EA295599-5BF6-4EED-B61D-ADC02132DD58}" dt="2024-05-26T04:53:37.960" v="103"/>
          <ac:spMkLst>
            <pc:docMk/>
            <pc:sldMk cId="1869399720" sldId="509"/>
            <ac:spMk id="2" creationId="{AD79F540-199B-4BDC-B1A0-F4F756254E7E}"/>
          </ac:spMkLst>
        </pc:spChg>
      </pc:sldChg>
      <pc:sldChg chg="modSp del">
        <pc:chgData name="坂上　正人" userId="de84e2de-cc80-4e5f-88eb-721cffe1f0a2" providerId="ADAL" clId="{EA295599-5BF6-4EED-B61D-ADC02132DD58}" dt="2024-05-26T04:54:53.704" v="106" actId="47"/>
        <pc:sldMkLst>
          <pc:docMk/>
          <pc:sldMk cId="2747829581" sldId="510"/>
        </pc:sldMkLst>
        <pc:spChg chg="mod">
          <ac:chgData name="坂上　正人" userId="de84e2de-cc80-4e5f-88eb-721cffe1f0a2" providerId="ADAL" clId="{EA295599-5BF6-4EED-B61D-ADC02132DD58}" dt="2024-05-26T04:53:37.960" v="103"/>
          <ac:spMkLst>
            <pc:docMk/>
            <pc:sldMk cId="2747829581" sldId="510"/>
            <ac:spMk id="2" creationId="{72E111A8-3455-4325-A03C-7B4604532EA8}"/>
          </ac:spMkLst>
        </pc:spChg>
        <pc:spChg chg="mod">
          <ac:chgData name="坂上　正人" userId="de84e2de-cc80-4e5f-88eb-721cffe1f0a2" providerId="ADAL" clId="{EA295599-5BF6-4EED-B61D-ADC02132DD58}" dt="2024-05-26T04:53:37.960" v="103"/>
          <ac:spMkLst>
            <pc:docMk/>
            <pc:sldMk cId="2747829581" sldId="510"/>
            <ac:spMk id="3" creationId="{FB3EC7D2-4858-457F-B1A6-E833B23785C6}"/>
          </ac:spMkLst>
        </pc:spChg>
        <pc:spChg chg="mod">
          <ac:chgData name="坂上　正人" userId="de84e2de-cc80-4e5f-88eb-721cffe1f0a2" providerId="ADAL" clId="{EA295599-5BF6-4EED-B61D-ADC02132DD58}" dt="2024-05-26T04:53:37.960" v="103"/>
          <ac:spMkLst>
            <pc:docMk/>
            <pc:sldMk cId="2747829581" sldId="510"/>
            <ac:spMk id="4" creationId="{62020C99-78ED-49CB-8957-B9D21CC2A308}"/>
          </ac:spMkLst>
        </pc:spChg>
      </pc:sldChg>
      <pc:sldChg chg="modSp del">
        <pc:chgData name="坂上　正人" userId="de84e2de-cc80-4e5f-88eb-721cffe1f0a2" providerId="ADAL" clId="{EA295599-5BF6-4EED-B61D-ADC02132DD58}" dt="2024-05-26T04:54:53.704" v="106" actId="47"/>
        <pc:sldMkLst>
          <pc:docMk/>
          <pc:sldMk cId="3913952054" sldId="511"/>
        </pc:sldMkLst>
        <pc:spChg chg="mod">
          <ac:chgData name="坂上　正人" userId="de84e2de-cc80-4e5f-88eb-721cffe1f0a2" providerId="ADAL" clId="{EA295599-5BF6-4EED-B61D-ADC02132DD58}" dt="2024-05-26T04:53:37.960" v="103"/>
          <ac:spMkLst>
            <pc:docMk/>
            <pc:sldMk cId="3913952054" sldId="511"/>
            <ac:spMk id="2" creationId="{72E111A8-3455-4325-A03C-7B4604532EA8}"/>
          </ac:spMkLst>
        </pc:spChg>
        <pc:spChg chg="mod">
          <ac:chgData name="坂上　正人" userId="de84e2de-cc80-4e5f-88eb-721cffe1f0a2" providerId="ADAL" clId="{EA295599-5BF6-4EED-B61D-ADC02132DD58}" dt="2024-05-26T04:53:37.960" v="103"/>
          <ac:spMkLst>
            <pc:docMk/>
            <pc:sldMk cId="3913952054" sldId="511"/>
            <ac:spMk id="3" creationId="{FB3EC7D2-4858-457F-B1A6-E833B23785C6}"/>
          </ac:spMkLst>
        </pc:spChg>
        <pc:spChg chg="mod">
          <ac:chgData name="坂上　正人" userId="de84e2de-cc80-4e5f-88eb-721cffe1f0a2" providerId="ADAL" clId="{EA295599-5BF6-4EED-B61D-ADC02132DD58}" dt="2024-05-26T04:53:37.960" v="103"/>
          <ac:spMkLst>
            <pc:docMk/>
            <pc:sldMk cId="3913952054" sldId="511"/>
            <ac:spMk id="4" creationId="{62020C99-78ED-49CB-8957-B9D21CC2A308}"/>
          </ac:spMkLst>
        </pc:spChg>
      </pc:sldChg>
      <pc:sldChg chg="modSp del">
        <pc:chgData name="坂上　正人" userId="de84e2de-cc80-4e5f-88eb-721cffe1f0a2" providerId="ADAL" clId="{EA295599-5BF6-4EED-B61D-ADC02132DD58}" dt="2024-05-26T04:54:53.704" v="106" actId="47"/>
        <pc:sldMkLst>
          <pc:docMk/>
          <pc:sldMk cId="2966329466" sldId="512"/>
        </pc:sldMkLst>
        <pc:spChg chg="mod">
          <ac:chgData name="坂上　正人" userId="de84e2de-cc80-4e5f-88eb-721cffe1f0a2" providerId="ADAL" clId="{EA295599-5BF6-4EED-B61D-ADC02132DD58}" dt="2024-05-26T04:53:37.960" v="103"/>
          <ac:spMkLst>
            <pc:docMk/>
            <pc:sldMk cId="2966329466" sldId="512"/>
            <ac:spMk id="3" creationId="{FB3EC7D2-4858-457F-B1A6-E833B23785C6}"/>
          </ac:spMkLst>
        </pc:spChg>
        <pc:spChg chg="mod">
          <ac:chgData name="坂上　正人" userId="de84e2de-cc80-4e5f-88eb-721cffe1f0a2" providerId="ADAL" clId="{EA295599-5BF6-4EED-B61D-ADC02132DD58}" dt="2024-05-26T04:53:37.960" v="103"/>
          <ac:spMkLst>
            <pc:docMk/>
            <pc:sldMk cId="2966329466" sldId="512"/>
            <ac:spMk id="4" creationId="{62020C99-78ED-49CB-8957-B9D21CC2A308}"/>
          </ac:spMkLst>
        </pc:spChg>
        <pc:spChg chg="mod">
          <ac:chgData name="坂上　正人" userId="de84e2de-cc80-4e5f-88eb-721cffe1f0a2" providerId="ADAL" clId="{EA295599-5BF6-4EED-B61D-ADC02132DD58}" dt="2024-05-26T04:53:37.960" v="103"/>
          <ac:spMkLst>
            <pc:docMk/>
            <pc:sldMk cId="2966329466" sldId="512"/>
            <ac:spMk id="34" creationId="{399AFA4B-6112-330F-4F76-6CCD8958B6C9}"/>
          </ac:spMkLst>
        </pc:spChg>
      </pc:sldChg>
      <pc:sldChg chg="modSp del">
        <pc:chgData name="坂上　正人" userId="de84e2de-cc80-4e5f-88eb-721cffe1f0a2" providerId="ADAL" clId="{EA295599-5BF6-4EED-B61D-ADC02132DD58}" dt="2024-05-26T04:54:53.704" v="106" actId="47"/>
        <pc:sldMkLst>
          <pc:docMk/>
          <pc:sldMk cId="1441463055" sldId="513"/>
        </pc:sldMkLst>
        <pc:spChg chg="mod">
          <ac:chgData name="坂上　正人" userId="de84e2de-cc80-4e5f-88eb-721cffe1f0a2" providerId="ADAL" clId="{EA295599-5BF6-4EED-B61D-ADC02132DD58}" dt="2024-05-26T04:53:37.960" v="103"/>
          <ac:spMkLst>
            <pc:docMk/>
            <pc:sldMk cId="1441463055" sldId="513"/>
            <ac:spMk id="2" creationId="{3F638115-4331-4CC5-9C71-D372884592AC}"/>
          </ac:spMkLst>
        </pc:spChg>
        <pc:spChg chg="mod">
          <ac:chgData name="坂上　正人" userId="de84e2de-cc80-4e5f-88eb-721cffe1f0a2" providerId="ADAL" clId="{EA295599-5BF6-4EED-B61D-ADC02132DD58}" dt="2024-05-26T04:53:37.960" v="103"/>
          <ac:spMkLst>
            <pc:docMk/>
            <pc:sldMk cId="1441463055" sldId="513"/>
            <ac:spMk id="3" creationId="{931F8362-0539-64A6-1D6C-B80BDAF79762}"/>
          </ac:spMkLst>
        </pc:spChg>
        <pc:spChg chg="mod">
          <ac:chgData name="坂上　正人" userId="de84e2de-cc80-4e5f-88eb-721cffe1f0a2" providerId="ADAL" clId="{EA295599-5BF6-4EED-B61D-ADC02132DD58}" dt="2024-05-26T04:53:37.960" v="103"/>
          <ac:spMkLst>
            <pc:docMk/>
            <pc:sldMk cId="1441463055" sldId="513"/>
            <ac:spMk id="6" creationId="{37EC477B-956F-5E8F-45E3-2E5C7479E536}"/>
          </ac:spMkLst>
        </pc:spChg>
        <pc:spChg chg="mod">
          <ac:chgData name="坂上　正人" userId="de84e2de-cc80-4e5f-88eb-721cffe1f0a2" providerId="ADAL" clId="{EA295599-5BF6-4EED-B61D-ADC02132DD58}" dt="2024-05-26T04:53:37.960" v="103"/>
          <ac:spMkLst>
            <pc:docMk/>
            <pc:sldMk cId="1441463055" sldId="513"/>
            <ac:spMk id="16" creationId="{CA6C8EBC-82DD-3E70-156F-6F3E3A8A6E21}"/>
          </ac:spMkLst>
        </pc:spChg>
      </pc:sldChg>
      <pc:sldChg chg="modSp del">
        <pc:chgData name="坂上　正人" userId="de84e2de-cc80-4e5f-88eb-721cffe1f0a2" providerId="ADAL" clId="{EA295599-5BF6-4EED-B61D-ADC02132DD58}" dt="2024-05-26T04:54:53.704" v="106" actId="47"/>
        <pc:sldMkLst>
          <pc:docMk/>
          <pc:sldMk cId="2532458470" sldId="514"/>
        </pc:sldMkLst>
        <pc:spChg chg="mod">
          <ac:chgData name="坂上　正人" userId="de84e2de-cc80-4e5f-88eb-721cffe1f0a2" providerId="ADAL" clId="{EA295599-5BF6-4EED-B61D-ADC02132DD58}" dt="2024-05-26T04:53:37.960" v="103"/>
          <ac:spMkLst>
            <pc:docMk/>
            <pc:sldMk cId="2532458470" sldId="514"/>
            <ac:spMk id="3" creationId="{931F8362-0539-64A6-1D6C-B80BDAF79762}"/>
          </ac:spMkLst>
        </pc:spChg>
        <pc:spChg chg="mod">
          <ac:chgData name="坂上　正人" userId="de84e2de-cc80-4e5f-88eb-721cffe1f0a2" providerId="ADAL" clId="{EA295599-5BF6-4EED-B61D-ADC02132DD58}" dt="2024-05-26T04:53:37.960" v="103"/>
          <ac:spMkLst>
            <pc:docMk/>
            <pc:sldMk cId="2532458470" sldId="514"/>
            <ac:spMk id="5" creationId="{D88CAF8A-CDAD-0D83-389E-3086245FAFE1}"/>
          </ac:spMkLst>
        </pc:spChg>
        <pc:spChg chg="mod">
          <ac:chgData name="坂上　正人" userId="de84e2de-cc80-4e5f-88eb-721cffe1f0a2" providerId="ADAL" clId="{EA295599-5BF6-4EED-B61D-ADC02132DD58}" dt="2024-05-26T04:53:37.960" v="103"/>
          <ac:spMkLst>
            <pc:docMk/>
            <pc:sldMk cId="2532458470" sldId="514"/>
            <ac:spMk id="6" creationId="{37EC477B-956F-5E8F-45E3-2E5C7479E536}"/>
          </ac:spMkLst>
        </pc:spChg>
        <pc:spChg chg="mod">
          <ac:chgData name="坂上　正人" userId="de84e2de-cc80-4e5f-88eb-721cffe1f0a2" providerId="ADAL" clId="{EA295599-5BF6-4EED-B61D-ADC02132DD58}" dt="2024-05-26T04:53:37.960" v="103"/>
          <ac:spMkLst>
            <pc:docMk/>
            <pc:sldMk cId="2532458470" sldId="514"/>
            <ac:spMk id="10" creationId="{E002930E-6C95-71D4-5AE4-97B1C80F3676}"/>
          </ac:spMkLst>
        </pc:spChg>
      </pc:sldChg>
      <pc:sldChg chg="modSp del">
        <pc:chgData name="坂上　正人" userId="de84e2de-cc80-4e5f-88eb-721cffe1f0a2" providerId="ADAL" clId="{EA295599-5BF6-4EED-B61D-ADC02132DD58}" dt="2024-05-26T04:54:53.704" v="106" actId="47"/>
        <pc:sldMkLst>
          <pc:docMk/>
          <pc:sldMk cId="924517508" sldId="515"/>
        </pc:sldMkLst>
        <pc:spChg chg="mod">
          <ac:chgData name="坂上　正人" userId="de84e2de-cc80-4e5f-88eb-721cffe1f0a2" providerId="ADAL" clId="{EA295599-5BF6-4EED-B61D-ADC02132DD58}" dt="2024-05-26T04:53:37.960" v="103"/>
          <ac:spMkLst>
            <pc:docMk/>
            <pc:sldMk cId="924517508" sldId="515"/>
            <ac:spMk id="5" creationId="{50F06F8C-E227-1427-F0FC-211BA4147792}"/>
          </ac:spMkLst>
        </pc:spChg>
        <pc:spChg chg="mod">
          <ac:chgData name="坂上　正人" userId="de84e2de-cc80-4e5f-88eb-721cffe1f0a2" providerId="ADAL" clId="{EA295599-5BF6-4EED-B61D-ADC02132DD58}" dt="2024-05-26T04:53:37.960" v="103"/>
          <ac:spMkLst>
            <pc:docMk/>
            <pc:sldMk cId="924517508" sldId="515"/>
            <ac:spMk id="6" creationId="{9E1A08D2-4E14-622A-7ACE-0CAA8F427ED9}"/>
          </ac:spMkLst>
        </pc:spChg>
        <pc:spChg chg="mod">
          <ac:chgData name="坂上　正人" userId="de84e2de-cc80-4e5f-88eb-721cffe1f0a2" providerId="ADAL" clId="{EA295599-5BF6-4EED-B61D-ADC02132DD58}" dt="2024-05-26T04:53:37.960" v="103"/>
          <ac:spMkLst>
            <pc:docMk/>
            <pc:sldMk cId="924517508" sldId="515"/>
            <ac:spMk id="943" creationId="{00000000-0000-0000-0000-000000000000}"/>
          </ac:spMkLst>
        </pc:spChg>
      </pc:sldChg>
      <pc:sldChg chg="modSp del">
        <pc:chgData name="坂上　正人" userId="de84e2de-cc80-4e5f-88eb-721cffe1f0a2" providerId="ADAL" clId="{EA295599-5BF6-4EED-B61D-ADC02132DD58}" dt="2024-05-26T04:54:53.704" v="106" actId="47"/>
        <pc:sldMkLst>
          <pc:docMk/>
          <pc:sldMk cId="50495510" sldId="516"/>
        </pc:sldMkLst>
        <pc:spChg chg="mod">
          <ac:chgData name="坂上　正人" userId="de84e2de-cc80-4e5f-88eb-721cffe1f0a2" providerId="ADAL" clId="{EA295599-5BF6-4EED-B61D-ADC02132DD58}" dt="2024-05-26T04:53:37.960" v="103"/>
          <ac:spMkLst>
            <pc:docMk/>
            <pc:sldMk cId="50495510" sldId="516"/>
            <ac:spMk id="2" creationId="{18D9AE40-3151-1E2C-A9C1-D74B44AE1292}"/>
          </ac:spMkLst>
        </pc:spChg>
        <pc:spChg chg="mod">
          <ac:chgData name="坂上　正人" userId="de84e2de-cc80-4e5f-88eb-721cffe1f0a2" providerId="ADAL" clId="{EA295599-5BF6-4EED-B61D-ADC02132DD58}" dt="2024-05-26T04:53:37.960" v="103"/>
          <ac:spMkLst>
            <pc:docMk/>
            <pc:sldMk cId="50495510" sldId="516"/>
            <ac:spMk id="3" creationId="{A0C32CFC-6E2B-B78C-CA08-273A0A8411EF}"/>
          </ac:spMkLst>
        </pc:spChg>
        <pc:spChg chg="mod">
          <ac:chgData name="坂上　正人" userId="de84e2de-cc80-4e5f-88eb-721cffe1f0a2" providerId="ADAL" clId="{EA295599-5BF6-4EED-B61D-ADC02132DD58}" dt="2024-05-26T04:53:37.960" v="103"/>
          <ac:spMkLst>
            <pc:docMk/>
            <pc:sldMk cId="50495510" sldId="516"/>
            <ac:spMk id="943" creationId="{00000000-0000-0000-0000-000000000000}"/>
          </ac:spMkLst>
        </pc:spChg>
      </pc:sldChg>
      <pc:sldChg chg="modSp del">
        <pc:chgData name="坂上　正人" userId="de84e2de-cc80-4e5f-88eb-721cffe1f0a2" providerId="ADAL" clId="{EA295599-5BF6-4EED-B61D-ADC02132DD58}" dt="2024-05-26T04:54:53.704" v="106" actId="47"/>
        <pc:sldMkLst>
          <pc:docMk/>
          <pc:sldMk cId="1309249420" sldId="518"/>
        </pc:sldMkLst>
        <pc:spChg chg="mod">
          <ac:chgData name="坂上　正人" userId="de84e2de-cc80-4e5f-88eb-721cffe1f0a2" providerId="ADAL" clId="{EA295599-5BF6-4EED-B61D-ADC02132DD58}" dt="2024-05-26T04:53:37.960" v="103"/>
          <ac:spMkLst>
            <pc:docMk/>
            <pc:sldMk cId="1309249420" sldId="518"/>
            <ac:spMk id="5" creationId="{52A3E793-94DF-3442-5191-81470995F3E2}"/>
          </ac:spMkLst>
        </pc:spChg>
        <pc:spChg chg="mod">
          <ac:chgData name="坂上　正人" userId="de84e2de-cc80-4e5f-88eb-721cffe1f0a2" providerId="ADAL" clId="{EA295599-5BF6-4EED-B61D-ADC02132DD58}" dt="2024-05-26T04:53:37.960" v="103"/>
          <ac:spMkLst>
            <pc:docMk/>
            <pc:sldMk cId="1309249420" sldId="518"/>
            <ac:spMk id="7" creationId="{789358A6-CAED-16C0-608E-503483376AD4}"/>
          </ac:spMkLst>
        </pc:spChg>
        <pc:spChg chg="mod">
          <ac:chgData name="坂上　正人" userId="de84e2de-cc80-4e5f-88eb-721cffe1f0a2" providerId="ADAL" clId="{EA295599-5BF6-4EED-B61D-ADC02132DD58}" dt="2024-05-26T04:53:37.960" v="103"/>
          <ac:spMkLst>
            <pc:docMk/>
            <pc:sldMk cId="1309249420" sldId="518"/>
            <ac:spMk id="943" creationId="{00000000-0000-0000-0000-000000000000}"/>
          </ac:spMkLst>
        </pc:spChg>
      </pc:sldChg>
      <pc:sldChg chg="modSp del">
        <pc:chgData name="坂上　正人" userId="de84e2de-cc80-4e5f-88eb-721cffe1f0a2" providerId="ADAL" clId="{EA295599-5BF6-4EED-B61D-ADC02132DD58}" dt="2024-05-26T04:54:53.704" v="106" actId="47"/>
        <pc:sldMkLst>
          <pc:docMk/>
          <pc:sldMk cId="3109265412" sldId="520"/>
        </pc:sldMkLst>
        <pc:spChg chg="mod">
          <ac:chgData name="坂上　正人" userId="de84e2de-cc80-4e5f-88eb-721cffe1f0a2" providerId="ADAL" clId="{EA295599-5BF6-4EED-B61D-ADC02132DD58}" dt="2024-05-26T04:53:37.960" v="103"/>
          <ac:spMkLst>
            <pc:docMk/>
            <pc:sldMk cId="3109265412" sldId="520"/>
            <ac:spMk id="5" creationId="{B86D522C-5D51-3F18-F5C4-B41C48B32A54}"/>
          </ac:spMkLst>
        </pc:spChg>
        <pc:spChg chg="mod">
          <ac:chgData name="坂上　正人" userId="de84e2de-cc80-4e5f-88eb-721cffe1f0a2" providerId="ADAL" clId="{EA295599-5BF6-4EED-B61D-ADC02132DD58}" dt="2024-05-26T04:53:37.960" v="103"/>
          <ac:spMkLst>
            <pc:docMk/>
            <pc:sldMk cId="3109265412" sldId="520"/>
            <ac:spMk id="6" creationId="{5CB08749-E58B-4AFA-9DF1-EED93165A706}"/>
          </ac:spMkLst>
        </pc:spChg>
        <pc:spChg chg="mod">
          <ac:chgData name="坂上　正人" userId="de84e2de-cc80-4e5f-88eb-721cffe1f0a2" providerId="ADAL" clId="{EA295599-5BF6-4EED-B61D-ADC02132DD58}" dt="2024-05-26T04:53:37.960" v="103"/>
          <ac:spMkLst>
            <pc:docMk/>
            <pc:sldMk cId="3109265412" sldId="520"/>
            <ac:spMk id="943" creationId="{00000000-0000-0000-0000-000000000000}"/>
          </ac:spMkLst>
        </pc:spChg>
      </pc:sldChg>
      <pc:sldChg chg="modSp del">
        <pc:chgData name="坂上　正人" userId="de84e2de-cc80-4e5f-88eb-721cffe1f0a2" providerId="ADAL" clId="{EA295599-5BF6-4EED-B61D-ADC02132DD58}" dt="2024-05-26T04:54:53.704" v="106" actId="47"/>
        <pc:sldMkLst>
          <pc:docMk/>
          <pc:sldMk cId="2203843275" sldId="521"/>
        </pc:sldMkLst>
        <pc:spChg chg="mod">
          <ac:chgData name="坂上　正人" userId="de84e2de-cc80-4e5f-88eb-721cffe1f0a2" providerId="ADAL" clId="{EA295599-5BF6-4EED-B61D-ADC02132DD58}" dt="2024-05-26T04:53:37.960" v="103"/>
          <ac:spMkLst>
            <pc:docMk/>
            <pc:sldMk cId="2203843275" sldId="521"/>
            <ac:spMk id="3" creationId="{DF20872F-D167-C313-79C0-6E9021BB2761}"/>
          </ac:spMkLst>
        </pc:spChg>
        <pc:spChg chg="mod">
          <ac:chgData name="坂上　正人" userId="de84e2de-cc80-4e5f-88eb-721cffe1f0a2" providerId="ADAL" clId="{EA295599-5BF6-4EED-B61D-ADC02132DD58}" dt="2024-05-26T04:53:37.960" v="103"/>
          <ac:spMkLst>
            <pc:docMk/>
            <pc:sldMk cId="2203843275" sldId="521"/>
            <ac:spMk id="4" creationId="{ECC26DB5-62D3-AFB1-12D1-013D3FC36FD1}"/>
          </ac:spMkLst>
        </pc:spChg>
        <pc:spChg chg="mod">
          <ac:chgData name="坂上　正人" userId="de84e2de-cc80-4e5f-88eb-721cffe1f0a2" providerId="ADAL" clId="{EA295599-5BF6-4EED-B61D-ADC02132DD58}" dt="2024-05-26T04:53:37.960" v="103"/>
          <ac:spMkLst>
            <pc:docMk/>
            <pc:sldMk cId="2203843275" sldId="521"/>
            <ac:spMk id="5" creationId="{D1A87AD2-30EF-12BB-6566-D63E9FB530F1}"/>
          </ac:spMkLst>
        </pc:spChg>
      </pc:sldChg>
      <pc:sldChg chg="modSp del">
        <pc:chgData name="坂上　正人" userId="de84e2de-cc80-4e5f-88eb-721cffe1f0a2" providerId="ADAL" clId="{EA295599-5BF6-4EED-B61D-ADC02132DD58}" dt="2024-05-26T04:54:53.704" v="106" actId="47"/>
        <pc:sldMkLst>
          <pc:docMk/>
          <pc:sldMk cId="1668661698" sldId="522"/>
        </pc:sldMkLst>
        <pc:spChg chg="mod">
          <ac:chgData name="坂上　正人" userId="de84e2de-cc80-4e5f-88eb-721cffe1f0a2" providerId="ADAL" clId="{EA295599-5BF6-4EED-B61D-ADC02132DD58}" dt="2024-05-26T04:53:37.960" v="103"/>
          <ac:spMkLst>
            <pc:docMk/>
            <pc:sldMk cId="1668661698" sldId="522"/>
            <ac:spMk id="2" creationId="{D91F1D42-6F5F-47CA-8368-7E5B5558FB5B}"/>
          </ac:spMkLst>
        </pc:spChg>
        <pc:spChg chg="mod">
          <ac:chgData name="坂上　正人" userId="de84e2de-cc80-4e5f-88eb-721cffe1f0a2" providerId="ADAL" clId="{EA295599-5BF6-4EED-B61D-ADC02132DD58}" dt="2024-05-26T04:53:37.960" v="103"/>
          <ac:spMkLst>
            <pc:docMk/>
            <pc:sldMk cId="1668661698" sldId="522"/>
            <ac:spMk id="3" creationId="{5F824F6D-8F22-4131-B66C-1D934490AB6D}"/>
          </ac:spMkLst>
        </pc:spChg>
        <pc:spChg chg="mod">
          <ac:chgData name="坂上　正人" userId="de84e2de-cc80-4e5f-88eb-721cffe1f0a2" providerId="ADAL" clId="{EA295599-5BF6-4EED-B61D-ADC02132DD58}" dt="2024-05-26T04:53:37.960" v="103"/>
          <ac:spMkLst>
            <pc:docMk/>
            <pc:sldMk cId="1668661698" sldId="522"/>
            <ac:spMk id="4" creationId="{590D5AFD-38A6-41E9-8748-0F1AF24416CE}"/>
          </ac:spMkLst>
        </pc:spChg>
      </pc:sldChg>
      <pc:sldChg chg="modSp del">
        <pc:chgData name="坂上　正人" userId="de84e2de-cc80-4e5f-88eb-721cffe1f0a2" providerId="ADAL" clId="{EA295599-5BF6-4EED-B61D-ADC02132DD58}" dt="2024-05-26T04:54:53.704" v="106" actId="47"/>
        <pc:sldMkLst>
          <pc:docMk/>
          <pc:sldMk cId="1075128504" sldId="523"/>
        </pc:sldMkLst>
        <pc:spChg chg="mod">
          <ac:chgData name="坂上　正人" userId="de84e2de-cc80-4e5f-88eb-721cffe1f0a2" providerId="ADAL" clId="{EA295599-5BF6-4EED-B61D-ADC02132DD58}" dt="2024-05-26T04:53:37.960" v="103"/>
          <ac:spMkLst>
            <pc:docMk/>
            <pc:sldMk cId="1075128504" sldId="523"/>
            <ac:spMk id="2" creationId="{60098884-2623-D590-7967-D741F561C3F0}"/>
          </ac:spMkLst>
        </pc:spChg>
        <pc:spChg chg="mod">
          <ac:chgData name="坂上　正人" userId="de84e2de-cc80-4e5f-88eb-721cffe1f0a2" providerId="ADAL" clId="{EA295599-5BF6-4EED-B61D-ADC02132DD58}" dt="2024-05-26T04:53:37.960" v="103"/>
          <ac:spMkLst>
            <pc:docMk/>
            <pc:sldMk cId="1075128504" sldId="523"/>
            <ac:spMk id="4" creationId="{88C34A94-28A6-4353-D991-217BA0AAE88C}"/>
          </ac:spMkLst>
        </pc:spChg>
        <pc:spChg chg="mod">
          <ac:chgData name="坂上　正人" userId="de84e2de-cc80-4e5f-88eb-721cffe1f0a2" providerId="ADAL" clId="{EA295599-5BF6-4EED-B61D-ADC02132DD58}" dt="2024-05-26T04:53:37.960" v="103"/>
          <ac:spMkLst>
            <pc:docMk/>
            <pc:sldMk cId="1075128504" sldId="523"/>
            <ac:spMk id="315" creationId="{00000000-0000-0000-0000-000000000000}"/>
          </ac:spMkLst>
        </pc:spChg>
      </pc:sldChg>
      <pc:sldChg chg="modSp del">
        <pc:chgData name="坂上　正人" userId="de84e2de-cc80-4e5f-88eb-721cffe1f0a2" providerId="ADAL" clId="{EA295599-5BF6-4EED-B61D-ADC02132DD58}" dt="2024-05-26T04:54:53.704" v="106" actId="47"/>
        <pc:sldMkLst>
          <pc:docMk/>
          <pc:sldMk cId="249544481" sldId="528"/>
        </pc:sldMkLst>
        <pc:spChg chg="mod">
          <ac:chgData name="坂上　正人" userId="de84e2de-cc80-4e5f-88eb-721cffe1f0a2" providerId="ADAL" clId="{EA295599-5BF6-4EED-B61D-ADC02132DD58}" dt="2024-05-26T04:53:37.960" v="103"/>
          <ac:spMkLst>
            <pc:docMk/>
            <pc:sldMk cId="249544481" sldId="528"/>
            <ac:spMk id="2" creationId="{859A975B-1CFC-B2B6-7F21-C4945AFAB89A}"/>
          </ac:spMkLst>
        </pc:spChg>
        <pc:spChg chg="mod">
          <ac:chgData name="坂上　正人" userId="de84e2de-cc80-4e5f-88eb-721cffe1f0a2" providerId="ADAL" clId="{EA295599-5BF6-4EED-B61D-ADC02132DD58}" dt="2024-05-26T04:53:37.960" v="103"/>
          <ac:spMkLst>
            <pc:docMk/>
            <pc:sldMk cId="249544481" sldId="528"/>
            <ac:spMk id="3" creationId="{4FF60FCC-0309-511E-BA33-3994DA973854}"/>
          </ac:spMkLst>
        </pc:spChg>
        <pc:spChg chg="mod">
          <ac:chgData name="坂上　正人" userId="de84e2de-cc80-4e5f-88eb-721cffe1f0a2" providerId="ADAL" clId="{EA295599-5BF6-4EED-B61D-ADC02132DD58}" dt="2024-05-26T04:53:37.960" v="103"/>
          <ac:spMkLst>
            <pc:docMk/>
            <pc:sldMk cId="249544481" sldId="528"/>
            <ac:spMk id="4" creationId="{A3DD3A31-701C-4846-8951-EE76A9B7C41D}"/>
          </ac:spMkLst>
        </pc:spChg>
        <pc:spChg chg="mod">
          <ac:chgData name="坂上　正人" userId="de84e2de-cc80-4e5f-88eb-721cffe1f0a2" providerId="ADAL" clId="{EA295599-5BF6-4EED-B61D-ADC02132DD58}" dt="2024-05-26T04:53:37.960" v="103"/>
          <ac:spMkLst>
            <pc:docMk/>
            <pc:sldMk cId="249544481" sldId="528"/>
            <ac:spMk id="5" creationId="{912A99E1-EE20-4847-EFD0-4A7ACE4809D4}"/>
          </ac:spMkLst>
        </pc:spChg>
        <pc:spChg chg="mod">
          <ac:chgData name="坂上　正人" userId="de84e2de-cc80-4e5f-88eb-721cffe1f0a2" providerId="ADAL" clId="{EA295599-5BF6-4EED-B61D-ADC02132DD58}" dt="2024-05-26T04:53:37.960" v="103"/>
          <ac:spMkLst>
            <pc:docMk/>
            <pc:sldMk cId="249544481" sldId="528"/>
            <ac:spMk id="8" creationId="{5837F47E-AF1E-1B87-8ABE-AB0EED558FFB}"/>
          </ac:spMkLst>
        </pc:spChg>
        <pc:spChg chg="mod">
          <ac:chgData name="坂上　正人" userId="de84e2de-cc80-4e5f-88eb-721cffe1f0a2" providerId="ADAL" clId="{EA295599-5BF6-4EED-B61D-ADC02132DD58}" dt="2024-05-26T04:53:37.960" v="103"/>
          <ac:spMkLst>
            <pc:docMk/>
            <pc:sldMk cId="249544481" sldId="528"/>
            <ac:spMk id="11" creationId="{3EBBDDBB-CFC9-D9FE-0924-A97AE8DAF7C5}"/>
          </ac:spMkLst>
        </pc:spChg>
        <pc:spChg chg="mod">
          <ac:chgData name="坂上　正人" userId="de84e2de-cc80-4e5f-88eb-721cffe1f0a2" providerId="ADAL" clId="{EA295599-5BF6-4EED-B61D-ADC02132DD58}" dt="2024-05-26T04:53:37.960" v="103"/>
          <ac:spMkLst>
            <pc:docMk/>
            <pc:sldMk cId="249544481" sldId="528"/>
            <ac:spMk id="12" creationId="{8DAB0E5B-C8FE-74D7-2DFF-8FBDA0526911}"/>
          </ac:spMkLst>
        </pc:spChg>
        <pc:spChg chg="mod">
          <ac:chgData name="坂上　正人" userId="de84e2de-cc80-4e5f-88eb-721cffe1f0a2" providerId="ADAL" clId="{EA295599-5BF6-4EED-B61D-ADC02132DD58}" dt="2024-05-26T04:53:37.960" v="103"/>
          <ac:spMkLst>
            <pc:docMk/>
            <pc:sldMk cId="249544481" sldId="528"/>
            <ac:spMk id="13" creationId="{2009A46D-6AC1-33C5-15AE-5EB6F149FD09}"/>
          </ac:spMkLst>
        </pc:spChg>
      </pc:sldChg>
      <pc:sldChg chg="modSp del">
        <pc:chgData name="坂上　正人" userId="de84e2de-cc80-4e5f-88eb-721cffe1f0a2" providerId="ADAL" clId="{EA295599-5BF6-4EED-B61D-ADC02132DD58}" dt="2024-05-26T04:54:53.704" v="106" actId="47"/>
        <pc:sldMkLst>
          <pc:docMk/>
          <pc:sldMk cId="1813833404" sldId="530"/>
        </pc:sldMkLst>
        <pc:spChg chg="mod">
          <ac:chgData name="坂上　正人" userId="de84e2de-cc80-4e5f-88eb-721cffe1f0a2" providerId="ADAL" clId="{EA295599-5BF6-4EED-B61D-ADC02132DD58}" dt="2024-05-26T04:53:37.960" v="103"/>
          <ac:spMkLst>
            <pc:docMk/>
            <pc:sldMk cId="1813833404" sldId="530"/>
            <ac:spMk id="4" creationId="{9FABDD85-D68D-31A0-F1C4-89E2BF6B77DD}"/>
          </ac:spMkLst>
        </pc:spChg>
        <pc:spChg chg="mod">
          <ac:chgData name="坂上　正人" userId="de84e2de-cc80-4e5f-88eb-721cffe1f0a2" providerId="ADAL" clId="{EA295599-5BF6-4EED-B61D-ADC02132DD58}" dt="2024-05-26T04:53:37.960" v="103"/>
          <ac:spMkLst>
            <pc:docMk/>
            <pc:sldMk cId="1813833404" sldId="530"/>
            <ac:spMk id="5" creationId="{7193E756-B46F-5C6A-7CDF-78C1F555752F}"/>
          </ac:spMkLst>
        </pc:spChg>
        <pc:spChg chg="mod">
          <ac:chgData name="坂上　正人" userId="de84e2de-cc80-4e5f-88eb-721cffe1f0a2" providerId="ADAL" clId="{EA295599-5BF6-4EED-B61D-ADC02132DD58}" dt="2024-05-26T04:53:37.960" v="103"/>
          <ac:spMkLst>
            <pc:docMk/>
            <pc:sldMk cId="1813833404" sldId="530"/>
            <ac:spMk id="11" creationId="{F8040949-9D4C-4132-07B0-73221D8D9424}"/>
          </ac:spMkLst>
        </pc:spChg>
      </pc:sldChg>
      <pc:sldChg chg="modSp del">
        <pc:chgData name="坂上　正人" userId="de84e2de-cc80-4e5f-88eb-721cffe1f0a2" providerId="ADAL" clId="{EA295599-5BF6-4EED-B61D-ADC02132DD58}" dt="2024-05-26T04:54:53.704" v="106" actId="47"/>
        <pc:sldMkLst>
          <pc:docMk/>
          <pc:sldMk cId="3460178320" sldId="534"/>
        </pc:sldMkLst>
        <pc:spChg chg="mod">
          <ac:chgData name="坂上　正人" userId="de84e2de-cc80-4e5f-88eb-721cffe1f0a2" providerId="ADAL" clId="{EA295599-5BF6-4EED-B61D-ADC02132DD58}" dt="2024-05-26T04:53:37.960" v="103"/>
          <ac:spMkLst>
            <pc:docMk/>
            <pc:sldMk cId="3460178320" sldId="534"/>
            <ac:spMk id="2" creationId="{859A975B-1CFC-B2B6-7F21-C4945AFAB89A}"/>
          </ac:spMkLst>
        </pc:spChg>
        <pc:spChg chg="mod">
          <ac:chgData name="坂上　正人" userId="de84e2de-cc80-4e5f-88eb-721cffe1f0a2" providerId="ADAL" clId="{EA295599-5BF6-4EED-B61D-ADC02132DD58}" dt="2024-05-26T04:53:37.960" v="103"/>
          <ac:spMkLst>
            <pc:docMk/>
            <pc:sldMk cId="3460178320" sldId="534"/>
            <ac:spMk id="3" creationId="{4FF60FCC-0309-511E-BA33-3994DA973854}"/>
          </ac:spMkLst>
        </pc:spChg>
        <pc:spChg chg="mod">
          <ac:chgData name="坂上　正人" userId="de84e2de-cc80-4e5f-88eb-721cffe1f0a2" providerId="ADAL" clId="{EA295599-5BF6-4EED-B61D-ADC02132DD58}" dt="2024-05-26T04:53:37.960" v="103"/>
          <ac:spMkLst>
            <pc:docMk/>
            <pc:sldMk cId="3460178320" sldId="534"/>
            <ac:spMk id="4" creationId="{A3DD3A31-701C-4846-8951-EE76A9B7C41D}"/>
          </ac:spMkLst>
        </pc:spChg>
        <pc:spChg chg="mod">
          <ac:chgData name="坂上　正人" userId="de84e2de-cc80-4e5f-88eb-721cffe1f0a2" providerId="ADAL" clId="{EA295599-5BF6-4EED-B61D-ADC02132DD58}" dt="2024-05-26T04:53:37.960" v="103"/>
          <ac:spMkLst>
            <pc:docMk/>
            <pc:sldMk cId="3460178320" sldId="534"/>
            <ac:spMk id="5" creationId="{912A99E1-EE20-4847-EFD0-4A7ACE4809D4}"/>
          </ac:spMkLst>
        </pc:spChg>
        <pc:spChg chg="mod">
          <ac:chgData name="坂上　正人" userId="de84e2de-cc80-4e5f-88eb-721cffe1f0a2" providerId="ADAL" clId="{EA295599-5BF6-4EED-B61D-ADC02132DD58}" dt="2024-05-26T04:53:37.960" v="103"/>
          <ac:spMkLst>
            <pc:docMk/>
            <pc:sldMk cId="3460178320" sldId="534"/>
            <ac:spMk id="8" creationId="{5837F47E-AF1E-1B87-8ABE-AB0EED558FFB}"/>
          </ac:spMkLst>
        </pc:spChg>
        <pc:spChg chg="mod">
          <ac:chgData name="坂上　正人" userId="de84e2de-cc80-4e5f-88eb-721cffe1f0a2" providerId="ADAL" clId="{EA295599-5BF6-4EED-B61D-ADC02132DD58}" dt="2024-05-26T04:53:37.960" v="103"/>
          <ac:spMkLst>
            <pc:docMk/>
            <pc:sldMk cId="3460178320" sldId="534"/>
            <ac:spMk id="11" creationId="{3EBBDDBB-CFC9-D9FE-0924-A97AE8DAF7C5}"/>
          </ac:spMkLst>
        </pc:spChg>
        <pc:spChg chg="mod">
          <ac:chgData name="坂上　正人" userId="de84e2de-cc80-4e5f-88eb-721cffe1f0a2" providerId="ADAL" clId="{EA295599-5BF6-4EED-B61D-ADC02132DD58}" dt="2024-05-26T04:53:37.960" v="103"/>
          <ac:spMkLst>
            <pc:docMk/>
            <pc:sldMk cId="3460178320" sldId="534"/>
            <ac:spMk id="12" creationId="{8DAB0E5B-C8FE-74D7-2DFF-8FBDA0526911}"/>
          </ac:spMkLst>
        </pc:spChg>
        <pc:spChg chg="mod">
          <ac:chgData name="坂上　正人" userId="de84e2de-cc80-4e5f-88eb-721cffe1f0a2" providerId="ADAL" clId="{EA295599-5BF6-4EED-B61D-ADC02132DD58}" dt="2024-05-26T04:53:37.960" v="103"/>
          <ac:spMkLst>
            <pc:docMk/>
            <pc:sldMk cId="3460178320" sldId="534"/>
            <ac:spMk id="13" creationId="{2009A46D-6AC1-33C5-15AE-5EB6F149FD09}"/>
          </ac:spMkLst>
        </pc:spChg>
      </pc:sldChg>
      <pc:sldChg chg="modSp del">
        <pc:chgData name="坂上　正人" userId="de84e2de-cc80-4e5f-88eb-721cffe1f0a2" providerId="ADAL" clId="{EA295599-5BF6-4EED-B61D-ADC02132DD58}" dt="2024-05-26T04:54:53.704" v="106" actId="47"/>
        <pc:sldMkLst>
          <pc:docMk/>
          <pc:sldMk cId="3121114515" sldId="535"/>
        </pc:sldMkLst>
        <pc:spChg chg="mod">
          <ac:chgData name="坂上　正人" userId="de84e2de-cc80-4e5f-88eb-721cffe1f0a2" providerId="ADAL" clId="{EA295599-5BF6-4EED-B61D-ADC02132DD58}" dt="2024-05-26T04:53:37.960" v="103"/>
          <ac:spMkLst>
            <pc:docMk/>
            <pc:sldMk cId="3121114515" sldId="535"/>
            <ac:spMk id="2" creationId="{9801D622-1B2B-5C19-C751-FBA9882A2839}"/>
          </ac:spMkLst>
        </pc:spChg>
        <pc:spChg chg="mod">
          <ac:chgData name="坂上　正人" userId="de84e2de-cc80-4e5f-88eb-721cffe1f0a2" providerId="ADAL" clId="{EA295599-5BF6-4EED-B61D-ADC02132DD58}" dt="2024-05-26T04:53:37.960" v="103"/>
          <ac:spMkLst>
            <pc:docMk/>
            <pc:sldMk cId="3121114515" sldId="535"/>
            <ac:spMk id="5" creationId="{07608291-BC30-10C1-2468-549A5A485690}"/>
          </ac:spMkLst>
        </pc:spChg>
        <pc:spChg chg="mod">
          <ac:chgData name="坂上　正人" userId="de84e2de-cc80-4e5f-88eb-721cffe1f0a2" providerId="ADAL" clId="{EA295599-5BF6-4EED-B61D-ADC02132DD58}" dt="2024-05-26T04:53:37.960" v="103"/>
          <ac:spMkLst>
            <pc:docMk/>
            <pc:sldMk cId="3121114515" sldId="535"/>
            <ac:spMk id="228" creationId="{00000000-0000-0000-0000-000000000000}"/>
          </ac:spMkLst>
        </pc:spChg>
      </pc:sldChg>
      <pc:sldChg chg="modSp add del mod modClrScheme chgLayout">
        <pc:chgData name="坂上　正人" userId="de84e2de-cc80-4e5f-88eb-721cffe1f0a2" providerId="ADAL" clId="{EA295599-5BF6-4EED-B61D-ADC02132DD58}" dt="2024-05-26T04:55:50.638" v="117" actId="700"/>
        <pc:sldMkLst>
          <pc:docMk/>
          <pc:sldMk cId="3024252061" sldId="542"/>
        </pc:sldMkLst>
        <pc:spChg chg="mod ord">
          <ac:chgData name="坂上　正人" userId="de84e2de-cc80-4e5f-88eb-721cffe1f0a2" providerId="ADAL" clId="{EA295599-5BF6-4EED-B61D-ADC02132DD58}" dt="2024-05-26T04:55:50.638" v="117" actId="700"/>
          <ac:spMkLst>
            <pc:docMk/>
            <pc:sldMk cId="3024252061" sldId="542"/>
            <ac:spMk id="2" creationId="{34999B5D-0F83-E78E-7CF7-2EE7041689A4}"/>
          </ac:spMkLst>
        </pc:spChg>
        <pc:spChg chg="mod ord">
          <ac:chgData name="坂上　正人" userId="de84e2de-cc80-4e5f-88eb-721cffe1f0a2" providerId="ADAL" clId="{EA295599-5BF6-4EED-B61D-ADC02132DD58}" dt="2024-05-26T04:55:50.638" v="117" actId="700"/>
          <ac:spMkLst>
            <pc:docMk/>
            <pc:sldMk cId="3024252061" sldId="542"/>
            <ac:spMk id="3" creationId="{8AC033EE-1224-069A-FB9F-C96470024DDA}"/>
          </ac:spMkLst>
        </pc:spChg>
      </pc:sldChg>
      <pc:sldChg chg="addSp delSp modSp add del mod modClrScheme addCm chgLayout">
        <pc:chgData name="坂上　正人" userId="de84e2de-cc80-4e5f-88eb-721cffe1f0a2" providerId="ADAL" clId="{EA295599-5BF6-4EED-B61D-ADC02132DD58}" dt="2024-05-28T04:58:34.464" v="3688"/>
        <pc:sldMkLst>
          <pc:docMk/>
          <pc:sldMk cId="1790561314" sldId="543"/>
        </pc:sldMkLst>
        <pc:spChg chg="add del mod">
          <ac:chgData name="坂上　正人" userId="de84e2de-cc80-4e5f-88eb-721cffe1f0a2" providerId="ADAL" clId="{EA295599-5BF6-4EED-B61D-ADC02132DD58}" dt="2024-05-28T04:49:32.684" v="3668"/>
          <ac:spMkLst>
            <pc:docMk/>
            <pc:sldMk cId="1790561314" sldId="543"/>
            <ac:spMk id="2" creationId="{89B920D5-C6E0-88D4-A3E8-88F4E8D48172}"/>
          </ac:spMkLst>
        </pc:spChg>
        <pc:spChg chg="del mod">
          <ac:chgData name="坂上　正人" userId="de84e2de-cc80-4e5f-88eb-721cffe1f0a2" providerId="ADAL" clId="{EA295599-5BF6-4EED-B61D-ADC02132DD58}" dt="2024-05-26T09:14:55.239" v="2326" actId="478"/>
          <ac:spMkLst>
            <pc:docMk/>
            <pc:sldMk cId="1790561314" sldId="543"/>
            <ac:spMk id="2" creationId="{91C03538-AEF8-65FD-E7C1-85AC8F718C8E}"/>
          </ac:spMkLst>
        </pc:spChg>
        <pc:spChg chg="mod topLvl">
          <ac:chgData name="坂上　正人" userId="de84e2de-cc80-4e5f-88eb-721cffe1f0a2" providerId="ADAL" clId="{EA295599-5BF6-4EED-B61D-ADC02132DD58}" dt="2024-05-28T03:04:48.356" v="3653" actId="165"/>
          <ac:spMkLst>
            <pc:docMk/>
            <pc:sldMk cId="1790561314" sldId="543"/>
            <ac:spMk id="4" creationId="{25C50DFC-00EA-D9E2-4C70-A454D04AEFFD}"/>
          </ac:spMkLst>
        </pc:spChg>
        <pc:spChg chg="add del mod">
          <ac:chgData name="坂上　正人" userId="de84e2de-cc80-4e5f-88eb-721cffe1f0a2" providerId="ADAL" clId="{EA295599-5BF6-4EED-B61D-ADC02132DD58}" dt="2024-05-28T04:49:29.014" v="3665"/>
          <ac:spMkLst>
            <pc:docMk/>
            <pc:sldMk cId="1790561314" sldId="543"/>
            <ac:spMk id="5" creationId="{8FAFE782-899D-5BF2-F048-CEAA99486D66}"/>
          </ac:spMkLst>
        </pc:spChg>
        <pc:spChg chg="add del mod ord">
          <ac:chgData name="坂上　正人" userId="de84e2de-cc80-4e5f-88eb-721cffe1f0a2" providerId="ADAL" clId="{EA295599-5BF6-4EED-B61D-ADC02132DD58}" dt="2024-05-26T04:39:42.964" v="5" actId="700"/>
          <ac:spMkLst>
            <pc:docMk/>
            <pc:sldMk cId="1790561314" sldId="543"/>
            <ac:spMk id="5" creationId="{A9240ABF-A9D4-EAFE-FFF7-D34222D29AC7}"/>
          </ac:spMkLst>
        </pc:spChg>
        <pc:spChg chg="del mod">
          <ac:chgData name="坂上　正人" userId="de84e2de-cc80-4e5f-88eb-721cffe1f0a2" providerId="ADAL" clId="{EA295599-5BF6-4EED-B61D-ADC02132DD58}" dt="2024-05-26T09:14:55.239" v="2326" actId="478"/>
          <ac:spMkLst>
            <pc:docMk/>
            <pc:sldMk cId="1790561314" sldId="543"/>
            <ac:spMk id="6" creationId="{3B720717-019A-39E9-572E-45C70C5C7942}"/>
          </ac:spMkLst>
        </pc:spChg>
        <pc:spChg chg="add del mod ord">
          <ac:chgData name="坂上　正人" userId="de84e2de-cc80-4e5f-88eb-721cffe1f0a2" providerId="ADAL" clId="{EA295599-5BF6-4EED-B61D-ADC02132DD58}" dt="2024-05-26T04:39:42.964" v="5" actId="700"/>
          <ac:spMkLst>
            <pc:docMk/>
            <pc:sldMk cId="1790561314" sldId="543"/>
            <ac:spMk id="7" creationId="{FA42D9B3-E590-8502-CF11-DCF8BC2208E9}"/>
          </ac:spMkLst>
        </pc:spChg>
        <pc:spChg chg="add del mod ord">
          <ac:chgData name="坂上　正人" userId="de84e2de-cc80-4e5f-88eb-721cffe1f0a2" providerId="ADAL" clId="{EA295599-5BF6-4EED-B61D-ADC02132DD58}" dt="2024-05-26T04:41:33.194" v="15" actId="700"/>
          <ac:spMkLst>
            <pc:docMk/>
            <pc:sldMk cId="1790561314" sldId="543"/>
            <ac:spMk id="8" creationId="{6F2323AE-F253-18BD-47E7-D4CFD1547C9B}"/>
          </ac:spMkLst>
        </pc:spChg>
        <pc:spChg chg="add del mod ord">
          <ac:chgData name="坂上　正人" userId="de84e2de-cc80-4e5f-88eb-721cffe1f0a2" providerId="ADAL" clId="{EA295599-5BF6-4EED-B61D-ADC02132DD58}" dt="2024-05-26T04:41:33.194" v="15" actId="700"/>
          <ac:spMkLst>
            <pc:docMk/>
            <pc:sldMk cId="1790561314" sldId="543"/>
            <ac:spMk id="9" creationId="{7DDEF987-52EC-3CFD-BCCB-AF84745C7FCC}"/>
          </ac:spMkLst>
        </pc:spChg>
        <pc:spChg chg="add del mod ord">
          <ac:chgData name="坂上　正人" userId="de84e2de-cc80-4e5f-88eb-721cffe1f0a2" providerId="ADAL" clId="{EA295599-5BF6-4EED-B61D-ADC02132DD58}" dt="2024-05-26T04:44:54.894" v="52" actId="700"/>
          <ac:spMkLst>
            <pc:docMk/>
            <pc:sldMk cId="1790561314" sldId="543"/>
            <ac:spMk id="10" creationId="{73889A5C-AA12-F15B-33C7-E14E5010659B}"/>
          </ac:spMkLst>
        </pc:spChg>
        <pc:spChg chg="add del mod ord">
          <ac:chgData name="坂上　正人" userId="de84e2de-cc80-4e5f-88eb-721cffe1f0a2" providerId="ADAL" clId="{EA295599-5BF6-4EED-B61D-ADC02132DD58}" dt="2024-05-26T04:44:54.894" v="52" actId="700"/>
          <ac:spMkLst>
            <pc:docMk/>
            <pc:sldMk cId="1790561314" sldId="543"/>
            <ac:spMk id="11" creationId="{E7A54B94-53E3-04AD-6C05-6A336D190118}"/>
          </ac:spMkLst>
        </pc:spChg>
        <pc:spChg chg="add del mod ord">
          <ac:chgData name="坂上　正人" userId="de84e2de-cc80-4e5f-88eb-721cffe1f0a2" providerId="ADAL" clId="{EA295599-5BF6-4EED-B61D-ADC02132DD58}" dt="2024-05-26T04:55:46.079" v="116" actId="700"/>
          <ac:spMkLst>
            <pc:docMk/>
            <pc:sldMk cId="1790561314" sldId="543"/>
            <ac:spMk id="12" creationId="{CC3B51F3-742E-34B0-A03B-8074299A8284}"/>
          </ac:spMkLst>
        </pc:spChg>
        <pc:spChg chg="add del mod ord">
          <ac:chgData name="坂上　正人" userId="de84e2de-cc80-4e5f-88eb-721cffe1f0a2" providerId="ADAL" clId="{EA295599-5BF6-4EED-B61D-ADC02132DD58}" dt="2024-05-26T04:55:46.079" v="116" actId="700"/>
          <ac:spMkLst>
            <pc:docMk/>
            <pc:sldMk cId="1790561314" sldId="543"/>
            <ac:spMk id="13" creationId="{F045FF72-6A60-B134-2B88-15290FBC68E2}"/>
          </ac:spMkLst>
        </pc:spChg>
        <pc:spChg chg="del mod">
          <ac:chgData name="坂上　正人" userId="de84e2de-cc80-4e5f-88eb-721cffe1f0a2" providerId="ADAL" clId="{EA295599-5BF6-4EED-B61D-ADC02132DD58}" dt="2024-05-26T09:14:55.239" v="2326" actId="478"/>
          <ac:spMkLst>
            <pc:docMk/>
            <pc:sldMk cId="1790561314" sldId="543"/>
            <ac:spMk id="14" creationId="{969FE04F-2C31-56F3-56C8-3A55A467C1AC}"/>
          </ac:spMkLst>
        </pc:spChg>
        <pc:spChg chg="add del mod ord">
          <ac:chgData name="坂上　正人" userId="de84e2de-cc80-4e5f-88eb-721cffe1f0a2" providerId="ADAL" clId="{EA295599-5BF6-4EED-B61D-ADC02132DD58}" dt="2024-05-26T09:37:01.667" v="2791" actId="478"/>
          <ac:spMkLst>
            <pc:docMk/>
            <pc:sldMk cId="1790561314" sldId="543"/>
            <ac:spMk id="15" creationId="{8032C0C0-578F-074E-90F4-DA47B255B2F6}"/>
          </ac:spMkLst>
        </pc:spChg>
        <pc:spChg chg="mod topLvl">
          <ac:chgData name="坂上　正人" userId="de84e2de-cc80-4e5f-88eb-721cffe1f0a2" providerId="ADAL" clId="{EA295599-5BF6-4EED-B61D-ADC02132DD58}" dt="2024-05-28T03:04:48.356" v="3653" actId="165"/>
          <ac:spMkLst>
            <pc:docMk/>
            <pc:sldMk cId="1790561314" sldId="543"/>
            <ac:spMk id="16" creationId="{0BC5A01A-7410-5E5A-C906-6E88FA1A73EE}"/>
          </ac:spMkLst>
        </pc:spChg>
        <pc:spChg chg="del mod">
          <ac:chgData name="坂上　正人" userId="de84e2de-cc80-4e5f-88eb-721cffe1f0a2" providerId="ADAL" clId="{EA295599-5BF6-4EED-B61D-ADC02132DD58}" dt="2024-05-26T09:14:55.239" v="2326" actId="478"/>
          <ac:spMkLst>
            <pc:docMk/>
            <pc:sldMk cId="1790561314" sldId="543"/>
            <ac:spMk id="17" creationId="{BEE68081-9294-048F-549F-4D525026AB9C}"/>
          </ac:spMkLst>
        </pc:spChg>
        <pc:spChg chg="add del mod ord">
          <ac:chgData name="坂上　正人" userId="de84e2de-cc80-4e5f-88eb-721cffe1f0a2" providerId="ADAL" clId="{EA295599-5BF6-4EED-B61D-ADC02132DD58}" dt="2024-05-26T05:05:02.416" v="205" actId="478"/>
          <ac:spMkLst>
            <pc:docMk/>
            <pc:sldMk cId="1790561314" sldId="543"/>
            <ac:spMk id="18" creationId="{0238EAA5-B1C9-B308-B7B4-27F24FADC224}"/>
          </ac:spMkLst>
        </pc:spChg>
        <pc:spChg chg="mod topLvl">
          <ac:chgData name="坂上　正人" userId="de84e2de-cc80-4e5f-88eb-721cffe1f0a2" providerId="ADAL" clId="{EA295599-5BF6-4EED-B61D-ADC02132DD58}" dt="2024-05-28T03:04:48.356" v="3653" actId="165"/>
          <ac:spMkLst>
            <pc:docMk/>
            <pc:sldMk cId="1790561314" sldId="543"/>
            <ac:spMk id="19" creationId="{5D2796E5-98D1-9BEE-6C7E-591ACAEE4603}"/>
          </ac:spMkLst>
        </pc:spChg>
        <pc:spChg chg="add del mod">
          <ac:chgData name="坂上　正人" userId="de84e2de-cc80-4e5f-88eb-721cffe1f0a2" providerId="ADAL" clId="{EA295599-5BF6-4EED-B61D-ADC02132DD58}" dt="2024-05-26T09:14:55.239" v="2326" actId="478"/>
          <ac:spMkLst>
            <pc:docMk/>
            <pc:sldMk cId="1790561314" sldId="543"/>
            <ac:spMk id="20" creationId="{04FFAD3C-CA2B-FDA3-1166-C0DCAFADB150}"/>
          </ac:spMkLst>
        </pc:spChg>
        <pc:spChg chg="add mod topLvl">
          <ac:chgData name="坂上　正人" userId="de84e2de-cc80-4e5f-88eb-721cffe1f0a2" providerId="ADAL" clId="{EA295599-5BF6-4EED-B61D-ADC02132DD58}" dt="2024-05-28T03:04:48.356" v="3653" actId="165"/>
          <ac:spMkLst>
            <pc:docMk/>
            <pc:sldMk cId="1790561314" sldId="543"/>
            <ac:spMk id="21" creationId="{EF2B81C2-CE06-5514-A6BA-16F6D69E84E3}"/>
          </ac:spMkLst>
        </pc:spChg>
        <pc:spChg chg="add mod topLvl">
          <ac:chgData name="坂上　正人" userId="de84e2de-cc80-4e5f-88eb-721cffe1f0a2" providerId="ADAL" clId="{EA295599-5BF6-4EED-B61D-ADC02132DD58}" dt="2024-05-28T03:04:48.356" v="3653" actId="165"/>
          <ac:spMkLst>
            <pc:docMk/>
            <pc:sldMk cId="1790561314" sldId="543"/>
            <ac:spMk id="22" creationId="{E8FA0D75-B738-59B1-82ED-49615509910D}"/>
          </ac:spMkLst>
        </pc:spChg>
        <pc:spChg chg="add del mod">
          <ac:chgData name="坂上　正人" userId="de84e2de-cc80-4e5f-88eb-721cffe1f0a2" providerId="ADAL" clId="{EA295599-5BF6-4EED-B61D-ADC02132DD58}" dt="2024-05-26T09:23:35.858" v="2451" actId="478"/>
          <ac:spMkLst>
            <pc:docMk/>
            <pc:sldMk cId="1790561314" sldId="543"/>
            <ac:spMk id="23" creationId="{979670FA-187C-B010-A6BE-82871331636D}"/>
          </ac:spMkLst>
        </pc:spChg>
        <pc:spChg chg="mod topLvl">
          <ac:chgData name="坂上　正人" userId="de84e2de-cc80-4e5f-88eb-721cffe1f0a2" providerId="ADAL" clId="{EA295599-5BF6-4EED-B61D-ADC02132DD58}" dt="2024-05-28T03:04:48.356" v="3653" actId="165"/>
          <ac:spMkLst>
            <pc:docMk/>
            <pc:sldMk cId="1790561314" sldId="543"/>
            <ac:spMk id="24" creationId="{01437C84-7174-4450-A440-8D0F708760FA}"/>
          </ac:spMkLst>
        </pc:spChg>
        <pc:spChg chg="mod topLvl">
          <ac:chgData name="坂上　正人" userId="de84e2de-cc80-4e5f-88eb-721cffe1f0a2" providerId="ADAL" clId="{EA295599-5BF6-4EED-B61D-ADC02132DD58}" dt="2024-05-28T03:04:48.356" v="3653" actId="165"/>
          <ac:spMkLst>
            <pc:docMk/>
            <pc:sldMk cId="1790561314" sldId="543"/>
            <ac:spMk id="25" creationId="{C72F8719-D3F1-742A-BF4F-3987AE166690}"/>
          </ac:spMkLst>
        </pc:spChg>
        <pc:spChg chg="add mod topLvl">
          <ac:chgData name="坂上　正人" userId="de84e2de-cc80-4e5f-88eb-721cffe1f0a2" providerId="ADAL" clId="{EA295599-5BF6-4EED-B61D-ADC02132DD58}" dt="2024-05-28T03:04:48.356" v="3653" actId="165"/>
          <ac:spMkLst>
            <pc:docMk/>
            <pc:sldMk cId="1790561314" sldId="543"/>
            <ac:spMk id="26" creationId="{9CBAFE99-BC39-A3B3-B8FA-47749032D872}"/>
          </ac:spMkLst>
        </pc:spChg>
        <pc:spChg chg="add mod topLvl">
          <ac:chgData name="坂上　正人" userId="de84e2de-cc80-4e5f-88eb-721cffe1f0a2" providerId="ADAL" clId="{EA295599-5BF6-4EED-B61D-ADC02132DD58}" dt="2024-05-28T03:04:48.356" v="3653" actId="165"/>
          <ac:spMkLst>
            <pc:docMk/>
            <pc:sldMk cId="1790561314" sldId="543"/>
            <ac:spMk id="27" creationId="{81D9A1A2-1CF5-3079-F2DB-3E81EE85BD66}"/>
          </ac:spMkLst>
        </pc:spChg>
        <pc:spChg chg="mod topLvl">
          <ac:chgData name="坂上　正人" userId="de84e2de-cc80-4e5f-88eb-721cffe1f0a2" providerId="ADAL" clId="{EA295599-5BF6-4EED-B61D-ADC02132DD58}" dt="2024-05-28T03:04:48.356" v="3653" actId="165"/>
          <ac:spMkLst>
            <pc:docMk/>
            <pc:sldMk cId="1790561314" sldId="543"/>
            <ac:spMk id="28" creationId="{7AD39C8C-F0B9-56B4-C45E-75F3F40D409B}"/>
          </ac:spMkLst>
        </pc:spChg>
        <pc:spChg chg="mod topLvl">
          <ac:chgData name="坂上　正人" userId="de84e2de-cc80-4e5f-88eb-721cffe1f0a2" providerId="ADAL" clId="{EA295599-5BF6-4EED-B61D-ADC02132DD58}" dt="2024-05-28T03:04:48.356" v="3653" actId="165"/>
          <ac:spMkLst>
            <pc:docMk/>
            <pc:sldMk cId="1790561314" sldId="543"/>
            <ac:spMk id="29" creationId="{6BC954FE-13EB-F141-DD28-29E704927817}"/>
          </ac:spMkLst>
        </pc:spChg>
        <pc:spChg chg="mod topLvl">
          <ac:chgData name="坂上　正人" userId="de84e2de-cc80-4e5f-88eb-721cffe1f0a2" providerId="ADAL" clId="{EA295599-5BF6-4EED-B61D-ADC02132DD58}" dt="2024-05-28T03:04:48.356" v="3653" actId="165"/>
          <ac:spMkLst>
            <pc:docMk/>
            <pc:sldMk cId="1790561314" sldId="543"/>
            <ac:spMk id="30" creationId="{0340C1D6-B4F8-0475-9E33-E57BD7A231F9}"/>
          </ac:spMkLst>
        </pc:spChg>
        <pc:spChg chg="mod topLvl">
          <ac:chgData name="坂上　正人" userId="de84e2de-cc80-4e5f-88eb-721cffe1f0a2" providerId="ADAL" clId="{EA295599-5BF6-4EED-B61D-ADC02132DD58}" dt="2024-05-28T03:04:48.356" v="3653" actId="165"/>
          <ac:spMkLst>
            <pc:docMk/>
            <pc:sldMk cId="1790561314" sldId="543"/>
            <ac:spMk id="31" creationId="{95F82ABA-A0E9-B487-AA7F-E58939B84DA1}"/>
          </ac:spMkLst>
        </pc:spChg>
        <pc:spChg chg="mod topLvl">
          <ac:chgData name="坂上　正人" userId="de84e2de-cc80-4e5f-88eb-721cffe1f0a2" providerId="ADAL" clId="{EA295599-5BF6-4EED-B61D-ADC02132DD58}" dt="2024-05-28T03:04:48.356" v="3653" actId="165"/>
          <ac:spMkLst>
            <pc:docMk/>
            <pc:sldMk cId="1790561314" sldId="543"/>
            <ac:spMk id="480" creationId="{850E4D70-41BD-3387-EFE9-0547267E880E}"/>
          </ac:spMkLst>
        </pc:spChg>
        <pc:spChg chg="mod topLvl">
          <ac:chgData name="坂上　正人" userId="de84e2de-cc80-4e5f-88eb-721cffe1f0a2" providerId="ADAL" clId="{EA295599-5BF6-4EED-B61D-ADC02132DD58}" dt="2024-05-28T03:04:48.356" v="3653" actId="165"/>
          <ac:spMkLst>
            <pc:docMk/>
            <pc:sldMk cId="1790561314" sldId="543"/>
            <ac:spMk id="481" creationId="{6DFE687F-317B-CF7F-8AF3-ECDBE65FE59C}"/>
          </ac:spMkLst>
        </pc:spChg>
        <pc:spChg chg="mod topLvl">
          <ac:chgData name="坂上　正人" userId="de84e2de-cc80-4e5f-88eb-721cffe1f0a2" providerId="ADAL" clId="{EA295599-5BF6-4EED-B61D-ADC02132DD58}" dt="2024-05-28T03:04:48.356" v="3653" actId="165"/>
          <ac:spMkLst>
            <pc:docMk/>
            <pc:sldMk cId="1790561314" sldId="543"/>
            <ac:spMk id="482" creationId="{02AC06AE-961E-C97C-7D43-12A27E356E73}"/>
          </ac:spMkLst>
        </pc:spChg>
        <pc:spChg chg="add mod topLvl">
          <ac:chgData name="坂上　正人" userId="de84e2de-cc80-4e5f-88eb-721cffe1f0a2" providerId="ADAL" clId="{EA295599-5BF6-4EED-B61D-ADC02132DD58}" dt="2024-05-28T03:04:48.356" v="3653" actId="165"/>
          <ac:spMkLst>
            <pc:docMk/>
            <pc:sldMk cId="1790561314" sldId="543"/>
            <ac:spMk id="483" creationId="{12DE5EC4-F464-AE7E-B271-4A7AEF5531FF}"/>
          </ac:spMkLst>
        </pc:spChg>
        <pc:spChg chg="mod topLvl">
          <ac:chgData name="坂上　正人" userId="de84e2de-cc80-4e5f-88eb-721cffe1f0a2" providerId="ADAL" clId="{EA295599-5BF6-4EED-B61D-ADC02132DD58}" dt="2024-05-28T03:04:48.356" v="3653" actId="165"/>
          <ac:spMkLst>
            <pc:docMk/>
            <pc:sldMk cId="1790561314" sldId="543"/>
            <ac:spMk id="484" creationId="{C58455ED-079E-E95B-5DA9-F800FA626E27}"/>
          </ac:spMkLst>
        </pc:spChg>
        <pc:spChg chg="mod topLvl">
          <ac:chgData name="坂上　正人" userId="de84e2de-cc80-4e5f-88eb-721cffe1f0a2" providerId="ADAL" clId="{EA295599-5BF6-4EED-B61D-ADC02132DD58}" dt="2024-05-28T03:04:48.356" v="3653" actId="165"/>
          <ac:spMkLst>
            <pc:docMk/>
            <pc:sldMk cId="1790561314" sldId="543"/>
            <ac:spMk id="485" creationId="{BF3F84BE-08F3-9F74-19DC-49B0D09400F1}"/>
          </ac:spMkLst>
        </pc:spChg>
        <pc:spChg chg="mod topLvl">
          <ac:chgData name="坂上　正人" userId="de84e2de-cc80-4e5f-88eb-721cffe1f0a2" providerId="ADAL" clId="{EA295599-5BF6-4EED-B61D-ADC02132DD58}" dt="2024-05-28T03:04:48.356" v="3653" actId="165"/>
          <ac:spMkLst>
            <pc:docMk/>
            <pc:sldMk cId="1790561314" sldId="543"/>
            <ac:spMk id="486" creationId="{794B7282-6709-5B35-27A2-4F7D1EE9B23C}"/>
          </ac:spMkLst>
        </pc:spChg>
        <pc:spChg chg="add mod topLvl">
          <ac:chgData name="坂上　正人" userId="de84e2de-cc80-4e5f-88eb-721cffe1f0a2" providerId="ADAL" clId="{EA295599-5BF6-4EED-B61D-ADC02132DD58}" dt="2024-05-28T03:04:48.356" v="3653" actId="165"/>
          <ac:spMkLst>
            <pc:docMk/>
            <pc:sldMk cId="1790561314" sldId="543"/>
            <ac:spMk id="487" creationId="{F1FF8E04-DDC4-35B9-FE40-A3376E9B2FC6}"/>
          </ac:spMkLst>
        </pc:spChg>
        <pc:spChg chg="add mod topLvl">
          <ac:chgData name="坂上　正人" userId="de84e2de-cc80-4e5f-88eb-721cffe1f0a2" providerId="ADAL" clId="{EA295599-5BF6-4EED-B61D-ADC02132DD58}" dt="2024-05-28T03:04:48.356" v="3653" actId="165"/>
          <ac:spMkLst>
            <pc:docMk/>
            <pc:sldMk cId="1790561314" sldId="543"/>
            <ac:spMk id="488" creationId="{2885039E-D505-E197-344E-B87DB9D18B27}"/>
          </ac:spMkLst>
        </pc:spChg>
        <pc:spChg chg="mod topLvl">
          <ac:chgData name="坂上　正人" userId="de84e2de-cc80-4e5f-88eb-721cffe1f0a2" providerId="ADAL" clId="{EA295599-5BF6-4EED-B61D-ADC02132DD58}" dt="2024-05-28T03:04:48.356" v="3653" actId="165"/>
          <ac:spMkLst>
            <pc:docMk/>
            <pc:sldMk cId="1790561314" sldId="543"/>
            <ac:spMk id="489" creationId="{E97E0FFB-E5BF-126D-0180-E3DA062A45F6}"/>
          </ac:spMkLst>
        </pc:spChg>
        <pc:spChg chg="mod topLvl">
          <ac:chgData name="坂上　正人" userId="de84e2de-cc80-4e5f-88eb-721cffe1f0a2" providerId="ADAL" clId="{EA295599-5BF6-4EED-B61D-ADC02132DD58}" dt="2024-05-28T03:04:48.356" v="3653" actId="165"/>
          <ac:spMkLst>
            <pc:docMk/>
            <pc:sldMk cId="1790561314" sldId="543"/>
            <ac:spMk id="490" creationId="{052A51D0-F34F-56F3-03DD-01ACC4FF44D0}"/>
          </ac:spMkLst>
        </pc:spChg>
        <pc:spChg chg="mod topLvl">
          <ac:chgData name="坂上　正人" userId="de84e2de-cc80-4e5f-88eb-721cffe1f0a2" providerId="ADAL" clId="{EA295599-5BF6-4EED-B61D-ADC02132DD58}" dt="2024-05-28T03:04:48.356" v="3653" actId="165"/>
          <ac:spMkLst>
            <pc:docMk/>
            <pc:sldMk cId="1790561314" sldId="543"/>
            <ac:spMk id="491" creationId="{FC1022AB-E3D6-C855-0003-105861F71466}"/>
          </ac:spMkLst>
        </pc:spChg>
        <pc:spChg chg="mod topLvl">
          <ac:chgData name="坂上　正人" userId="de84e2de-cc80-4e5f-88eb-721cffe1f0a2" providerId="ADAL" clId="{EA295599-5BF6-4EED-B61D-ADC02132DD58}" dt="2024-05-28T03:04:48.356" v="3653" actId="165"/>
          <ac:spMkLst>
            <pc:docMk/>
            <pc:sldMk cId="1790561314" sldId="543"/>
            <ac:spMk id="492" creationId="{DC9D569E-F7E3-0E31-7937-7701BF97C6E2}"/>
          </ac:spMkLst>
        </pc:spChg>
        <pc:spChg chg="add mod topLvl">
          <ac:chgData name="坂上　正人" userId="de84e2de-cc80-4e5f-88eb-721cffe1f0a2" providerId="ADAL" clId="{EA295599-5BF6-4EED-B61D-ADC02132DD58}" dt="2024-05-28T03:04:48.356" v="3653" actId="165"/>
          <ac:spMkLst>
            <pc:docMk/>
            <pc:sldMk cId="1790561314" sldId="543"/>
            <ac:spMk id="493" creationId="{296213B4-9388-405D-3455-B691DB863D43}"/>
          </ac:spMkLst>
        </pc:spChg>
        <pc:spChg chg="mod topLvl">
          <ac:chgData name="坂上　正人" userId="de84e2de-cc80-4e5f-88eb-721cffe1f0a2" providerId="ADAL" clId="{EA295599-5BF6-4EED-B61D-ADC02132DD58}" dt="2024-05-28T03:04:48.356" v="3653" actId="165"/>
          <ac:spMkLst>
            <pc:docMk/>
            <pc:sldMk cId="1790561314" sldId="543"/>
            <ac:spMk id="494" creationId="{1CC1C7B4-8CA9-FF69-C9CB-A6AAAE7CDF41}"/>
          </ac:spMkLst>
        </pc:spChg>
        <pc:spChg chg="mod topLvl">
          <ac:chgData name="坂上　正人" userId="de84e2de-cc80-4e5f-88eb-721cffe1f0a2" providerId="ADAL" clId="{EA295599-5BF6-4EED-B61D-ADC02132DD58}" dt="2024-05-28T03:04:48.356" v="3653" actId="165"/>
          <ac:spMkLst>
            <pc:docMk/>
            <pc:sldMk cId="1790561314" sldId="543"/>
            <ac:spMk id="495" creationId="{AB6CA17F-7D91-8CD2-782E-7D8710978CD7}"/>
          </ac:spMkLst>
        </pc:spChg>
        <pc:spChg chg="mod ord">
          <ac:chgData name="坂上　正人" userId="de84e2de-cc80-4e5f-88eb-721cffe1f0a2" providerId="ADAL" clId="{EA295599-5BF6-4EED-B61D-ADC02132DD58}" dt="2024-05-26T09:35:03.623" v="2787"/>
          <ac:spMkLst>
            <pc:docMk/>
            <pc:sldMk cId="1790561314" sldId="543"/>
            <ac:spMk id="496" creationId="{00000000-0000-0000-0000-000000000000}"/>
          </ac:spMkLst>
        </pc:spChg>
        <pc:spChg chg="del mod">
          <ac:chgData name="坂上　正人" userId="de84e2de-cc80-4e5f-88eb-721cffe1f0a2" providerId="ADAL" clId="{EA295599-5BF6-4EED-B61D-ADC02132DD58}" dt="2024-05-26T09:28:31.577" v="2658" actId="478"/>
          <ac:spMkLst>
            <pc:docMk/>
            <pc:sldMk cId="1790561314" sldId="543"/>
            <ac:spMk id="497" creationId="{00000000-0000-0000-0000-000000000000}"/>
          </ac:spMkLst>
        </pc:spChg>
        <pc:spChg chg="add mod topLvl">
          <ac:chgData name="坂上　正人" userId="de84e2de-cc80-4e5f-88eb-721cffe1f0a2" providerId="ADAL" clId="{EA295599-5BF6-4EED-B61D-ADC02132DD58}" dt="2024-05-28T03:04:48.356" v="3653" actId="165"/>
          <ac:spMkLst>
            <pc:docMk/>
            <pc:sldMk cId="1790561314" sldId="543"/>
            <ac:spMk id="498" creationId="{0A1A735A-0B59-CFC3-1E2A-E4D52BEE1FA7}"/>
          </ac:spMkLst>
        </pc:spChg>
        <pc:spChg chg="add mod topLvl">
          <ac:chgData name="坂上　正人" userId="de84e2de-cc80-4e5f-88eb-721cffe1f0a2" providerId="ADAL" clId="{EA295599-5BF6-4EED-B61D-ADC02132DD58}" dt="2024-05-28T03:04:48.356" v="3653" actId="165"/>
          <ac:spMkLst>
            <pc:docMk/>
            <pc:sldMk cId="1790561314" sldId="543"/>
            <ac:spMk id="499" creationId="{20FB433D-8B27-D507-65AA-1556479B9DD7}"/>
          </ac:spMkLst>
        </pc:spChg>
        <pc:spChg chg="mod topLvl">
          <ac:chgData name="坂上　正人" userId="de84e2de-cc80-4e5f-88eb-721cffe1f0a2" providerId="ADAL" clId="{EA295599-5BF6-4EED-B61D-ADC02132DD58}" dt="2024-05-28T03:04:48.356" v="3653" actId="165"/>
          <ac:spMkLst>
            <pc:docMk/>
            <pc:sldMk cId="1790561314" sldId="543"/>
            <ac:spMk id="500" creationId="{A7B9D7E4-0B27-0AE5-D985-5C2650EA44CC}"/>
          </ac:spMkLst>
        </pc:spChg>
        <pc:spChg chg="mod topLvl">
          <ac:chgData name="坂上　正人" userId="de84e2de-cc80-4e5f-88eb-721cffe1f0a2" providerId="ADAL" clId="{EA295599-5BF6-4EED-B61D-ADC02132DD58}" dt="2024-05-28T03:04:48.356" v="3653" actId="165"/>
          <ac:spMkLst>
            <pc:docMk/>
            <pc:sldMk cId="1790561314" sldId="543"/>
            <ac:spMk id="501" creationId="{91984106-C6A8-57CE-D829-58E4B8B2DE50}"/>
          </ac:spMkLst>
        </pc:spChg>
        <pc:spChg chg="mod topLvl">
          <ac:chgData name="坂上　正人" userId="de84e2de-cc80-4e5f-88eb-721cffe1f0a2" providerId="ADAL" clId="{EA295599-5BF6-4EED-B61D-ADC02132DD58}" dt="2024-05-28T03:04:48.356" v="3653" actId="165"/>
          <ac:spMkLst>
            <pc:docMk/>
            <pc:sldMk cId="1790561314" sldId="543"/>
            <ac:spMk id="502" creationId="{2185D32D-E8BC-291A-7468-292FCE1A1B80}"/>
          </ac:spMkLst>
        </pc:spChg>
        <pc:spChg chg="mod topLvl">
          <ac:chgData name="坂上　正人" userId="de84e2de-cc80-4e5f-88eb-721cffe1f0a2" providerId="ADAL" clId="{EA295599-5BF6-4EED-B61D-ADC02132DD58}" dt="2024-05-28T03:04:48.356" v="3653" actId="165"/>
          <ac:spMkLst>
            <pc:docMk/>
            <pc:sldMk cId="1790561314" sldId="543"/>
            <ac:spMk id="503" creationId="{C82E0523-19B3-78D5-0E1B-F00598769B38}"/>
          </ac:spMkLst>
        </pc:spChg>
        <pc:spChg chg="mod topLvl">
          <ac:chgData name="坂上　正人" userId="de84e2de-cc80-4e5f-88eb-721cffe1f0a2" providerId="ADAL" clId="{EA295599-5BF6-4EED-B61D-ADC02132DD58}" dt="2024-05-28T03:04:48.356" v="3653" actId="165"/>
          <ac:spMkLst>
            <pc:docMk/>
            <pc:sldMk cId="1790561314" sldId="543"/>
            <ac:spMk id="504" creationId="{238BA958-B688-9551-D417-95BADD7119C7}"/>
          </ac:spMkLst>
        </pc:spChg>
        <pc:spChg chg="add mod topLvl">
          <ac:chgData name="坂上　正人" userId="de84e2de-cc80-4e5f-88eb-721cffe1f0a2" providerId="ADAL" clId="{EA295599-5BF6-4EED-B61D-ADC02132DD58}" dt="2024-05-28T03:04:48.356" v="3653" actId="165"/>
          <ac:spMkLst>
            <pc:docMk/>
            <pc:sldMk cId="1790561314" sldId="543"/>
            <ac:spMk id="505" creationId="{DEF4942E-7F76-AB4D-2FA7-2FB1B4DC4C66}"/>
          </ac:spMkLst>
        </pc:spChg>
        <pc:spChg chg="add mod topLvl">
          <ac:chgData name="坂上　正人" userId="de84e2de-cc80-4e5f-88eb-721cffe1f0a2" providerId="ADAL" clId="{EA295599-5BF6-4EED-B61D-ADC02132DD58}" dt="2024-05-28T03:04:48.356" v="3653" actId="165"/>
          <ac:spMkLst>
            <pc:docMk/>
            <pc:sldMk cId="1790561314" sldId="543"/>
            <ac:spMk id="506" creationId="{36DF9A38-C034-9C68-93A1-E3C6FAED2D6B}"/>
          </ac:spMkLst>
        </pc:spChg>
        <pc:spChg chg="add del mod">
          <ac:chgData name="坂上　正人" userId="de84e2de-cc80-4e5f-88eb-721cffe1f0a2" providerId="ADAL" clId="{EA295599-5BF6-4EED-B61D-ADC02132DD58}" dt="2024-05-26T09:12:16.775" v="2247"/>
          <ac:spMkLst>
            <pc:docMk/>
            <pc:sldMk cId="1790561314" sldId="543"/>
            <ac:spMk id="507" creationId="{13750E8F-F487-DA8D-641F-D28571181716}"/>
          </ac:spMkLst>
        </pc:spChg>
        <pc:spChg chg="add del mod">
          <ac:chgData name="坂上　正人" userId="de84e2de-cc80-4e5f-88eb-721cffe1f0a2" providerId="ADAL" clId="{EA295599-5BF6-4EED-B61D-ADC02132DD58}" dt="2024-05-26T09:12:16.775" v="2247"/>
          <ac:spMkLst>
            <pc:docMk/>
            <pc:sldMk cId="1790561314" sldId="543"/>
            <ac:spMk id="508" creationId="{236109F0-27F5-779B-F579-39EB9290EB7E}"/>
          </ac:spMkLst>
        </pc:spChg>
        <pc:spChg chg="mod topLvl">
          <ac:chgData name="坂上　正人" userId="de84e2de-cc80-4e5f-88eb-721cffe1f0a2" providerId="ADAL" clId="{EA295599-5BF6-4EED-B61D-ADC02132DD58}" dt="2024-05-28T03:04:48.356" v="3653" actId="165"/>
          <ac:spMkLst>
            <pc:docMk/>
            <pc:sldMk cId="1790561314" sldId="543"/>
            <ac:spMk id="509" creationId="{0F5B817C-7242-60D8-5AE8-4ED6BAD2C334}"/>
          </ac:spMkLst>
        </pc:spChg>
        <pc:spChg chg="mod topLvl">
          <ac:chgData name="坂上　正人" userId="de84e2de-cc80-4e5f-88eb-721cffe1f0a2" providerId="ADAL" clId="{EA295599-5BF6-4EED-B61D-ADC02132DD58}" dt="2024-05-28T03:04:48.356" v="3653" actId="165"/>
          <ac:spMkLst>
            <pc:docMk/>
            <pc:sldMk cId="1790561314" sldId="543"/>
            <ac:spMk id="510" creationId="{560ED5AB-E871-6C40-055D-48E4C97ABA0F}"/>
          </ac:spMkLst>
        </pc:spChg>
        <pc:spChg chg="mod topLvl">
          <ac:chgData name="坂上　正人" userId="de84e2de-cc80-4e5f-88eb-721cffe1f0a2" providerId="ADAL" clId="{EA295599-5BF6-4EED-B61D-ADC02132DD58}" dt="2024-05-28T03:04:48.356" v="3653" actId="165"/>
          <ac:spMkLst>
            <pc:docMk/>
            <pc:sldMk cId="1790561314" sldId="543"/>
            <ac:spMk id="511" creationId="{80582870-5DBB-9967-4261-C0C7C16160FC}"/>
          </ac:spMkLst>
        </pc:spChg>
        <pc:spChg chg="mod topLvl">
          <ac:chgData name="坂上　正人" userId="de84e2de-cc80-4e5f-88eb-721cffe1f0a2" providerId="ADAL" clId="{EA295599-5BF6-4EED-B61D-ADC02132DD58}" dt="2024-05-28T03:04:48.356" v="3653" actId="165"/>
          <ac:spMkLst>
            <pc:docMk/>
            <pc:sldMk cId="1790561314" sldId="543"/>
            <ac:spMk id="512" creationId="{7342B776-398B-2192-F87C-63162213E7AC}"/>
          </ac:spMkLst>
        </pc:spChg>
        <pc:spChg chg="mod topLvl">
          <ac:chgData name="坂上　正人" userId="de84e2de-cc80-4e5f-88eb-721cffe1f0a2" providerId="ADAL" clId="{EA295599-5BF6-4EED-B61D-ADC02132DD58}" dt="2024-05-28T03:04:48.356" v="3653" actId="165"/>
          <ac:spMkLst>
            <pc:docMk/>
            <pc:sldMk cId="1790561314" sldId="543"/>
            <ac:spMk id="513" creationId="{2974B5C1-9B19-59F9-F294-ED6C4D2FB7C8}"/>
          </ac:spMkLst>
        </pc:spChg>
        <pc:spChg chg="mod topLvl">
          <ac:chgData name="坂上　正人" userId="de84e2de-cc80-4e5f-88eb-721cffe1f0a2" providerId="ADAL" clId="{EA295599-5BF6-4EED-B61D-ADC02132DD58}" dt="2024-05-28T03:04:48.356" v="3653" actId="165"/>
          <ac:spMkLst>
            <pc:docMk/>
            <pc:sldMk cId="1790561314" sldId="543"/>
            <ac:spMk id="514" creationId="{83F012C1-3CE8-7D16-D832-13658D26ED6F}"/>
          </ac:spMkLst>
        </pc:spChg>
        <pc:spChg chg="mod topLvl">
          <ac:chgData name="坂上　正人" userId="de84e2de-cc80-4e5f-88eb-721cffe1f0a2" providerId="ADAL" clId="{EA295599-5BF6-4EED-B61D-ADC02132DD58}" dt="2024-05-28T03:04:48.356" v="3653" actId="165"/>
          <ac:spMkLst>
            <pc:docMk/>
            <pc:sldMk cId="1790561314" sldId="543"/>
            <ac:spMk id="515" creationId="{1B1C481E-572A-7F93-E12E-327D81359BC0}"/>
          </ac:spMkLst>
        </pc:spChg>
        <pc:spChg chg="mod topLvl">
          <ac:chgData name="坂上　正人" userId="de84e2de-cc80-4e5f-88eb-721cffe1f0a2" providerId="ADAL" clId="{EA295599-5BF6-4EED-B61D-ADC02132DD58}" dt="2024-05-28T03:04:48.356" v="3653" actId="165"/>
          <ac:spMkLst>
            <pc:docMk/>
            <pc:sldMk cId="1790561314" sldId="543"/>
            <ac:spMk id="516" creationId="{B89351C0-245E-D5B8-1B26-1562D9E52169}"/>
          </ac:spMkLst>
        </pc:spChg>
        <pc:spChg chg="mod topLvl">
          <ac:chgData name="坂上　正人" userId="de84e2de-cc80-4e5f-88eb-721cffe1f0a2" providerId="ADAL" clId="{EA295599-5BF6-4EED-B61D-ADC02132DD58}" dt="2024-05-28T03:04:48.356" v="3653" actId="165"/>
          <ac:spMkLst>
            <pc:docMk/>
            <pc:sldMk cId="1790561314" sldId="543"/>
            <ac:spMk id="517" creationId="{F2F12D35-948A-B4FF-A86D-24134EA19937}"/>
          </ac:spMkLst>
        </pc:spChg>
        <pc:spChg chg="add del mod">
          <ac:chgData name="坂上　正人" userId="de84e2de-cc80-4e5f-88eb-721cffe1f0a2" providerId="ADAL" clId="{EA295599-5BF6-4EED-B61D-ADC02132DD58}" dt="2024-05-26T09:12:16.775" v="2247"/>
          <ac:spMkLst>
            <pc:docMk/>
            <pc:sldMk cId="1790561314" sldId="543"/>
            <ac:spMk id="518" creationId="{893711B2-3E1F-AC71-74FE-01BB6BAC0BD4}"/>
          </ac:spMkLst>
        </pc:spChg>
        <pc:spChg chg="add del mod">
          <ac:chgData name="坂上　正人" userId="de84e2de-cc80-4e5f-88eb-721cffe1f0a2" providerId="ADAL" clId="{EA295599-5BF6-4EED-B61D-ADC02132DD58}" dt="2024-05-26T09:12:16.775" v="2247"/>
          <ac:spMkLst>
            <pc:docMk/>
            <pc:sldMk cId="1790561314" sldId="543"/>
            <ac:spMk id="519" creationId="{029DD3E7-5C22-306A-3F8F-B3F1F109DD64}"/>
          </ac:spMkLst>
        </pc:spChg>
        <pc:spChg chg="add del mod">
          <ac:chgData name="坂上　正人" userId="de84e2de-cc80-4e5f-88eb-721cffe1f0a2" providerId="ADAL" clId="{EA295599-5BF6-4EED-B61D-ADC02132DD58}" dt="2024-05-26T09:12:16.775" v="2247"/>
          <ac:spMkLst>
            <pc:docMk/>
            <pc:sldMk cId="1790561314" sldId="543"/>
            <ac:spMk id="520" creationId="{D2C22300-248E-E26E-198C-EBAD072CA867}"/>
          </ac:spMkLst>
        </pc:spChg>
        <pc:spChg chg="add del mod">
          <ac:chgData name="坂上　正人" userId="de84e2de-cc80-4e5f-88eb-721cffe1f0a2" providerId="ADAL" clId="{EA295599-5BF6-4EED-B61D-ADC02132DD58}" dt="2024-05-26T09:12:16.775" v="2247"/>
          <ac:spMkLst>
            <pc:docMk/>
            <pc:sldMk cId="1790561314" sldId="543"/>
            <ac:spMk id="521" creationId="{1509668D-198F-FF89-733E-045A1C7E7E1D}"/>
          </ac:spMkLst>
        </pc:spChg>
        <pc:spChg chg="add del mod">
          <ac:chgData name="坂上　正人" userId="de84e2de-cc80-4e5f-88eb-721cffe1f0a2" providerId="ADAL" clId="{EA295599-5BF6-4EED-B61D-ADC02132DD58}" dt="2024-05-26T09:12:16.775" v="2247"/>
          <ac:spMkLst>
            <pc:docMk/>
            <pc:sldMk cId="1790561314" sldId="543"/>
            <ac:spMk id="522" creationId="{38E3D21D-D3A3-5B4F-4BFF-EA618600E068}"/>
          </ac:spMkLst>
        </pc:spChg>
        <pc:spChg chg="add del mod">
          <ac:chgData name="坂上　正人" userId="de84e2de-cc80-4e5f-88eb-721cffe1f0a2" providerId="ADAL" clId="{EA295599-5BF6-4EED-B61D-ADC02132DD58}" dt="2024-05-26T09:12:16.775" v="2247"/>
          <ac:spMkLst>
            <pc:docMk/>
            <pc:sldMk cId="1790561314" sldId="543"/>
            <ac:spMk id="523" creationId="{2F348483-2E27-20DA-C654-D1F3AA2286A2}"/>
          </ac:spMkLst>
        </pc:spChg>
        <pc:spChg chg="add del mod">
          <ac:chgData name="坂上　正人" userId="de84e2de-cc80-4e5f-88eb-721cffe1f0a2" providerId="ADAL" clId="{EA295599-5BF6-4EED-B61D-ADC02132DD58}" dt="2024-05-26T09:12:16.775" v="2247"/>
          <ac:spMkLst>
            <pc:docMk/>
            <pc:sldMk cId="1790561314" sldId="543"/>
            <ac:spMk id="524" creationId="{A3252D56-DC9D-DF28-0F5D-6FB25FC50D6C}"/>
          </ac:spMkLst>
        </pc:spChg>
        <pc:spChg chg="add del mod">
          <ac:chgData name="坂上　正人" userId="de84e2de-cc80-4e5f-88eb-721cffe1f0a2" providerId="ADAL" clId="{EA295599-5BF6-4EED-B61D-ADC02132DD58}" dt="2024-05-26T09:12:16.775" v="2247"/>
          <ac:spMkLst>
            <pc:docMk/>
            <pc:sldMk cId="1790561314" sldId="543"/>
            <ac:spMk id="525" creationId="{24CBB73D-257B-568B-2861-8F56F0FC77FD}"/>
          </ac:spMkLst>
        </pc:spChg>
        <pc:spChg chg="add del mod">
          <ac:chgData name="坂上　正人" userId="de84e2de-cc80-4e5f-88eb-721cffe1f0a2" providerId="ADAL" clId="{EA295599-5BF6-4EED-B61D-ADC02132DD58}" dt="2024-05-26T09:12:16.775" v="2247"/>
          <ac:spMkLst>
            <pc:docMk/>
            <pc:sldMk cId="1790561314" sldId="543"/>
            <ac:spMk id="526" creationId="{51CB5A0C-883B-0A1E-B882-F283E9A7918D}"/>
          </ac:spMkLst>
        </pc:spChg>
        <pc:spChg chg="add del mod">
          <ac:chgData name="坂上　正人" userId="de84e2de-cc80-4e5f-88eb-721cffe1f0a2" providerId="ADAL" clId="{EA295599-5BF6-4EED-B61D-ADC02132DD58}" dt="2024-05-26T09:12:16.775" v="2247"/>
          <ac:spMkLst>
            <pc:docMk/>
            <pc:sldMk cId="1790561314" sldId="543"/>
            <ac:spMk id="527" creationId="{F752B7D7-ABA3-6E3F-634D-5B3A278B46DC}"/>
          </ac:spMkLst>
        </pc:spChg>
        <pc:spChg chg="add del mod">
          <ac:chgData name="坂上　正人" userId="de84e2de-cc80-4e5f-88eb-721cffe1f0a2" providerId="ADAL" clId="{EA295599-5BF6-4EED-B61D-ADC02132DD58}" dt="2024-05-26T09:12:16.775" v="2247"/>
          <ac:spMkLst>
            <pc:docMk/>
            <pc:sldMk cId="1790561314" sldId="543"/>
            <ac:spMk id="528" creationId="{49BB1A08-01BB-EC8E-0465-82C5AFD4EDB7}"/>
          </ac:spMkLst>
        </pc:spChg>
        <pc:spChg chg="add del mod">
          <ac:chgData name="坂上　正人" userId="de84e2de-cc80-4e5f-88eb-721cffe1f0a2" providerId="ADAL" clId="{EA295599-5BF6-4EED-B61D-ADC02132DD58}" dt="2024-05-26T09:12:16.775" v="2247"/>
          <ac:spMkLst>
            <pc:docMk/>
            <pc:sldMk cId="1790561314" sldId="543"/>
            <ac:spMk id="529" creationId="{3BED507A-A448-B01E-4A5C-DCD26595656F}"/>
          </ac:spMkLst>
        </pc:spChg>
        <pc:spChg chg="add del mod">
          <ac:chgData name="坂上　正人" userId="de84e2de-cc80-4e5f-88eb-721cffe1f0a2" providerId="ADAL" clId="{EA295599-5BF6-4EED-B61D-ADC02132DD58}" dt="2024-05-26T09:12:19.788" v="2251"/>
          <ac:spMkLst>
            <pc:docMk/>
            <pc:sldMk cId="1790561314" sldId="543"/>
            <ac:spMk id="530" creationId="{4F76EA6A-C2BC-6BD9-492A-7C1B988FA056}"/>
          </ac:spMkLst>
        </pc:spChg>
        <pc:spChg chg="add mod topLvl">
          <ac:chgData name="坂上　正人" userId="de84e2de-cc80-4e5f-88eb-721cffe1f0a2" providerId="ADAL" clId="{EA295599-5BF6-4EED-B61D-ADC02132DD58}" dt="2024-05-26T12:10:26.696" v="3572" actId="164"/>
          <ac:spMkLst>
            <pc:docMk/>
            <pc:sldMk cId="1790561314" sldId="543"/>
            <ac:spMk id="531" creationId="{BC6077DA-16DE-05D2-B5A4-F0646B592CC4}"/>
          </ac:spMkLst>
        </pc:spChg>
        <pc:spChg chg="add mod topLvl">
          <ac:chgData name="坂上　正人" userId="de84e2de-cc80-4e5f-88eb-721cffe1f0a2" providerId="ADAL" clId="{EA295599-5BF6-4EED-B61D-ADC02132DD58}" dt="2024-05-26T12:10:26.696" v="3572" actId="164"/>
          <ac:spMkLst>
            <pc:docMk/>
            <pc:sldMk cId="1790561314" sldId="543"/>
            <ac:spMk id="532" creationId="{3BF2DEF9-7DC3-512A-EDB4-15BF70F7C311}"/>
          </ac:spMkLst>
        </pc:spChg>
        <pc:spChg chg="add mod topLvl">
          <ac:chgData name="坂上　正人" userId="de84e2de-cc80-4e5f-88eb-721cffe1f0a2" providerId="ADAL" clId="{EA295599-5BF6-4EED-B61D-ADC02132DD58}" dt="2024-05-26T12:10:26.696" v="3572" actId="164"/>
          <ac:spMkLst>
            <pc:docMk/>
            <pc:sldMk cId="1790561314" sldId="543"/>
            <ac:spMk id="534" creationId="{38E8675B-CAF6-BB2B-F6BD-D1CF2C25F85B}"/>
          </ac:spMkLst>
        </pc:spChg>
        <pc:spChg chg="add mod topLvl">
          <ac:chgData name="坂上　正人" userId="de84e2de-cc80-4e5f-88eb-721cffe1f0a2" providerId="ADAL" clId="{EA295599-5BF6-4EED-B61D-ADC02132DD58}" dt="2024-05-26T12:10:26.696" v="3572" actId="164"/>
          <ac:spMkLst>
            <pc:docMk/>
            <pc:sldMk cId="1790561314" sldId="543"/>
            <ac:spMk id="535" creationId="{A0A6C0AA-FBAC-DAA6-801D-B35E4C43EA82}"/>
          </ac:spMkLst>
        </pc:spChg>
        <pc:spChg chg="add mod topLvl">
          <ac:chgData name="坂上　正人" userId="de84e2de-cc80-4e5f-88eb-721cffe1f0a2" providerId="ADAL" clId="{EA295599-5BF6-4EED-B61D-ADC02132DD58}" dt="2024-05-26T12:10:26.696" v="3572" actId="164"/>
          <ac:spMkLst>
            <pc:docMk/>
            <pc:sldMk cId="1790561314" sldId="543"/>
            <ac:spMk id="536" creationId="{20A1D412-89B3-A3CF-007B-8530FADEB33C}"/>
          </ac:spMkLst>
        </pc:spChg>
        <pc:spChg chg="add mod topLvl">
          <ac:chgData name="坂上　正人" userId="de84e2de-cc80-4e5f-88eb-721cffe1f0a2" providerId="ADAL" clId="{EA295599-5BF6-4EED-B61D-ADC02132DD58}" dt="2024-05-26T12:10:26.696" v="3572" actId="164"/>
          <ac:spMkLst>
            <pc:docMk/>
            <pc:sldMk cId="1790561314" sldId="543"/>
            <ac:spMk id="537" creationId="{F92D67FD-9344-11FD-0CC4-97A352F47F94}"/>
          </ac:spMkLst>
        </pc:spChg>
        <pc:spChg chg="add mod topLvl">
          <ac:chgData name="坂上　正人" userId="de84e2de-cc80-4e5f-88eb-721cffe1f0a2" providerId="ADAL" clId="{EA295599-5BF6-4EED-B61D-ADC02132DD58}" dt="2024-05-26T12:10:26.696" v="3572" actId="164"/>
          <ac:spMkLst>
            <pc:docMk/>
            <pc:sldMk cId="1790561314" sldId="543"/>
            <ac:spMk id="538" creationId="{D84F0B18-A888-9BEB-7ED5-F570FFDC6719}"/>
          </ac:spMkLst>
        </pc:spChg>
        <pc:spChg chg="add mod topLvl">
          <ac:chgData name="坂上　正人" userId="de84e2de-cc80-4e5f-88eb-721cffe1f0a2" providerId="ADAL" clId="{EA295599-5BF6-4EED-B61D-ADC02132DD58}" dt="2024-05-26T12:10:26.696" v="3572" actId="164"/>
          <ac:spMkLst>
            <pc:docMk/>
            <pc:sldMk cId="1790561314" sldId="543"/>
            <ac:spMk id="539" creationId="{E4D0DC5A-E930-B261-0B2A-74F17DE0D58F}"/>
          </ac:spMkLst>
        </pc:spChg>
        <pc:spChg chg="add mod topLvl">
          <ac:chgData name="坂上　正人" userId="de84e2de-cc80-4e5f-88eb-721cffe1f0a2" providerId="ADAL" clId="{EA295599-5BF6-4EED-B61D-ADC02132DD58}" dt="2024-05-26T12:10:26.696" v="3572" actId="164"/>
          <ac:spMkLst>
            <pc:docMk/>
            <pc:sldMk cId="1790561314" sldId="543"/>
            <ac:spMk id="540" creationId="{CFBC11DE-B8FA-5DF0-5896-3602E6D10AA6}"/>
          </ac:spMkLst>
        </pc:spChg>
        <pc:spChg chg="add mod topLvl">
          <ac:chgData name="坂上　正人" userId="de84e2de-cc80-4e5f-88eb-721cffe1f0a2" providerId="ADAL" clId="{EA295599-5BF6-4EED-B61D-ADC02132DD58}" dt="2024-05-26T12:10:26.696" v="3572" actId="164"/>
          <ac:spMkLst>
            <pc:docMk/>
            <pc:sldMk cId="1790561314" sldId="543"/>
            <ac:spMk id="541" creationId="{4AEDD320-0BAD-EF38-FDD4-C0A988694884}"/>
          </ac:spMkLst>
        </pc:spChg>
        <pc:spChg chg="mod topLvl">
          <ac:chgData name="坂上　正人" userId="de84e2de-cc80-4e5f-88eb-721cffe1f0a2" providerId="ADAL" clId="{EA295599-5BF6-4EED-B61D-ADC02132DD58}" dt="2024-05-28T03:04:48.356" v="3653" actId="165"/>
          <ac:spMkLst>
            <pc:docMk/>
            <pc:sldMk cId="1790561314" sldId="543"/>
            <ac:spMk id="542" creationId="{7ED266F5-F548-B3D9-997A-33F9677E06E8}"/>
          </ac:spMkLst>
        </pc:spChg>
        <pc:spChg chg="add mod ord topLvl">
          <ac:chgData name="坂上　正人" userId="de84e2de-cc80-4e5f-88eb-721cffe1f0a2" providerId="ADAL" clId="{EA295599-5BF6-4EED-B61D-ADC02132DD58}" dt="2024-05-28T04:49:34.895" v="3669" actId="1076"/>
          <ac:spMkLst>
            <pc:docMk/>
            <pc:sldMk cId="1790561314" sldId="543"/>
            <ac:spMk id="543" creationId="{4D040463-4975-EE25-A09B-0C6A81DD4D94}"/>
          </ac:spMkLst>
        </pc:spChg>
        <pc:spChg chg="add del mod">
          <ac:chgData name="坂上　正人" userId="de84e2de-cc80-4e5f-88eb-721cffe1f0a2" providerId="ADAL" clId="{EA295599-5BF6-4EED-B61D-ADC02132DD58}" dt="2024-05-26T09:22:04.438" v="2418" actId="478"/>
          <ac:spMkLst>
            <pc:docMk/>
            <pc:sldMk cId="1790561314" sldId="543"/>
            <ac:spMk id="544" creationId="{8F9C39F2-E684-8A82-E6C7-CD98E78DA342}"/>
          </ac:spMkLst>
        </pc:spChg>
        <pc:spChg chg="add del mod">
          <ac:chgData name="坂上　正人" userId="de84e2de-cc80-4e5f-88eb-721cffe1f0a2" providerId="ADAL" clId="{EA295599-5BF6-4EED-B61D-ADC02132DD58}" dt="2024-05-26T09:23:16.683" v="2443" actId="478"/>
          <ac:spMkLst>
            <pc:docMk/>
            <pc:sldMk cId="1790561314" sldId="543"/>
            <ac:spMk id="545" creationId="{A43D78B7-4C00-68A3-B3CC-960F7C2636DD}"/>
          </ac:spMkLst>
        </pc:spChg>
        <pc:spChg chg="add del mod">
          <ac:chgData name="坂上　正人" userId="de84e2de-cc80-4e5f-88eb-721cffe1f0a2" providerId="ADAL" clId="{EA295599-5BF6-4EED-B61D-ADC02132DD58}" dt="2024-05-26T09:23:16.683" v="2443" actId="478"/>
          <ac:spMkLst>
            <pc:docMk/>
            <pc:sldMk cId="1790561314" sldId="543"/>
            <ac:spMk id="546" creationId="{554E7EBA-7B3C-96B3-6005-20C9A52B8357}"/>
          </ac:spMkLst>
        </pc:spChg>
        <pc:spChg chg="add mod topLvl">
          <ac:chgData name="坂上　正人" userId="de84e2de-cc80-4e5f-88eb-721cffe1f0a2" providerId="ADAL" clId="{EA295599-5BF6-4EED-B61D-ADC02132DD58}" dt="2024-05-28T04:49:34.895" v="3669" actId="1076"/>
          <ac:spMkLst>
            <pc:docMk/>
            <pc:sldMk cId="1790561314" sldId="543"/>
            <ac:spMk id="547" creationId="{BFA4C023-65CC-3205-4D1F-1DBAEF9DD1ED}"/>
          </ac:spMkLst>
        </pc:spChg>
        <pc:spChg chg="mod topLvl">
          <ac:chgData name="坂上　正人" userId="de84e2de-cc80-4e5f-88eb-721cffe1f0a2" providerId="ADAL" clId="{EA295599-5BF6-4EED-B61D-ADC02132DD58}" dt="2024-05-28T03:04:48.356" v="3653" actId="165"/>
          <ac:spMkLst>
            <pc:docMk/>
            <pc:sldMk cId="1790561314" sldId="543"/>
            <ac:spMk id="548" creationId="{627BC127-B67B-A262-BAF4-8C3600145044}"/>
          </ac:spMkLst>
        </pc:spChg>
        <pc:spChg chg="add mod topLvl">
          <ac:chgData name="坂上　正人" userId="de84e2de-cc80-4e5f-88eb-721cffe1f0a2" providerId="ADAL" clId="{EA295599-5BF6-4EED-B61D-ADC02132DD58}" dt="2024-05-28T04:49:34.895" v="3669" actId="1076"/>
          <ac:spMkLst>
            <pc:docMk/>
            <pc:sldMk cId="1790561314" sldId="543"/>
            <ac:spMk id="549" creationId="{819FB454-D402-2505-8F82-8DE0003A97BA}"/>
          </ac:spMkLst>
        </pc:spChg>
        <pc:spChg chg="mod topLvl">
          <ac:chgData name="坂上　正人" userId="de84e2de-cc80-4e5f-88eb-721cffe1f0a2" providerId="ADAL" clId="{EA295599-5BF6-4EED-B61D-ADC02132DD58}" dt="2024-05-28T03:04:48.356" v="3653" actId="165"/>
          <ac:spMkLst>
            <pc:docMk/>
            <pc:sldMk cId="1790561314" sldId="543"/>
            <ac:spMk id="550" creationId="{49421EBB-C2EE-B246-6ADF-EB9E60E75DB9}"/>
          </ac:spMkLst>
        </pc:spChg>
        <pc:spChg chg="add mod topLvl">
          <ac:chgData name="坂上　正人" userId="de84e2de-cc80-4e5f-88eb-721cffe1f0a2" providerId="ADAL" clId="{EA295599-5BF6-4EED-B61D-ADC02132DD58}" dt="2024-05-28T04:49:34.895" v="3669" actId="1076"/>
          <ac:spMkLst>
            <pc:docMk/>
            <pc:sldMk cId="1790561314" sldId="543"/>
            <ac:spMk id="551" creationId="{E818EC47-5CA2-3014-BB07-4072CB3109A5}"/>
          </ac:spMkLst>
        </pc:spChg>
        <pc:spChg chg="mod topLvl">
          <ac:chgData name="坂上　正人" userId="de84e2de-cc80-4e5f-88eb-721cffe1f0a2" providerId="ADAL" clId="{EA295599-5BF6-4EED-B61D-ADC02132DD58}" dt="2024-05-28T03:04:48.356" v="3653" actId="165"/>
          <ac:spMkLst>
            <pc:docMk/>
            <pc:sldMk cId="1790561314" sldId="543"/>
            <ac:spMk id="552" creationId="{BE16D4DA-9986-7C96-2CD5-2E516012854E}"/>
          </ac:spMkLst>
        </pc:spChg>
        <pc:spChg chg="add mod topLvl">
          <ac:chgData name="坂上　正人" userId="de84e2de-cc80-4e5f-88eb-721cffe1f0a2" providerId="ADAL" clId="{EA295599-5BF6-4EED-B61D-ADC02132DD58}" dt="2024-05-28T04:49:34.895" v="3669" actId="1076"/>
          <ac:spMkLst>
            <pc:docMk/>
            <pc:sldMk cId="1790561314" sldId="543"/>
            <ac:spMk id="553" creationId="{C001C65F-4AA4-2E66-8F1B-656C7DF0595C}"/>
          </ac:spMkLst>
        </pc:spChg>
        <pc:spChg chg="add mod topLvl">
          <ac:chgData name="坂上　正人" userId="de84e2de-cc80-4e5f-88eb-721cffe1f0a2" providerId="ADAL" clId="{EA295599-5BF6-4EED-B61D-ADC02132DD58}" dt="2024-05-28T04:49:34.895" v="3669" actId="1076"/>
          <ac:spMkLst>
            <pc:docMk/>
            <pc:sldMk cId="1790561314" sldId="543"/>
            <ac:spMk id="554" creationId="{9639969B-DDA0-2D0B-4013-A0B0D282DC5C}"/>
          </ac:spMkLst>
        </pc:spChg>
        <pc:spChg chg="add mod topLvl">
          <ac:chgData name="坂上　正人" userId="de84e2de-cc80-4e5f-88eb-721cffe1f0a2" providerId="ADAL" clId="{EA295599-5BF6-4EED-B61D-ADC02132DD58}" dt="2024-05-28T04:49:34.895" v="3669" actId="1076"/>
          <ac:spMkLst>
            <pc:docMk/>
            <pc:sldMk cId="1790561314" sldId="543"/>
            <ac:spMk id="555" creationId="{E3EE1021-A5C0-A012-9E5E-A0E1D4F0B7A3}"/>
          </ac:spMkLst>
        </pc:spChg>
        <pc:spChg chg="mod topLvl">
          <ac:chgData name="坂上　正人" userId="de84e2de-cc80-4e5f-88eb-721cffe1f0a2" providerId="ADAL" clId="{EA295599-5BF6-4EED-B61D-ADC02132DD58}" dt="2024-05-28T03:04:48.356" v="3653" actId="165"/>
          <ac:spMkLst>
            <pc:docMk/>
            <pc:sldMk cId="1790561314" sldId="543"/>
            <ac:spMk id="556" creationId="{4E4F4C73-6929-D331-AE97-019F86B0F706}"/>
          </ac:spMkLst>
        </pc:spChg>
        <pc:spChg chg="add mod topLvl">
          <ac:chgData name="坂上　正人" userId="de84e2de-cc80-4e5f-88eb-721cffe1f0a2" providerId="ADAL" clId="{EA295599-5BF6-4EED-B61D-ADC02132DD58}" dt="2024-05-28T04:49:34.895" v="3669" actId="1076"/>
          <ac:spMkLst>
            <pc:docMk/>
            <pc:sldMk cId="1790561314" sldId="543"/>
            <ac:spMk id="557" creationId="{4C66C085-5D0D-AABC-E0C9-8F894D126391}"/>
          </ac:spMkLst>
        </pc:spChg>
        <pc:spChg chg="mod topLvl">
          <ac:chgData name="坂上　正人" userId="de84e2de-cc80-4e5f-88eb-721cffe1f0a2" providerId="ADAL" clId="{EA295599-5BF6-4EED-B61D-ADC02132DD58}" dt="2024-05-28T03:04:48.356" v="3653" actId="165"/>
          <ac:spMkLst>
            <pc:docMk/>
            <pc:sldMk cId="1790561314" sldId="543"/>
            <ac:spMk id="558" creationId="{43C989F7-7EAB-AA54-36CE-DD89610D2197}"/>
          </ac:spMkLst>
        </pc:spChg>
        <pc:spChg chg="add mod topLvl">
          <ac:chgData name="坂上　正人" userId="de84e2de-cc80-4e5f-88eb-721cffe1f0a2" providerId="ADAL" clId="{EA295599-5BF6-4EED-B61D-ADC02132DD58}" dt="2024-05-28T04:49:34.895" v="3669" actId="1076"/>
          <ac:spMkLst>
            <pc:docMk/>
            <pc:sldMk cId="1790561314" sldId="543"/>
            <ac:spMk id="559" creationId="{1CBEC1AE-0BD5-4BF4-2AA4-131FC7CD5EBC}"/>
          </ac:spMkLst>
        </pc:spChg>
        <pc:spChg chg="add mod topLvl">
          <ac:chgData name="坂上　正人" userId="de84e2de-cc80-4e5f-88eb-721cffe1f0a2" providerId="ADAL" clId="{EA295599-5BF6-4EED-B61D-ADC02132DD58}" dt="2024-05-28T03:04:48.356" v="3653" actId="165"/>
          <ac:spMkLst>
            <pc:docMk/>
            <pc:sldMk cId="1790561314" sldId="543"/>
            <ac:spMk id="560" creationId="{A8BC2C2B-9154-AFE3-07E7-51A0C1C65499}"/>
          </ac:spMkLst>
        </pc:spChg>
        <pc:spChg chg="add mod topLvl">
          <ac:chgData name="坂上　正人" userId="de84e2de-cc80-4e5f-88eb-721cffe1f0a2" providerId="ADAL" clId="{EA295599-5BF6-4EED-B61D-ADC02132DD58}" dt="2024-05-28T03:04:48.356" v="3653" actId="165"/>
          <ac:spMkLst>
            <pc:docMk/>
            <pc:sldMk cId="1790561314" sldId="543"/>
            <ac:spMk id="561" creationId="{E8452825-3402-1C10-84E4-7AF37F80F8AE}"/>
          </ac:spMkLst>
        </pc:spChg>
        <pc:spChg chg="add mod topLvl">
          <ac:chgData name="坂上　正人" userId="de84e2de-cc80-4e5f-88eb-721cffe1f0a2" providerId="ADAL" clId="{EA295599-5BF6-4EED-B61D-ADC02132DD58}" dt="2024-05-28T03:04:48.356" v="3653" actId="165"/>
          <ac:spMkLst>
            <pc:docMk/>
            <pc:sldMk cId="1790561314" sldId="543"/>
            <ac:spMk id="562" creationId="{8B0972CE-A260-D536-ED90-3C3A722C46EF}"/>
          </ac:spMkLst>
        </pc:spChg>
        <pc:spChg chg="add mod topLvl">
          <ac:chgData name="坂上　正人" userId="de84e2de-cc80-4e5f-88eb-721cffe1f0a2" providerId="ADAL" clId="{EA295599-5BF6-4EED-B61D-ADC02132DD58}" dt="2024-05-28T03:04:48.356" v="3653" actId="165"/>
          <ac:spMkLst>
            <pc:docMk/>
            <pc:sldMk cId="1790561314" sldId="543"/>
            <ac:spMk id="564" creationId="{79645AA4-5BFA-93DE-D779-4AB08A24FB69}"/>
          </ac:spMkLst>
        </pc:spChg>
        <pc:spChg chg="mod topLvl">
          <ac:chgData name="坂上　正人" userId="de84e2de-cc80-4e5f-88eb-721cffe1f0a2" providerId="ADAL" clId="{EA295599-5BF6-4EED-B61D-ADC02132DD58}" dt="2024-05-28T03:04:48.356" v="3653" actId="165"/>
          <ac:spMkLst>
            <pc:docMk/>
            <pc:sldMk cId="1790561314" sldId="543"/>
            <ac:spMk id="578" creationId="{B423BB4C-2DB1-4067-D243-C1992A119D5F}"/>
          </ac:spMkLst>
        </pc:spChg>
        <pc:spChg chg="mod topLvl">
          <ac:chgData name="坂上　正人" userId="de84e2de-cc80-4e5f-88eb-721cffe1f0a2" providerId="ADAL" clId="{EA295599-5BF6-4EED-B61D-ADC02132DD58}" dt="2024-05-28T03:04:48.356" v="3653" actId="165"/>
          <ac:spMkLst>
            <pc:docMk/>
            <pc:sldMk cId="1790561314" sldId="543"/>
            <ac:spMk id="579" creationId="{F185C359-A2AC-3046-72E0-04B6E534B21C}"/>
          </ac:spMkLst>
        </pc:spChg>
        <pc:spChg chg="add mod">
          <ac:chgData name="坂上　正人" userId="de84e2de-cc80-4e5f-88eb-721cffe1f0a2" providerId="ADAL" clId="{EA295599-5BF6-4EED-B61D-ADC02132DD58}" dt="2024-05-26T09:37:52.280" v="2988"/>
          <ac:spMkLst>
            <pc:docMk/>
            <pc:sldMk cId="1790561314" sldId="543"/>
            <ac:spMk id="585" creationId="{92C9F3A8-514D-6E98-D227-D11295780049}"/>
          </ac:spMkLst>
        </pc:spChg>
        <pc:spChg chg="add del mod">
          <ac:chgData name="坂上　正人" userId="de84e2de-cc80-4e5f-88eb-721cffe1f0a2" providerId="ADAL" clId="{EA295599-5BF6-4EED-B61D-ADC02132DD58}" dt="2024-05-26T12:06:16.944" v="3420"/>
          <ac:spMkLst>
            <pc:docMk/>
            <pc:sldMk cId="1790561314" sldId="543"/>
            <ac:spMk id="587" creationId="{585F00A8-F2F8-BAC4-2FBC-0328F06F2330}"/>
          </ac:spMkLst>
        </pc:spChg>
        <pc:spChg chg="add del mod">
          <ac:chgData name="坂上　正人" userId="de84e2de-cc80-4e5f-88eb-721cffe1f0a2" providerId="ADAL" clId="{EA295599-5BF6-4EED-B61D-ADC02132DD58}" dt="2024-05-26T12:06:16.944" v="3420"/>
          <ac:spMkLst>
            <pc:docMk/>
            <pc:sldMk cId="1790561314" sldId="543"/>
            <ac:spMk id="588" creationId="{A46138F5-5CEA-73D0-6200-CB187B36A74D}"/>
          </ac:spMkLst>
        </pc:spChg>
        <pc:spChg chg="add del mod">
          <ac:chgData name="坂上　正人" userId="de84e2de-cc80-4e5f-88eb-721cffe1f0a2" providerId="ADAL" clId="{EA295599-5BF6-4EED-B61D-ADC02132DD58}" dt="2024-05-26T12:06:16.944" v="3420"/>
          <ac:spMkLst>
            <pc:docMk/>
            <pc:sldMk cId="1790561314" sldId="543"/>
            <ac:spMk id="589" creationId="{A189C8F7-7FC8-F59C-A20E-76AA8792129A}"/>
          </ac:spMkLst>
        </pc:spChg>
        <pc:spChg chg="add del mod">
          <ac:chgData name="坂上　正人" userId="de84e2de-cc80-4e5f-88eb-721cffe1f0a2" providerId="ADAL" clId="{EA295599-5BF6-4EED-B61D-ADC02132DD58}" dt="2024-05-26T12:06:16.944" v="3420"/>
          <ac:spMkLst>
            <pc:docMk/>
            <pc:sldMk cId="1790561314" sldId="543"/>
            <ac:spMk id="590" creationId="{0EBF6263-9623-701C-D691-62116F9359A4}"/>
          </ac:spMkLst>
        </pc:spChg>
        <pc:spChg chg="add del mod">
          <ac:chgData name="坂上　正人" userId="de84e2de-cc80-4e5f-88eb-721cffe1f0a2" providerId="ADAL" clId="{EA295599-5BF6-4EED-B61D-ADC02132DD58}" dt="2024-05-26T12:06:16.944" v="3420"/>
          <ac:spMkLst>
            <pc:docMk/>
            <pc:sldMk cId="1790561314" sldId="543"/>
            <ac:spMk id="591" creationId="{F6C0EE4D-D4C2-DA39-3A42-BD60A99B3E1D}"/>
          </ac:spMkLst>
        </pc:spChg>
        <pc:spChg chg="add del mod">
          <ac:chgData name="坂上　正人" userId="de84e2de-cc80-4e5f-88eb-721cffe1f0a2" providerId="ADAL" clId="{EA295599-5BF6-4EED-B61D-ADC02132DD58}" dt="2024-05-26T12:06:16.944" v="3420"/>
          <ac:spMkLst>
            <pc:docMk/>
            <pc:sldMk cId="1790561314" sldId="543"/>
            <ac:spMk id="592" creationId="{36B2B6CD-197B-51D5-5EA8-5B3300B85062}"/>
          </ac:spMkLst>
        </pc:spChg>
        <pc:spChg chg="mod topLvl">
          <ac:chgData name="坂上　正人" userId="de84e2de-cc80-4e5f-88eb-721cffe1f0a2" providerId="ADAL" clId="{EA295599-5BF6-4EED-B61D-ADC02132DD58}" dt="2024-05-28T03:04:48.356" v="3653" actId="165"/>
          <ac:spMkLst>
            <pc:docMk/>
            <pc:sldMk cId="1790561314" sldId="543"/>
            <ac:spMk id="593" creationId="{76BDCCEC-1101-408C-9E6A-A6B330D776E3}"/>
          </ac:spMkLst>
        </pc:spChg>
        <pc:spChg chg="add del mod">
          <ac:chgData name="坂上　正人" userId="de84e2de-cc80-4e5f-88eb-721cffe1f0a2" providerId="ADAL" clId="{EA295599-5BF6-4EED-B61D-ADC02132DD58}" dt="2024-05-26T12:06:16.944" v="3420"/>
          <ac:spMkLst>
            <pc:docMk/>
            <pc:sldMk cId="1790561314" sldId="543"/>
            <ac:spMk id="594" creationId="{30C6E5F5-00CF-3CBA-B3EC-D53B0123C8D2}"/>
          </ac:spMkLst>
        </pc:spChg>
        <pc:spChg chg="mod topLvl">
          <ac:chgData name="坂上　正人" userId="de84e2de-cc80-4e5f-88eb-721cffe1f0a2" providerId="ADAL" clId="{EA295599-5BF6-4EED-B61D-ADC02132DD58}" dt="2024-05-28T03:04:48.356" v="3653" actId="165"/>
          <ac:spMkLst>
            <pc:docMk/>
            <pc:sldMk cId="1790561314" sldId="543"/>
            <ac:spMk id="595" creationId="{DA27E31A-2A83-3EEA-448D-003C02A6F11E}"/>
          </ac:spMkLst>
        </pc:spChg>
        <pc:spChg chg="add del mod">
          <ac:chgData name="坂上　正人" userId="de84e2de-cc80-4e5f-88eb-721cffe1f0a2" providerId="ADAL" clId="{EA295599-5BF6-4EED-B61D-ADC02132DD58}" dt="2024-05-26T12:06:16.944" v="3420"/>
          <ac:spMkLst>
            <pc:docMk/>
            <pc:sldMk cId="1790561314" sldId="543"/>
            <ac:spMk id="596" creationId="{6BC9DEDB-4654-9CF0-44AE-03B2B7BF3F6B}"/>
          </ac:spMkLst>
        </pc:spChg>
        <pc:spChg chg="add del mod">
          <ac:chgData name="坂上　正人" userId="de84e2de-cc80-4e5f-88eb-721cffe1f0a2" providerId="ADAL" clId="{EA295599-5BF6-4EED-B61D-ADC02132DD58}" dt="2024-05-26T12:06:16.944" v="3420"/>
          <ac:spMkLst>
            <pc:docMk/>
            <pc:sldMk cId="1790561314" sldId="543"/>
            <ac:spMk id="597" creationId="{6CE9981A-BE86-7B6C-4CD0-BF636B5AE61F}"/>
          </ac:spMkLst>
        </pc:spChg>
        <pc:spChg chg="add del mod">
          <ac:chgData name="坂上　正人" userId="de84e2de-cc80-4e5f-88eb-721cffe1f0a2" providerId="ADAL" clId="{EA295599-5BF6-4EED-B61D-ADC02132DD58}" dt="2024-05-26T12:06:16.944" v="3420"/>
          <ac:spMkLst>
            <pc:docMk/>
            <pc:sldMk cId="1790561314" sldId="543"/>
            <ac:spMk id="598" creationId="{485E7010-B874-D6CF-03D9-13A88ED65B76}"/>
          </ac:spMkLst>
        </pc:spChg>
        <pc:spChg chg="mod topLvl">
          <ac:chgData name="坂上　正人" userId="de84e2de-cc80-4e5f-88eb-721cffe1f0a2" providerId="ADAL" clId="{EA295599-5BF6-4EED-B61D-ADC02132DD58}" dt="2024-05-28T03:04:48.356" v="3653" actId="165"/>
          <ac:spMkLst>
            <pc:docMk/>
            <pc:sldMk cId="1790561314" sldId="543"/>
            <ac:spMk id="599" creationId="{804FF22D-2FE7-86B1-6A28-5037BB6566A7}"/>
          </ac:spMkLst>
        </pc:spChg>
        <pc:spChg chg="mod topLvl">
          <ac:chgData name="坂上　正人" userId="de84e2de-cc80-4e5f-88eb-721cffe1f0a2" providerId="ADAL" clId="{EA295599-5BF6-4EED-B61D-ADC02132DD58}" dt="2024-05-28T03:04:48.356" v="3653" actId="165"/>
          <ac:spMkLst>
            <pc:docMk/>
            <pc:sldMk cId="1790561314" sldId="543"/>
            <ac:spMk id="600" creationId="{F2B5C506-26E8-D439-5E82-9AF387430B42}"/>
          </ac:spMkLst>
        </pc:spChg>
        <pc:spChg chg="mod topLvl">
          <ac:chgData name="坂上　正人" userId="de84e2de-cc80-4e5f-88eb-721cffe1f0a2" providerId="ADAL" clId="{EA295599-5BF6-4EED-B61D-ADC02132DD58}" dt="2024-05-28T03:04:48.356" v="3653" actId="165"/>
          <ac:spMkLst>
            <pc:docMk/>
            <pc:sldMk cId="1790561314" sldId="543"/>
            <ac:spMk id="601" creationId="{5031C4A7-E3D8-1877-AE8C-DD26EF82805F}"/>
          </ac:spMkLst>
        </pc:spChg>
        <pc:spChg chg="mod topLvl">
          <ac:chgData name="坂上　正人" userId="de84e2de-cc80-4e5f-88eb-721cffe1f0a2" providerId="ADAL" clId="{EA295599-5BF6-4EED-B61D-ADC02132DD58}" dt="2024-05-28T03:04:48.356" v="3653" actId="165"/>
          <ac:spMkLst>
            <pc:docMk/>
            <pc:sldMk cId="1790561314" sldId="543"/>
            <ac:spMk id="602" creationId="{C936C16F-6055-1217-15AA-305EE2B75F50}"/>
          </ac:spMkLst>
        </pc:spChg>
        <pc:spChg chg="add del mod">
          <ac:chgData name="坂上　正人" userId="de84e2de-cc80-4e5f-88eb-721cffe1f0a2" providerId="ADAL" clId="{EA295599-5BF6-4EED-B61D-ADC02132DD58}" dt="2024-05-26T12:10:28.905" v="3577" actId="207"/>
          <ac:spMkLst>
            <pc:docMk/>
            <pc:sldMk cId="1790561314" sldId="543"/>
            <ac:spMk id="603" creationId="{D0833738-41F7-70D7-43A5-EC8F338AB96B}"/>
          </ac:spMkLst>
        </pc:spChg>
        <pc:spChg chg="mod topLvl">
          <ac:chgData name="坂上　正人" userId="de84e2de-cc80-4e5f-88eb-721cffe1f0a2" providerId="ADAL" clId="{EA295599-5BF6-4EED-B61D-ADC02132DD58}" dt="2024-05-28T03:04:48.356" v="3653" actId="165"/>
          <ac:spMkLst>
            <pc:docMk/>
            <pc:sldMk cId="1790561314" sldId="543"/>
            <ac:spMk id="604" creationId="{DE76605B-74A5-ADAD-7F4D-F6FF07D5A515}"/>
          </ac:spMkLst>
        </pc:spChg>
        <pc:spChg chg="mod topLvl">
          <ac:chgData name="坂上　正人" userId="de84e2de-cc80-4e5f-88eb-721cffe1f0a2" providerId="ADAL" clId="{EA295599-5BF6-4EED-B61D-ADC02132DD58}" dt="2024-05-28T03:04:48.356" v="3653" actId="165"/>
          <ac:spMkLst>
            <pc:docMk/>
            <pc:sldMk cId="1790561314" sldId="543"/>
            <ac:spMk id="605" creationId="{7F834454-5039-840C-5166-2C2D607CA6B0}"/>
          </ac:spMkLst>
        </pc:spChg>
        <pc:spChg chg="mod topLvl">
          <ac:chgData name="坂上　正人" userId="de84e2de-cc80-4e5f-88eb-721cffe1f0a2" providerId="ADAL" clId="{EA295599-5BF6-4EED-B61D-ADC02132DD58}" dt="2024-05-28T03:04:48.356" v="3653" actId="165"/>
          <ac:spMkLst>
            <pc:docMk/>
            <pc:sldMk cId="1790561314" sldId="543"/>
            <ac:spMk id="606" creationId="{2A19B66F-78F8-76B7-AE27-37485E43C122}"/>
          </ac:spMkLst>
        </pc:spChg>
        <pc:spChg chg="mod topLvl">
          <ac:chgData name="坂上　正人" userId="de84e2de-cc80-4e5f-88eb-721cffe1f0a2" providerId="ADAL" clId="{EA295599-5BF6-4EED-B61D-ADC02132DD58}" dt="2024-05-28T03:04:48.356" v="3653" actId="165"/>
          <ac:spMkLst>
            <pc:docMk/>
            <pc:sldMk cId="1790561314" sldId="543"/>
            <ac:spMk id="607" creationId="{B63271C8-C293-6ED7-72DF-5C0714EBC9F7}"/>
          </ac:spMkLst>
        </pc:spChg>
        <pc:spChg chg="add mod">
          <ac:chgData name="坂上　正人" userId="de84e2de-cc80-4e5f-88eb-721cffe1f0a2" providerId="ADAL" clId="{EA295599-5BF6-4EED-B61D-ADC02132DD58}" dt="2024-05-28T03:04:42.600" v="3652" actId="403"/>
          <ac:spMkLst>
            <pc:docMk/>
            <pc:sldMk cId="1790561314" sldId="543"/>
            <ac:spMk id="608" creationId="{A32287FE-3EF5-98E3-A9FF-B48D50AB254A}"/>
          </ac:spMkLst>
        </pc:spChg>
        <pc:spChg chg="add del mod">
          <ac:chgData name="坂上　正人" userId="de84e2de-cc80-4e5f-88eb-721cffe1f0a2" providerId="ADAL" clId="{EA295599-5BF6-4EED-B61D-ADC02132DD58}" dt="2024-05-26T12:10:28.905" v="3577" actId="207"/>
          <ac:spMkLst>
            <pc:docMk/>
            <pc:sldMk cId="1790561314" sldId="543"/>
            <ac:spMk id="609" creationId="{C2A10D81-8FEE-D6AC-864A-92AE6AA1BEE9}"/>
          </ac:spMkLst>
        </pc:spChg>
        <pc:spChg chg="mod">
          <ac:chgData name="坂上　正人" userId="de84e2de-cc80-4e5f-88eb-721cffe1f0a2" providerId="ADAL" clId="{EA295599-5BF6-4EED-B61D-ADC02132DD58}" dt="2024-05-26T09:09:45.217" v="2168" actId="122"/>
          <ac:spMkLst>
            <pc:docMk/>
            <pc:sldMk cId="1790561314" sldId="543"/>
            <ac:spMk id="610" creationId="{F9D1551A-4A87-2886-F4D0-CFF124801E3A}"/>
          </ac:spMkLst>
        </pc:spChg>
        <pc:spChg chg="mod">
          <ac:chgData name="坂上　正人" userId="de84e2de-cc80-4e5f-88eb-721cffe1f0a2" providerId="ADAL" clId="{EA295599-5BF6-4EED-B61D-ADC02132DD58}" dt="2024-05-26T09:09:45.217" v="2168" actId="122"/>
          <ac:spMkLst>
            <pc:docMk/>
            <pc:sldMk cId="1790561314" sldId="543"/>
            <ac:spMk id="611" creationId="{9E826F09-9837-9E0A-7B39-99873F12D973}"/>
          </ac:spMkLst>
        </pc:spChg>
        <pc:spChg chg="mod">
          <ac:chgData name="坂上　正人" userId="de84e2de-cc80-4e5f-88eb-721cffe1f0a2" providerId="ADAL" clId="{EA295599-5BF6-4EED-B61D-ADC02132DD58}" dt="2024-05-26T09:09:45.217" v="2168" actId="122"/>
          <ac:spMkLst>
            <pc:docMk/>
            <pc:sldMk cId="1790561314" sldId="543"/>
            <ac:spMk id="612" creationId="{1142B994-B2C7-FB56-3B9D-36D61B8C5917}"/>
          </ac:spMkLst>
        </pc:spChg>
        <pc:spChg chg="mod">
          <ac:chgData name="坂上　正人" userId="de84e2de-cc80-4e5f-88eb-721cffe1f0a2" providerId="ADAL" clId="{EA295599-5BF6-4EED-B61D-ADC02132DD58}" dt="2024-05-26T09:09:45.217" v="2168" actId="122"/>
          <ac:spMkLst>
            <pc:docMk/>
            <pc:sldMk cId="1790561314" sldId="543"/>
            <ac:spMk id="613" creationId="{08605861-34A6-35E4-4AC7-F4AD52605975}"/>
          </ac:spMkLst>
        </pc:spChg>
        <pc:spChg chg="add mod">
          <ac:chgData name="坂上　正人" userId="de84e2de-cc80-4e5f-88eb-721cffe1f0a2" providerId="ADAL" clId="{EA295599-5BF6-4EED-B61D-ADC02132DD58}" dt="2024-05-28T03:04:42.600" v="3652" actId="403"/>
          <ac:spMkLst>
            <pc:docMk/>
            <pc:sldMk cId="1790561314" sldId="543"/>
            <ac:spMk id="614" creationId="{0041FDAD-64FF-054F-F2C0-EB9F2C8D883B}"/>
          </ac:spMkLst>
        </pc:spChg>
        <pc:spChg chg="mod">
          <ac:chgData name="坂上　正人" userId="de84e2de-cc80-4e5f-88eb-721cffe1f0a2" providerId="ADAL" clId="{EA295599-5BF6-4EED-B61D-ADC02132DD58}" dt="2024-05-28T04:43:13.652" v="3654" actId="1076"/>
          <ac:spMkLst>
            <pc:docMk/>
            <pc:sldMk cId="1790561314" sldId="543"/>
            <ac:spMk id="615" creationId="{52842ED9-8495-B0D6-FA28-E14B65D89EFF}"/>
          </ac:spMkLst>
        </pc:spChg>
        <pc:spChg chg="add del mod">
          <ac:chgData name="坂上　正人" userId="de84e2de-cc80-4e5f-88eb-721cffe1f0a2" providerId="ADAL" clId="{EA295599-5BF6-4EED-B61D-ADC02132DD58}" dt="2024-05-26T12:10:28.905" v="3577" actId="207"/>
          <ac:spMkLst>
            <pc:docMk/>
            <pc:sldMk cId="1790561314" sldId="543"/>
            <ac:spMk id="616" creationId="{57CBD9C6-DDCA-9AB6-E89E-76234895EE65}"/>
          </ac:spMkLst>
        </pc:spChg>
        <pc:spChg chg="add mod">
          <ac:chgData name="坂上　正人" userId="de84e2de-cc80-4e5f-88eb-721cffe1f0a2" providerId="ADAL" clId="{EA295599-5BF6-4EED-B61D-ADC02132DD58}" dt="2024-05-28T03:04:42.600" v="3652" actId="403"/>
          <ac:spMkLst>
            <pc:docMk/>
            <pc:sldMk cId="1790561314" sldId="543"/>
            <ac:spMk id="617" creationId="{91E26E18-B84F-E007-E67C-0E5E5AEABF57}"/>
          </ac:spMkLst>
        </pc:spChg>
        <pc:spChg chg="mod topLvl">
          <ac:chgData name="坂上　正人" userId="de84e2de-cc80-4e5f-88eb-721cffe1f0a2" providerId="ADAL" clId="{EA295599-5BF6-4EED-B61D-ADC02132DD58}" dt="2024-05-28T04:49:34.895" v="3669" actId="1076"/>
          <ac:spMkLst>
            <pc:docMk/>
            <pc:sldMk cId="1790561314" sldId="543"/>
            <ac:spMk id="618" creationId="{0E412BBA-3D16-7989-D70C-058333E1D7DC}"/>
          </ac:spMkLst>
        </pc:spChg>
        <pc:spChg chg="del mod">
          <ac:chgData name="坂上　正人" userId="de84e2de-cc80-4e5f-88eb-721cffe1f0a2" providerId="ADAL" clId="{EA295599-5BF6-4EED-B61D-ADC02132DD58}" dt="2024-05-26T09:22:57.900" v="2432" actId="478"/>
          <ac:spMkLst>
            <pc:docMk/>
            <pc:sldMk cId="1790561314" sldId="543"/>
            <ac:spMk id="619" creationId="{13ED82DD-F4E0-F35D-784F-9E373DC8E756}"/>
          </ac:spMkLst>
        </pc:spChg>
        <pc:spChg chg="del mod">
          <ac:chgData name="坂上　正人" userId="de84e2de-cc80-4e5f-88eb-721cffe1f0a2" providerId="ADAL" clId="{EA295599-5BF6-4EED-B61D-ADC02132DD58}" dt="2024-05-26T09:23:35.858" v="2451" actId="478"/>
          <ac:spMkLst>
            <pc:docMk/>
            <pc:sldMk cId="1790561314" sldId="543"/>
            <ac:spMk id="620" creationId="{739399DC-43FC-C20E-D0A1-1C2B53AA1D81}"/>
          </ac:spMkLst>
        </pc:spChg>
        <pc:spChg chg="del mod">
          <ac:chgData name="坂上　正人" userId="de84e2de-cc80-4e5f-88eb-721cffe1f0a2" providerId="ADAL" clId="{EA295599-5BF6-4EED-B61D-ADC02132DD58}" dt="2024-05-26T09:22:57.900" v="2432" actId="478"/>
          <ac:spMkLst>
            <pc:docMk/>
            <pc:sldMk cId="1790561314" sldId="543"/>
            <ac:spMk id="621" creationId="{D131D0FE-4B9C-DF06-BEE7-07A57411DF64}"/>
          </ac:spMkLst>
        </pc:spChg>
        <pc:spChg chg="mod topLvl">
          <ac:chgData name="坂上　正人" userId="de84e2de-cc80-4e5f-88eb-721cffe1f0a2" providerId="ADAL" clId="{EA295599-5BF6-4EED-B61D-ADC02132DD58}" dt="2024-05-26T12:06:19.180" v="3421" actId="165"/>
          <ac:spMkLst>
            <pc:docMk/>
            <pc:sldMk cId="1790561314" sldId="543"/>
            <ac:spMk id="622" creationId="{55F5758E-2496-0EEA-2EB4-CCFF081E1C57}"/>
          </ac:spMkLst>
        </pc:spChg>
        <pc:spChg chg="mod topLvl">
          <ac:chgData name="坂上　正人" userId="de84e2de-cc80-4e5f-88eb-721cffe1f0a2" providerId="ADAL" clId="{EA295599-5BF6-4EED-B61D-ADC02132DD58}" dt="2024-05-28T03:04:48.356" v="3653" actId="165"/>
          <ac:spMkLst>
            <pc:docMk/>
            <pc:sldMk cId="1790561314" sldId="543"/>
            <ac:spMk id="623" creationId="{96FACB3E-F341-DF4E-8A3A-835551CB9B3B}"/>
          </ac:spMkLst>
        </pc:spChg>
        <pc:spChg chg="add del mod">
          <ac:chgData name="坂上　正人" userId="de84e2de-cc80-4e5f-88eb-721cffe1f0a2" providerId="ADAL" clId="{EA295599-5BF6-4EED-B61D-ADC02132DD58}" dt="2024-05-26T12:10:28.905" v="3577" actId="207"/>
          <ac:spMkLst>
            <pc:docMk/>
            <pc:sldMk cId="1790561314" sldId="543"/>
            <ac:spMk id="624" creationId="{36153700-6932-CC29-73AF-5428F685935C}"/>
          </ac:spMkLst>
        </pc:spChg>
        <pc:spChg chg="add mod">
          <ac:chgData name="坂上　正人" userId="de84e2de-cc80-4e5f-88eb-721cffe1f0a2" providerId="ADAL" clId="{EA295599-5BF6-4EED-B61D-ADC02132DD58}" dt="2024-05-28T03:04:42.600" v="3652" actId="403"/>
          <ac:spMkLst>
            <pc:docMk/>
            <pc:sldMk cId="1790561314" sldId="543"/>
            <ac:spMk id="625" creationId="{7954A27E-598D-1085-DB78-2BC4AD3FE6DF}"/>
          </ac:spMkLst>
        </pc:spChg>
        <pc:spChg chg="del">
          <ac:chgData name="坂上　正人" userId="de84e2de-cc80-4e5f-88eb-721cffe1f0a2" providerId="ADAL" clId="{EA295599-5BF6-4EED-B61D-ADC02132DD58}" dt="2024-05-26T09:37:01.667" v="2791" actId="478"/>
          <ac:spMkLst>
            <pc:docMk/>
            <pc:sldMk cId="1790561314" sldId="543"/>
            <ac:spMk id="626" creationId="{D0659E9B-2722-81B7-5329-26D79483820A}"/>
          </ac:spMkLst>
        </pc:spChg>
        <pc:spChg chg="del mod">
          <ac:chgData name="坂上　正人" userId="de84e2de-cc80-4e5f-88eb-721cffe1f0a2" providerId="ADAL" clId="{EA295599-5BF6-4EED-B61D-ADC02132DD58}" dt="2024-05-26T09:32:33.299" v="2732" actId="478"/>
          <ac:spMkLst>
            <pc:docMk/>
            <pc:sldMk cId="1790561314" sldId="543"/>
            <ac:spMk id="627" creationId="{876441A1-567C-4811-1494-95A11D43FB26}"/>
          </ac:spMkLst>
        </pc:spChg>
        <pc:spChg chg="del mod">
          <ac:chgData name="坂上　正人" userId="de84e2de-cc80-4e5f-88eb-721cffe1f0a2" providerId="ADAL" clId="{EA295599-5BF6-4EED-B61D-ADC02132DD58}" dt="2024-05-26T09:32:37.258" v="2733" actId="478"/>
          <ac:spMkLst>
            <pc:docMk/>
            <pc:sldMk cId="1790561314" sldId="543"/>
            <ac:spMk id="628" creationId="{08B3087B-CE98-4E22-95B1-C891940CBE79}"/>
          </ac:spMkLst>
        </pc:spChg>
        <pc:spChg chg="del mod">
          <ac:chgData name="坂上　正人" userId="de84e2de-cc80-4e5f-88eb-721cffe1f0a2" providerId="ADAL" clId="{EA295599-5BF6-4EED-B61D-ADC02132DD58}" dt="2024-05-26T09:32:37.258" v="2733" actId="478"/>
          <ac:spMkLst>
            <pc:docMk/>
            <pc:sldMk cId="1790561314" sldId="543"/>
            <ac:spMk id="629" creationId="{D238C7B6-B387-DDBD-9C61-1C5E2CCE43EE}"/>
          </ac:spMkLst>
        </pc:spChg>
        <pc:spChg chg="del mod">
          <ac:chgData name="坂上　正人" userId="de84e2de-cc80-4e5f-88eb-721cffe1f0a2" providerId="ADAL" clId="{EA295599-5BF6-4EED-B61D-ADC02132DD58}" dt="2024-05-26T09:32:33.299" v="2732" actId="478"/>
          <ac:spMkLst>
            <pc:docMk/>
            <pc:sldMk cId="1790561314" sldId="543"/>
            <ac:spMk id="630" creationId="{B16C1495-1B2D-9B1F-3C45-C2792C5C31ED}"/>
          </ac:spMkLst>
        </pc:spChg>
        <pc:spChg chg="add del mod">
          <ac:chgData name="坂上　正人" userId="de84e2de-cc80-4e5f-88eb-721cffe1f0a2" providerId="ADAL" clId="{EA295599-5BF6-4EED-B61D-ADC02132DD58}" dt="2024-05-26T12:10:28.905" v="3577" actId="207"/>
          <ac:spMkLst>
            <pc:docMk/>
            <pc:sldMk cId="1790561314" sldId="543"/>
            <ac:spMk id="631" creationId="{00EC0175-A7E5-32CA-ECFB-62DBA779D392}"/>
          </ac:spMkLst>
        </pc:spChg>
        <pc:spChg chg="add mod">
          <ac:chgData name="坂上　正人" userId="de84e2de-cc80-4e5f-88eb-721cffe1f0a2" providerId="ADAL" clId="{EA295599-5BF6-4EED-B61D-ADC02132DD58}" dt="2024-05-28T03:04:42.600" v="3652" actId="403"/>
          <ac:spMkLst>
            <pc:docMk/>
            <pc:sldMk cId="1790561314" sldId="543"/>
            <ac:spMk id="632" creationId="{CFEC9883-7721-D47E-8526-585F5AE7D9DD}"/>
          </ac:spMkLst>
        </pc:spChg>
        <pc:spChg chg="del mod">
          <ac:chgData name="坂上　正人" userId="de84e2de-cc80-4e5f-88eb-721cffe1f0a2" providerId="ADAL" clId="{EA295599-5BF6-4EED-B61D-ADC02132DD58}" dt="2024-05-26T09:32:37.258" v="2733" actId="478"/>
          <ac:spMkLst>
            <pc:docMk/>
            <pc:sldMk cId="1790561314" sldId="543"/>
            <ac:spMk id="633" creationId="{BADA477A-8887-730F-4083-4D5ED61194F1}"/>
          </ac:spMkLst>
        </pc:spChg>
        <pc:spChg chg="del mod">
          <ac:chgData name="坂上　正人" userId="de84e2de-cc80-4e5f-88eb-721cffe1f0a2" providerId="ADAL" clId="{EA295599-5BF6-4EED-B61D-ADC02132DD58}" dt="2024-05-26T09:32:37.258" v="2733" actId="478"/>
          <ac:spMkLst>
            <pc:docMk/>
            <pc:sldMk cId="1790561314" sldId="543"/>
            <ac:spMk id="634" creationId="{CD5B39B0-4CB0-5B24-5B20-E523A9C267C6}"/>
          </ac:spMkLst>
        </pc:spChg>
        <pc:spChg chg="del mod">
          <ac:chgData name="坂上　正人" userId="de84e2de-cc80-4e5f-88eb-721cffe1f0a2" providerId="ADAL" clId="{EA295599-5BF6-4EED-B61D-ADC02132DD58}" dt="2024-05-26T09:32:37.258" v="2733" actId="478"/>
          <ac:spMkLst>
            <pc:docMk/>
            <pc:sldMk cId="1790561314" sldId="543"/>
            <ac:spMk id="637" creationId="{04ADCB0C-7F6D-C442-0ED2-B877A3295DF7}"/>
          </ac:spMkLst>
        </pc:spChg>
        <pc:spChg chg="del mod">
          <ac:chgData name="坂上　正人" userId="de84e2de-cc80-4e5f-88eb-721cffe1f0a2" providerId="ADAL" clId="{EA295599-5BF6-4EED-B61D-ADC02132DD58}" dt="2024-05-26T09:32:33.299" v="2732" actId="478"/>
          <ac:spMkLst>
            <pc:docMk/>
            <pc:sldMk cId="1790561314" sldId="543"/>
            <ac:spMk id="638" creationId="{C964258B-7962-DFA1-0A66-44E4D68948A5}"/>
          </ac:spMkLst>
        </pc:spChg>
        <pc:grpChg chg="mod">
          <ac:chgData name="坂上　正人" userId="de84e2de-cc80-4e5f-88eb-721cffe1f0a2" providerId="ADAL" clId="{EA295599-5BF6-4EED-B61D-ADC02132DD58}" dt="2024-05-28T04:44:33.464" v="3657" actId="1076"/>
          <ac:grpSpMkLst>
            <pc:docMk/>
            <pc:sldMk cId="1790561314" sldId="543"/>
            <ac:grpSpMk id="3" creationId="{8B1C58CB-BDC6-66AC-F488-254EA8B572FD}"/>
          </ac:grpSpMkLst>
        </pc:grpChg>
        <pc:grpChg chg="add del mod">
          <ac:chgData name="坂上　正人" userId="de84e2de-cc80-4e5f-88eb-721cffe1f0a2" providerId="ADAL" clId="{EA295599-5BF6-4EED-B61D-ADC02132DD58}" dt="2024-05-26T09:13:00.682" v="2292" actId="165"/>
          <ac:grpSpMkLst>
            <pc:docMk/>
            <pc:sldMk cId="1790561314" sldId="543"/>
            <ac:grpSpMk id="533" creationId="{7181A9F0-C18B-845A-F516-A9656F260DCB}"/>
          </ac:grpSpMkLst>
        </pc:grpChg>
        <pc:grpChg chg="add del mod">
          <ac:chgData name="坂上　正人" userId="de84e2de-cc80-4e5f-88eb-721cffe1f0a2" providerId="ADAL" clId="{EA295599-5BF6-4EED-B61D-ADC02132DD58}" dt="2024-05-26T09:25:14.707" v="2504" actId="165"/>
          <ac:grpSpMkLst>
            <pc:docMk/>
            <pc:sldMk cId="1790561314" sldId="543"/>
            <ac:grpSpMk id="563" creationId="{C2F16632-C1CF-58B6-7F3C-2981CA009194}"/>
          </ac:grpSpMkLst>
        </pc:grpChg>
        <pc:grpChg chg="add del mod topLvl">
          <ac:chgData name="坂上　正人" userId="de84e2de-cc80-4e5f-88eb-721cffe1f0a2" providerId="ADAL" clId="{EA295599-5BF6-4EED-B61D-ADC02132DD58}" dt="2024-05-26T09:28:41.174" v="2660" actId="165"/>
          <ac:grpSpMkLst>
            <pc:docMk/>
            <pc:sldMk cId="1790561314" sldId="543"/>
            <ac:grpSpMk id="565" creationId="{AC9DAE9F-E16D-1CD7-5F68-0BF8CAAD2D86}"/>
          </ac:grpSpMkLst>
        </pc:grpChg>
        <pc:grpChg chg="add del mod">
          <ac:chgData name="坂上　正人" userId="de84e2de-cc80-4e5f-88eb-721cffe1f0a2" providerId="ADAL" clId="{EA295599-5BF6-4EED-B61D-ADC02132DD58}" dt="2024-05-26T09:28:54.365" v="2664" actId="165"/>
          <ac:grpSpMkLst>
            <pc:docMk/>
            <pc:sldMk cId="1790561314" sldId="543"/>
            <ac:grpSpMk id="566" creationId="{ED9C6268-F87A-4407-8EFC-D7E7757DAD12}"/>
          </ac:grpSpMkLst>
        </pc:grpChg>
        <pc:grpChg chg="add del mod">
          <ac:chgData name="坂上　正人" userId="de84e2de-cc80-4e5f-88eb-721cffe1f0a2" providerId="ADAL" clId="{EA295599-5BF6-4EED-B61D-ADC02132DD58}" dt="2024-05-26T09:28:39.618" v="2659" actId="165"/>
          <ac:grpSpMkLst>
            <pc:docMk/>
            <pc:sldMk cId="1790561314" sldId="543"/>
            <ac:grpSpMk id="567" creationId="{A82E2F54-9087-4680-8339-026136F1646E}"/>
          </ac:grpSpMkLst>
        </pc:grpChg>
        <pc:grpChg chg="add del mod">
          <ac:chgData name="坂上　正人" userId="de84e2de-cc80-4e5f-88eb-721cffe1f0a2" providerId="ADAL" clId="{EA295599-5BF6-4EED-B61D-ADC02132DD58}" dt="2024-05-26T09:28:52.596" v="2663" actId="165"/>
          <ac:grpSpMkLst>
            <pc:docMk/>
            <pc:sldMk cId="1790561314" sldId="543"/>
            <ac:grpSpMk id="568" creationId="{3B6C7759-A7E3-8255-FA4B-1F6A243354C5}"/>
          </ac:grpSpMkLst>
        </pc:grpChg>
        <pc:grpChg chg="add del mod">
          <ac:chgData name="坂上　正人" userId="de84e2de-cc80-4e5f-88eb-721cffe1f0a2" providerId="ADAL" clId="{EA295599-5BF6-4EED-B61D-ADC02132DD58}" dt="2024-05-26T09:28:50.918" v="2662" actId="165"/>
          <ac:grpSpMkLst>
            <pc:docMk/>
            <pc:sldMk cId="1790561314" sldId="543"/>
            <ac:grpSpMk id="569" creationId="{65372CA3-6A1E-2A19-0687-662335C59CCE}"/>
          </ac:grpSpMkLst>
        </pc:grpChg>
        <pc:grpChg chg="add del mod">
          <ac:chgData name="坂上　正人" userId="de84e2de-cc80-4e5f-88eb-721cffe1f0a2" providerId="ADAL" clId="{EA295599-5BF6-4EED-B61D-ADC02132DD58}" dt="2024-05-26T09:28:49.165" v="2661" actId="165"/>
          <ac:grpSpMkLst>
            <pc:docMk/>
            <pc:sldMk cId="1790561314" sldId="543"/>
            <ac:grpSpMk id="570" creationId="{B6B3239E-4A6C-678C-EF13-FCB85B31053B}"/>
          </ac:grpSpMkLst>
        </pc:grpChg>
        <pc:grpChg chg="add del mod">
          <ac:chgData name="坂上　正人" userId="de84e2de-cc80-4e5f-88eb-721cffe1f0a2" providerId="ADAL" clId="{EA295599-5BF6-4EED-B61D-ADC02132DD58}" dt="2024-05-26T09:30:22.566" v="2681" actId="165"/>
          <ac:grpSpMkLst>
            <pc:docMk/>
            <pc:sldMk cId="1790561314" sldId="543"/>
            <ac:grpSpMk id="571" creationId="{9D53FDEA-D673-D47E-0BE7-4D2D3045FB60}"/>
          </ac:grpSpMkLst>
        </pc:grpChg>
        <pc:grpChg chg="add del mod">
          <ac:chgData name="坂上　正人" userId="de84e2de-cc80-4e5f-88eb-721cffe1f0a2" providerId="ADAL" clId="{EA295599-5BF6-4EED-B61D-ADC02132DD58}" dt="2024-05-26T09:30:06.758" v="2678" actId="165"/>
          <ac:grpSpMkLst>
            <pc:docMk/>
            <pc:sldMk cId="1790561314" sldId="543"/>
            <ac:grpSpMk id="572" creationId="{0FFE7BF5-4D46-7876-DC7F-5076F1FB21EB}"/>
          </ac:grpSpMkLst>
        </pc:grpChg>
        <pc:grpChg chg="add del mod">
          <ac:chgData name="坂上　正人" userId="de84e2de-cc80-4e5f-88eb-721cffe1f0a2" providerId="ADAL" clId="{EA295599-5BF6-4EED-B61D-ADC02132DD58}" dt="2024-05-26T09:30:28.636" v="2683" actId="165"/>
          <ac:grpSpMkLst>
            <pc:docMk/>
            <pc:sldMk cId="1790561314" sldId="543"/>
            <ac:grpSpMk id="573" creationId="{07FE0E45-795F-13D8-94F2-07159E1BD376}"/>
          </ac:grpSpMkLst>
        </pc:grpChg>
        <pc:grpChg chg="add del mod">
          <ac:chgData name="坂上　正人" userId="de84e2de-cc80-4e5f-88eb-721cffe1f0a2" providerId="ADAL" clId="{EA295599-5BF6-4EED-B61D-ADC02132DD58}" dt="2024-05-26T09:30:34.102" v="2685" actId="165"/>
          <ac:grpSpMkLst>
            <pc:docMk/>
            <pc:sldMk cId="1790561314" sldId="543"/>
            <ac:grpSpMk id="574" creationId="{6B6009CC-C4A7-B89F-7269-126026394966}"/>
          </ac:grpSpMkLst>
        </pc:grpChg>
        <pc:grpChg chg="add del mod">
          <ac:chgData name="坂上　正人" userId="de84e2de-cc80-4e5f-88eb-721cffe1f0a2" providerId="ADAL" clId="{EA295599-5BF6-4EED-B61D-ADC02132DD58}" dt="2024-05-26T09:35:35.900" v="2790" actId="165"/>
          <ac:grpSpMkLst>
            <pc:docMk/>
            <pc:sldMk cId="1790561314" sldId="543"/>
            <ac:grpSpMk id="575" creationId="{96A44E96-1C6A-D381-B08B-CBE7649882F2}"/>
          </ac:grpSpMkLst>
        </pc:grpChg>
        <pc:grpChg chg="add del mod">
          <ac:chgData name="坂上　正人" userId="de84e2de-cc80-4e5f-88eb-721cffe1f0a2" providerId="ADAL" clId="{EA295599-5BF6-4EED-B61D-ADC02132DD58}" dt="2024-05-26T09:30:22.566" v="2681" actId="165"/>
          <ac:grpSpMkLst>
            <pc:docMk/>
            <pc:sldMk cId="1790561314" sldId="543"/>
            <ac:grpSpMk id="576" creationId="{FBFFC942-53D7-D8D2-D604-34AB3A019B43}"/>
          </ac:grpSpMkLst>
        </pc:grpChg>
        <pc:grpChg chg="add del mod topLvl">
          <ac:chgData name="坂上　正人" userId="de84e2de-cc80-4e5f-88eb-721cffe1f0a2" providerId="ADAL" clId="{EA295599-5BF6-4EED-B61D-ADC02132DD58}" dt="2024-05-26T12:06:19.355" v="3422" actId="165"/>
          <ac:grpSpMkLst>
            <pc:docMk/>
            <pc:sldMk cId="1790561314" sldId="543"/>
            <ac:grpSpMk id="577" creationId="{210BBB84-EC7F-A4DA-FFAB-417E01BEA690}"/>
          </ac:grpSpMkLst>
        </pc:grpChg>
        <pc:grpChg chg="add del mod topLvl">
          <ac:chgData name="坂上　正人" userId="de84e2de-cc80-4e5f-88eb-721cffe1f0a2" providerId="ADAL" clId="{EA295599-5BF6-4EED-B61D-ADC02132DD58}" dt="2024-05-26T12:06:19.355" v="3422" actId="165"/>
          <ac:grpSpMkLst>
            <pc:docMk/>
            <pc:sldMk cId="1790561314" sldId="543"/>
            <ac:grpSpMk id="580" creationId="{A623E8D1-E82A-D768-9693-04A0C6E2D016}"/>
          </ac:grpSpMkLst>
        </pc:grpChg>
        <pc:grpChg chg="add del mod">
          <ac:chgData name="坂上　正人" userId="de84e2de-cc80-4e5f-88eb-721cffe1f0a2" providerId="ADAL" clId="{EA295599-5BF6-4EED-B61D-ADC02132DD58}" dt="2024-05-26T09:31:06.247" v="2691" actId="165"/>
          <ac:grpSpMkLst>
            <pc:docMk/>
            <pc:sldMk cId="1790561314" sldId="543"/>
            <ac:grpSpMk id="581" creationId="{4EFFCA13-DF99-5D0A-05CE-FB7A0DEBF27C}"/>
          </ac:grpSpMkLst>
        </pc:grpChg>
        <pc:grpChg chg="add del mod">
          <ac:chgData name="坂上　正人" userId="de84e2de-cc80-4e5f-88eb-721cffe1f0a2" providerId="ADAL" clId="{EA295599-5BF6-4EED-B61D-ADC02132DD58}" dt="2024-05-26T09:35:34.145" v="2789" actId="165"/>
          <ac:grpSpMkLst>
            <pc:docMk/>
            <pc:sldMk cId="1790561314" sldId="543"/>
            <ac:grpSpMk id="582" creationId="{36F85D4F-6810-9F8E-D156-A43175146147}"/>
          </ac:grpSpMkLst>
        </pc:grpChg>
        <pc:grpChg chg="add del mod topLvl">
          <ac:chgData name="坂上　正人" userId="de84e2de-cc80-4e5f-88eb-721cffe1f0a2" providerId="ADAL" clId="{EA295599-5BF6-4EED-B61D-ADC02132DD58}" dt="2024-05-26T12:06:19.355" v="3422" actId="165"/>
          <ac:grpSpMkLst>
            <pc:docMk/>
            <pc:sldMk cId="1790561314" sldId="543"/>
            <ac:grpSpMk id="583" creationId="{96BC15A8-9602-F4C7-63D4-BD9D16A2D41D}"/>
          </ac:grpSpMkLst>
        </pc:grpChg>
        <pc:grpChg chg="add del mod">
          <ac:chgData name="坂上　正人" userId="de84e2de-cc80-4e5f-88eb-721cffe1f0a2" providerId="ADAL" clId="{EA295599-5BF6-4EED-B61D-ADC02132DD58}" dt="2024-05-26T09:35:32.440" v="2788" actId="165"/>
          <ac:grpSpMkLst>
            <pc:docMk/>
            <pc:sldMk cId="1790561314" sldId="543"/>
            <ac:grpSpMk id="584" creationId="{29E3B712-7760-DD42-EA37-06D0FA76ED6F}"/>
          </ac:grpSpMkLst>
        </pc:grpChg>
        <pc:grpChg chg="add del mod">
          <ac:chgData name="坂上　正人" userId="de84e2de-cc80-4e5f-88eb-721cffe1f0a2" providerId="ADAL" clId="{EA295599-5BF6-4EED-B61D-ADC02132DD58}" dt="2024-05-26T12:06:19.180" v="3421" actId="165"/>
          <ac:grpSpMkLst>
            <pc:docMk/>
            <pc:sldMk cId="1790561314" sldId="543"/>
            <ac:grpSpMk id="586" creationId="{1FC8EFC5-8376-56D6-9953-1F8C270918F4}"/>
          </ac:grpSpMkLst>
        </pc:grpChg>
        <pc:grpChg chg="add del mod">
          <ac:chgData name="坂上　正人" userId="de84e2de-cc80-4e5f-88eb-721cffe1f0a2" providerId="ADAL" clId="{EA295599-5BF6-4EED-B61D-ADC02132DD58}" dt="2024-05-28T03:04:48.356" v="3653" actId="165"/>
          <ac:grpSpMkLst>
            <pc:docMk/>
            <pc:sldMk cId="1790561314" sldId="543"/>
            <ac:grpSpMk id="635" creationId="{628D68F4-504A-D931-F793-FA887C1866C8}"/>
          </ac:grpSpMkLst>
        </pc:grpChg>
        <pc:grpChg chg="add mod">
          <ac:chgData name="坂上　正人" userId="de84e2de-cc80-4e5f-88eb-721cffe1f0a2" providerId="ADAL" clId="{EA295599-5BF6-4EED-B61D-ADC02132DD58}" dt="2024-05-26T12:10:26.696" v="3572" actId="164"/>
          <ac:grpSpMkLst>
            <pc:docMk/>
            <pc:sldMk cId="1790561314" sldId="543"/>
            <ac:grpSpMk id="636" creationId="{2D4D6722-BFA8-008B-1693-2509A4315F29}"/>
          </ac:grpSpMkLst>
        </pc:grpChg>
        <pc:grpChg chg="add mod">
          <ac:chgData name="坂上　正人" userId="de84e2de-cc80-4e5f-88eb-721cffe1f0a2" providerId="ADAL" clId="{EA295599-5BF6-4EED-B61D-ADC02132DD58}" dt="2024-05-26T12:10:23.776" v="3571" actId="164"/>
          <ac:grpSpMkLst>
            <pc:docMk/>
            <pc:sldMk cId="1790561314" sldId="543"/>
            <ac:grpSpMk id="639" creationId="{A8017F84-CE74-77BA-C4BA-274C8EB231F5}"/>
          </ac:grpSpMkLst>
        </pc:grpChg>
        <pc:cxnChg chg="del">
          <ac:chgData name="坂上　正人" userId="de84e2de-cc80-4e5f-88eb-721cffe1f0a2" providerId="ADAL" clId="{EA295599-5BF6-4EED-B61D-ADC02132DD58}" dt="2024-05-26T09:10:58.901" v="2181" actId="478"/>
          <ac:cxnSpMkLst>
            <pc:docMk/>
            <pc:sldMk cId="1790561314" sldId="543"/>
            <ac:cxnSpMk id="642" creationId="{8C559A88-08FF-1DA9-4D7C-319CAC04C42C}"/>
          </ac:cxnSpMkLst>
        </pc:cxnChg>
        <pc:cxnChg chg="del">
          <ac:chgData name="坂上　正人" userId="de84e2de-cc80-4e5f-88eb-721cffe1f0a2" providerId="ADAL" clId="{EA295599-5BF6-4EED-B61D-ADC02132DD58}" dt="2024-05-26T09:10:58.901" v="2181" actId="478"/>
          <ac:cxnSpMkLst>
            <pc:docMk/>
            <pc:sldMk cId="1790561314" sldId="543"/>
            <ac:cxnSpMk id="643" creationId="{6AF82C2D-32C9-0A69-1F68-D9BC842F9078}"/>
          </ac:cxnSpMkLst>
        </pc:cxnChg>
        <pc:extLst>
          <p:ext xmlns:p="http://schemas.openxmlformats.org/presentationml/2006/main" uri="{D6D511B9-2390-475A-947B-AFAB55BFBCF1}">
            <pc226:cmChg xmlns:pc226="http://schemas.microsoft.com/office/powerpoint/2022/06/main/command" chg="add">
              <pc226:chgData name="坂上　正人" userId="de84e2de-cc80-4e5f-88eb-721cffe1f0a2" providerId="ADAL" clId="{EA295599-5BF6-4EED-B61D-ADC02132DD58}" dt="2024-05-28T04:58:34.464" v="3688"/>
              <pc2:cmMkLst xmlns:pc2="http://schemas.microsoft.com/office/powerpoint/2019/9/main/command">
                <pc:docMk/>
                <pc:sldMk cId="1790561314" sldId="543"/>
                <pc2:cmMk id="{AB0EB631-4D8C-4B9E-ACC5-437423A417F3}"/>
              </pc2:cmMkLst>
            </pc226:cmChg>
          </p:ext>
        </pc:extLst>
      </pc:sldChg>
      <pc:sldChg chg="modSp del">
        <pc:chgData name="坂上　正人" userId="de84e2de-cc80-4e5f-88eb-721cffe1f0a2" providerId="ADAL" clId="{EA295599-5BF6-4EED-B61D-ADC02132DD58}" dt="2024-05-26T04:54:53.704" v="106" actId="47"/>
        <pc:sldMkLst>
          <pc:docMk/>
          <pc:sldMk cId="215444075" sldId="546"/>
        </pc:sldMkLst>
        <pc:spChg chg="mod">
          <ac:chgData name="坂上　正人" userId="de84e2de-cc80-4e5f-88eb-721cffe1f0a2" providerId="ADAL" clId="{EA295599-5BF6-4EED-B61D-ADC02132DD58}" dt="2024-05-26T04:53:37.960" v="103"/>
          <ac:spMkLst>
            <pc:docMk/>
            <pc:sldMk cId="215444075" sldId="546"/>
            <ac:spMk id="2" creationId="{19247372-8E52-4B7F-8F02-E2EC11AA298A}"/>
          </ac:spMkLst>
        </pc:spChg>
        <pc:spChg chg="mod">
          <ac:chgData name="坂上　正人" userId="de84e2de-cc80-4e5f-88eb-721cffe1f0a2" providerId="ADAL" clId="{EA295599-5BF6-4EED-B61D-ADC02132DD58}" dt="2024-05-26T04:53:37.960" v="103"/>
          <ac:spMkLst>
            <pc:docMk/>
            <pc:sldMk cId="215444075" sldId="546"/>
            <ac:spMk id="5" creationId="{B81A5C0F-5076-4C65-8BDD-12023C67C066}"/>
          </ac:spMkLst>
        </pc:spChg>
        <pc:spChg chg="mod">
          <ac:chgData name="坂上　正人" userId="de84e2de-cc80-4e5f-88eb-721cffe1f0a2" providerId="ADAL" clId="{EA295599-5BF6-4EED-B61D-ADC02132DD58}" dt="2024-05-26T04:53:37.960" v="103"/>
          <ac:spMkLst>
            <pc:docMk/>
            <pc:sldMk cId="215444075" sldId="546"/>
            <ac:spMk id="10" creationId="{6A7CDCD7-BF4D-489A-AADC-F8C14D2C7C93}"/>
          </ac:spMkLst>
        </pc:spChg>
      </pc:sldChg>
      <pc:sldChg chg="modSp del">
        <pc:chgData name="坂上　正人" userId="de84e2de-cc80-4e5f-88eb-721cffe1f0a2" providerId="ADAL" clId="{EA295599-5BF6-4EED-B61D-ADC02132DD58}" dt="2024-05-26T04:54:53.704" v="106" actId="47"/>
        <pc:sldMkLst>
          <pc:docMk/>
          <pc:sldMk cId="3830196384" sldId="547"/>
        </pc:sldMkLst>
        <pc:spChg chg="mod">
          <ac:chgData name="坂上　正人" userId="de84e2de-cc80-4e5f-88eb-721cffe1f0a2" providerId="ADAL" clId="{EA295599-5BF6-4EED-B61D-ADC02132DD58}" dt="2024-05-26T04:53:37.960" v="103"/>
          <ac:spMkLst>
            <pc:docMk/>
            <pc:sldMk cId="3830196384" sldId="547"/>
            <ac:spMk id="2" creationId="{19247372-8E52-4B7F-8F02-E2EC11AA298A}"/>
          </ac:spMkLst>
        </pc:spChg>
        <pc:spChg chg="mod">
          <ac:chgData name="坂上　正人" userId="de84e2de-cc80-4e5f-88eb-721cffe1f0a2" providerId="ADAL" clId="{EA295599-5BF6-4EED-B61D-ADC02132DD58}" dt="2024-05-26T04:53:37.960" v="103"/>
          <ac:spMkLst>
            <pc:docMk/>
            <pc:sldMk cId="3830196384" sldId="547"/>
            <ac:spMk id="5" creationId="{B81A5C0F-5076-4C65-8BDD-12023C67C066}"/>
          </ac:spMkLst>
        </pc:spChg>
        <pc:spChg chg="mod">
          <ac:chgData name="坂上　正人" userId="de84e2de-cc80-4e5f-88eb-721cffe1f0a2" providerId="ADAL" clId="{EA295599-5BF6-4EED-B61D-ADC02132DD58}" dt="2024-05-26T04:53:37.960" v="103"/>
          <ac:spMkLst>
            <pc:docMk/>
            <pc:sldMk cId="3830196384" sldId="547"/>
            <ac:spMk id="10" creationId="{6A7CDCD7-BF4D-489A-AADC-F8C14D2C7C93}"/>
          </ac:spMkLst>
        </pc:spChg>
      </pc:sldChg>
      <pc:sldChg chg="modSp del">
        <pc:chgData name="坂上　正人" userId="de84e2de-cc80-4e5f-88eb-721cffe1f0a2" providerId="ADAL" clId="{EA295599-5BF6-4EED-B61D-ADC02132DD58}" dt="2024-05-26T04:54:53.704" v="106" actId="47"/>
        <pc:sldMkLst>
          <pc:docMk/>
          <pc:sldMk cId="1441976109" sldId="3938"/>
        </pc:sldMkLst>
        <pc:spChg chg="mod">
          <ac:chgData name="坂上　正人" userId="de84e2de-cc80-4e5f-88eb-721cffe1f0a2" providerId="ADAL" clId="{EA295599-5BF6-4EED-B61D-ADC02132DD58}" dt="2024-05-26T04:53:37.960" v="103"/>
          <ac:spMkLst>
            <pc:docMk/>
            <pc:sldMk cId="1441976109" sldId="3938"/>
            <ac:spMk id="2" creationId="{909BBC5C-E45D-796A-71EA-CCDB8384A522}"/>
          </ac:spMkLst>
        </pc:spChg>
        <pc:spChg chg="mod">
          <ac:chgData name="坂上　正人" userId="de84e2de-cc80-4e5f-88eb-721cffe1f0a2" providerId="ADAL" clId="{EA295599-5BF6-4EED-B61D-ADC02132DD58}" dt="2024-05-26T04:53:37.960" v="103"/>
          <ac:spMkLst>
            <pc:docMk/>
            <pc:sldMk cId="1441976109" sldId="3938"/>
            <ac:spMk id="3" creationId="{69DB9C2C-F1B2-1169-0D28-AEAC666A2275}"/>
          </ac:spMkLst>
        </pc:spChg>
        <pc:spChg chg="mod">
          <ac:chgData name="坂上　正人" userId="de84e2de-cc80-4e5f-88eb-721cffe1f0a2" providerId="ADAL" clId="{EA295599-5BF6-4EED-B61D-ADC02132DD58}" dt="2024-05-26T04:53:37.960" v="103"/>
          <ac:spMkLst>
            <pc:docMk/>
            <pc:sldMk cId="1441976109" sldId="3938"/>
            <ac:spMk id="4" creationId="{4E24ADB8-CABB-8FFA-5AD0-68F761181233}"/>
          </ac:spMkLst>
        </pc:spChg>
      </pc:sldChg>
      <pc:sldChg chg="modSp add del mod modClrScheme chgLayout">
        <pc:chgData name="坂上　正人" userId="de84e2de-cc80-4e5f-88eb-721cffe1f0a2" providerId="ADAL" clId="{EA295599-5BF6-4EED-B61D-ADC02132DD58}" dt="2024-05-26T04:55:17.844" v="110" actId="700"/>
        <pc:sldMkLst>
          <pc:docMk/>
          <pc:sldMk cId="2317151652" sldId="4872"/>
        </pc:sldMkLst>
        <pc:spChg chg="mod ord">
          <ac:chgData name="坂上　正人" userId="de84e2de-cc80-4e5f-88eb-721cffe1f0a2" providerId="ADAL" clId="{EA295599-5BF6-4EED-B61D-ADC02132DD58}" dt="2024-05-26T04:55:17.844" v="110" actId="700"/>
          <ac:spMkLst>
            <pc:docMk/>
            <pc:sldMk cId="2317151652" sldId="4872"/>
            <ac:spMk id="2" creationId="{34999B5D-0F83-E78E-7CF7-2EE7041689A4}"/>
          </ac:spMkLst>
        </pc:spChg>
        <pc:spChg chg="mod ord">
          <ac:chgData name="坂上　正人" userId="de84e2de-cc80-4e5f-88eb-721cffe1f0a2" providerId="ADAL" clId="{EA295599-5BF6-4EED-B61D-ADC02132DD58}" dt="2024-05-26T04:55:17.844" v="110" actId="700"/>
          <ac:spMkLst>
            <pc:docMk/>
            <pc:sldMk cId="2317151652" sldId="4872"/>
            <ac:spMk id="3" creationId="{8AC033EE-1224-069A-FB9F-C96470024DDA}"/>
          </ac:spMkLst>
        </pc:spChg>
      </pc:sldChg>
      <pc:sldChg chg="addSp delSp modSp add del mod ord modClrScheme chgLayout">
        <pc:chgData name="坂上　正人" userId="de84e2de-cc80-4e5f-88eb-721cffe1f0a2" providerId="ADAL" clId="{EA295599-5BF6-4EED-B61D-ADC02132DD58}" dt="2024-06-03T15:19:07.530" v="7918" actId="14100"/>
        <pc:sldMkLst>
          <pc:docMk/>
          <pc:sldMk cId="1632468591" sldId="4876"/>
        </pc:sldMkLst>
        <pc:spChg chg="add del mod ord">
          <ac:chgData name="坂上　正人" userId="de84e2de-cc80-4e5f-88eb-721cffe1f0a2" providerId="ADAL" clId="{EA295599-5BF6-4EED-B61D-ADC02132DD58}" dt="2024-05-26T04:39:42.964" v="5" actId="700"/>
          <ac:spMkLst>
            <pc:docMk/>
            <pc:sldMk cId="1632468591" sldId="4876"/>
            <ac:spMk id="2" creationId="{BD1DECAA-B625-715E-C24C-5502C0BD8512}"/>
          </ac:spMkLst>
        </pc:spChg>
        <pc:spChg chg="add del mod ord">
          <ac:chgData name="坂上　正人" userId="de84e2de-cc80-4e5f-88eb-721cffe1f0a2" providerId="ADAL" clId="{EA295599-5BF6-4EED-B61D-ADC02132DD58}" dt="2024-05-26T04:39:42.964" v="5" actId="700"/>
          <ac:spMkLst>
            <pc:docMk/>
            <pc:sldMk cId="1632468591" sldId="4876"/>
            <ac:spMk id="3" creationId="{A4334868-CB4D-AC33-E44B-98DE85E1FBF3}"/>
          </ac:spMkLst>
        </pc:spChg>
        <pc:spChg chg="add del mod ord">
          <ac:chgData name="坂上　正人" userId="de84e2de-cc80-4e5f-88eb-721cffe1f0a2" providerId="ADAL" clId="{EA295599-5BF6-4EED-B61D-ADC02132DD58}" dt="2024-05-26T04:41:33.194" v="15" actId="700"/>
          <ac:spMkLst>
            <pc:docMk/>
            <pc:sldMk cId="1632468591" sldId="4876"/>
            <ac:spMk id="4" creationId="{8FC2F951-8098-595C-EDC1-15F238496AD8}"/>
          </ac:spMkLst>
        </pc:spChg>
        <pc:spChg chg="add del mod ord">
          <ac:chgData name="坂上　正人" userId="de84e2de-cc80-4e5f-88eb-721cffe1f0a2" providerId="ADAL" clId="{EA295599-5BF6-4EED-B61D-ADC02132DD58}" dt="2024-05-26T04:41:33.194" v="15" actId="700"/>
          <ac:spMkLst>
            <pc:docMk/>
            <pc:sldMk cId="1632468591" sldId="4876"/>
            <ac:spMk id="5" creationId="{A2A44277-7C6C-17ED-29E9-DEE270C58BE3}"/>
          </ac:spMkLst>
        </pc:spChg>
        <pc:spChg chg="add del mod">
          <ac:chgData name="坂上　正人" userId="de84e2de-cc80-4e5f-88eb-721cffe1f0a2" providerId="ADAL" clId="{EA295599-5BF6-4EED-B61D-ADC02132DD58}" dt="2024-05-26T04:44:31.149" v="50" actId="6264"/>
          <ac:spMkLst>
            <pc:docMk/>
            <pc:sldMk cId="1632468591" sldId="4876"/>
            <ac:spMk id="6" creationId="{4B984D9F-A250-4EBC-0A79-2135D08237DC}"/>
          </ac:spMkLst>
        </pc:spChg>
        <pc:spChg chg="add del mod ord">
          <ac:chgData name="坂上　正人" userId="de84e2de-cc80-4e5f-88eb-721cffe1f0a2" providerId="ADAL" clId="{EA295599-5BF6-4EED-B61D-ADC02132DD58}" dt="2024-05-26T04:44:31.149" v="50" actId="6264"/>
          <ac:spMkLst>
            <pc:docMk/>
            <pc:sldMk cId="1632468591" sldId="4876"/>
            <ac:spMk id="8" creationId="{91783717-B809-1699-AC3D-A9CDCFDC849E}"/>
          </ac:spMkLst>
        </pc:spChg>
        <pc:spChg chg="add del mod ord">
          <ac:chgData name="坂上　正人" userId="de84e2de-cc80-4e5f-88eb-721cffe1f0a2" providerId="ADAL" clId="{EA295599-5BF6-4EED-B61D-ADC02132DD58}" dt="2024-05-26T04:44:31.149" v="50" actId="6264"/>
          <ac:spMkLst>
            <pc:docMk/>
            <pc:sldMk cId="1632468591" sldId="4876"/>
            <ac:spMk id="10" creationId="{97379A61-F8F6-26A2-D37C-E83A2C49F27C}"/>
          </ac:spMkLst>
        </pc:spChg>
        <pc:spChg chg="del">
          <ac:chgData name="坂上　正人" userId="de84e2de-cc80-4e5f-88eb-721cffe1f0a2" providerId="ADAL" clId="{EA295599-5BF6-4EED-B61D-ADC02132DD58}" dt="2024-05-26T05:03:40.731" v="192" actId="478"/>
          <ac:spMkLst>
            <pc:docMk/>
            <pc:sldMk cId="1632468591" sldId="4876"/>
            <ac:spMk id="11" creationId="{3FAAD31D-81FA-6B9E-1C66-6DD1D3EA2E8D}"/>
          </ac:spMkLst>
        </pc:spChg>
        <pc:spChg chg="add del mod ord">
          <ac:chgData name="坂上　正人" userId="de84e2de-cc80-4e5f-88eb-721cffe1f0a2" providerId="ADAL" clId="{EA295599-5BF6-4EED-B61D-ADC02132DD58}" dt="2024-05-26T04:44:54.894" v="52" actId="700"/>
          <ac:spMkLst>
            <pc:docMk/>
            <pc:sldMk cId="1632468591" sldId="4876"/>
            <ac:spMk id="12" creationId="{982D3235-43B5-47F1-37B9-CF31B0563FBD}"/>
          </ac:spMkLst>
        </pc:spChg>
        <pc:spChg chg="add del mod ord">
          <ac:chgData name="坂上　正人" userId="de84e2de-cc80-4e5f-88eb-721cffe1f0a2" providerId="ADAL" clId="{EA295599-5BF6-4EED-B61D-ADC02132DD58}" dt="2024-05-26T04:44:54.894" v="52" actId="700"/>
          <ac:spMkLst>
            <pc:docMk/>
            <pc:sldMk cId="1632468591" sldId="4876"/>
            <ac:spMk id="13" creationId="{23CE204A-439A-DCF2-CBB0-ED819F1455A7}"/>
          </ac:spMkLst>
        </pc:spChg>
        <pc:spChg chg="add del mod ord">
          <ac:chgData name="坂上　正人" userId="de84e2de-cc80-4e5f-88eb-721cffe1f0a2" providerId="ADAL" clId="{EA295599-5BF6-4EED-B61D-ADC02132DD58}" dt="2024-05-26T04:47:53.723" v="57" actId="700"/>
          <ac:spMkLst>
            <pc:docMk/>
            <pc:sldMk cId="1632468591" sldId="4876"/>
            <ac:spMk id="14" creationId="{00F6DF4E-7233-BBB0-E09B-3AB52F026FC0}"/>
          </ac:spMkLst>
        </pc:spChg>
        <pc:spChg chg="add del mod ord">
          <ac:chgData name="坂上　正人" userId="de84e2de-cc80-4e5f-88eb-721cffe1f0a2" providerId="ADAL" clId="{EA295599-5BF6-4EED-B61D-ADC02132DD58}" dt="2024-05-26T04:47:53.723" v="57" actId="700"/>
          <ac:spMkLst>
            <pc:docMk/>
            <pc:sldMk cId="1632468591" sldId="4876"/>
            <ac:spMk id="15" creationId="{9EB38E09-CE7A-4C97-BB35-23E178304140}"/>
          </ac:spMkLst>
        </pc:spChg>
        <pc:spChg chg="add mod ord">
          <ac:chgData name="坂上　正人" userId="de84e2de-cc80-4e5f-88eb-721cffe1f0a2" providerId="ADAL" clId="{EA295599-5BF6-4EED-B61D-ADC02132DD58}" dt="2024-05-26T08:17:52.865" v="302" actId="20577"/>
          <ac:spMkLst>
            <pc:docMk/>
            <pc:sldMk cId="1632468591" sldId="4876"/>
            <ac:spMk id="16" creationId="{3A897BA6-A081-F044-231F-7B7ACF55D9B0}"/>
          </ac:spMkLst>
        </pc:spChg>
        <pc:spChg chg="add del mod ord">
          <ac:chgData name="坂上　正人" userId="de84e2de-cc80-4e5f-88eb-721cffe1f0a2" providerId="ADAL" clId="{EA295599-5BF6-4EED-B61D-ADC02132DD58}" dt="2024-05-26T04:48:50.617" v="66" actId="478"/>
          <ac:spMkLst>
            <pc:docMk/>
            <pc:sldMk cId="1632468591" sldId="4876"/>
            <ac:spMk id="17" creationId="{2EADF4C6-136A-3A2A-5971-C2C29D747A32}"/>
          </ac:spMkLst>
        </pc:spChg>
        <pc:spChg chg="add del mod">
          <ac:chgData name="坂上　正人" userId="de84e2de-cc80-4e5f-88eb-721cffe1f0a2" providerId="ADAL" clId="{EA295599-5BF6-4EED-B61D-ADC02132DD58}" dt="2024-05-26T04:50:12.971" v="93" actId="478"/>
          <ac:spMkLst>
            <pc:docMk/>
            <pc:sldMk cId="1632468591" sldId="4876"/>
            <ac:spMk id="19" creationId="{DBFBE925-D46F-CF25-D01C-2B40317AE1FF}"/>
          </ac:spMkLst>
        </pc:spChg>
        <pc:spChg chg="add del mod ord">
          <ac:chgData name="坂上　正人" userId="de84e2de-cc80-4e5f-88eb-721cffe1f0a2" providerId="ADAL" clId="{EA295599-5BF6-4EED-B61D-ADC02132DD58}" dt="2024-05-26T04:56:26.519" v="122" actId="478"/>
          <ac:spMkLst>
            <pc:docMk/>
            <pc:sldMk cId="1632468591" sldId="4876"/>
            <ac:spMk id="21" creationId="{4E4B065F-5EA8-BD8E-0217-9ECE54C27D72}"/>
          </ac:spMkLst>
        </pc:spChg>
        <pc:spChg chg="add del mod">
          <ac:chgData name="坂上　正人" userId="de84e2de-cc80-4e5f-88eb-721cffe1f0a2" providerId="ADAL" clId="{EA295599-5BF6-4EED-B61D-ADC02132DD58}" dt="2024-05-26T04:50:09.604" v="92" actId="207"/>
          <ac:spMkLst>
            <pc:docMk/>
            <pc:sldMk cId="1632468591" sldId="4876"/>
            <ac:spMk id="23" creationId="{995B765C-8EF2-4575-A487-03EBF1334915}"/>
          </ac:spMkLst>
        </pc:spChg>
        <pc:spChg chg="add mod">
          <ac:chgData name="坂上　正人" userId="de84e2de-cc80-4e5f-88eb-721cffe1f0a2" providerId="ADAL" clId="{EA295599-5BF6-4EED-B61D-ADC02132DD58}" dt="2024-06-03T15:19:07.530" v="7918" actId="14100"/>
          <ac:spMkLst>
            <pc:docMk/>
            <pc:sldMk cId="1632468591" sldId="4876"/>
            <ac:spMk id="25" creationId="{9950B977-BDB6-2B8E-74DC-762D743739F0}"/>
          </ac:spMkLst>
        </pc:spChg>
        <pc:spChg chg="add del mod">
          <ac:chgData name="坂上　正人" userId="de84e2de-cc80-4e5f-88eb-721cffe1f0a2" providerId="ADAL" clId="{EA295599-5BF6-4EED-B61D-ADC02132DD58}" dt="2024-06-03T15:17:26.065" v="7916" actId="478"/>
          <ac:spMkLst>
            <pc:docMk/>
            <pc:sldMk cId="1632468591" sldId="4876"/>
            <ac:spMk id="326" creationId="{A1815E4F-0E55-1D29-1066-CCA5A1C70EE7}"/>
          </ac:spMkLst>
        </pc:spChg>
        <pc:spChg chg="mod ord">
          <ac:chgData name="坂上　正人" userId="de84e2de-cc80-4e5f-88eb-721cffe1f0a2" providerId="ADAL" clId="{EA295599-5BF6-4EED-B61D-ADC02132DD58}" dt="2024-05-26T04:55:46.079" v="116" actId="700"/>
          <ac:spMkLst>
            <pc:docMk/>
            <pc:sldMk cId="1632468591" sldId="4876"/>
            <ac:spMk id="338" creationId="{00000000-0000-0000-0000-000000000000}"/>
          </ac:spMkLst>
        </pc:spChg>
        <pc:spChg chg="del mod">
          <ac:chgData name="坂上　正人" userId="de84e2de-cc80-4e5f-88eb-721cffe1f0a2" providerId="ADAL" clId="{EA295599-5BF6-4EED-B61D-ADC02132DD58}" dt="2024-05-26T04:48:45.214" v="64" actId="478"/>
          <ac:spMkLst>
            <pc:docMk/>
            <pc:sldMk cId="1632468591" sldId="4876"/>
            <ac:spMk id="341" creationId="{00000000-0000-0000-0000-000000000000}"/>
          </ac:spMkLst>
        </pc:spChg>
        <pc:spChg chg="mod">
          <ac:chgData name="坂上　正人" userId="de84e2de-cc80-4e5f-88eb-721cffe1f0a2" providerId="ADAL" clId="{EA295599-5BF6-4EED-B61D-ADC02132DD58}" dt="2024-05-26T08:18:18.849" v="453"/>
          <ac:spMkLst>
            <pc:docMk/>
            <pc:sldMk cId="1632468591" sldId="4876"/>
            <ac:spMk id="342" creationId="{00000000-0000-0000-0000-000000000000}"/>
          </ac:spMkLst>
        </pc:spChg>
        <pc:spChg chg="mod">
          <ac:chgData name="坂上　正人" userId="de84e2de-cc80-4e5f-88eb-721cffe1f0a2" providerId="ADAL" clId="{EA295599-5BF6-4EED-B61D-ADC02132DD58}" dt="2024-05-26T08:34:51.637" v="781" actId="6549"/>
          <ac:spMkLst>
            <pc:docMk/>
            <pc:sldMk cId="1632468591" sldId="4876"/>
            <ac:spMk id="345" creationId="{3706AC3A-9CED-C932-D1E4-C621E17BC924}"/>
          </ac:spMkLst>
        </pc:spChg>
        <pc:spChg chg="del">
          <ac:chgData name="坂上　正人" userId="de84e2de-cc80-4e5f-88eb-721cffe1f0a2" providerId="ADAL" clId="{EA295599-5BF6-4EED-B61D-ADC02132DD58}" dt="2024-05-26T05:03:25.906" v="189" actId="478"/>
          <ac:spMkLst>
            <pc:docMk/>
            <pc:sldMk cId="1632468591" sldId="4876"/>
            <ac:spMk id="346" creationId="{2D292D21-2435-232B-E5B8-009860C0BD9E}"/>
          </ac:spMkLst>
        </pc:spChg>
        <pc:spChg chg="mod">
          <ac:chgData name="坂上　正人" userId="de84e2de-cc80-4e5f-88eb-721cffe1f0a2" providerId="ADAL" clId="{EA295599-5BF6-4EED-B61D-ADC02132DD58}" dt="2024-05-26T08:33:45.805" v="764" actId="20577"/>
          <ac:spMkLst>
            <pc:docMk/>
            <pc:sldMk cId="1632468591" sldId="4876"/>
            <ac:spMk id="347" creationId="{707A96DB-4B87-EF13-EF8A-8B510E07C7DB}"/>
          </ac:spMkLst>
        </pc:spChg>
        <pc:spChg chg="mod">
          <ac:chgData name="坂上　正人" userId="de84e2de-cc80-4e5f-88eb-721cffe1f0a2" providerId="ADAL" clId="{EA295599-5BF6-4EED-B61D-ADC02132DD58}" dt="2024-05-26T08:25:09.806" v="486" actId="1076"/>
          <ac:spMkLst>
            <pc:docMk/>
            <pc:sldMk cId="1632468591" sldId="4876"/>
            <ac:spMk id="355" creationId="{D93967B6-74DB-C064-46AE-DAA7609DDB7C}"/>
          </ac:spMkLst>
        </pc:spChg>
        <pc:grpChg chg="add del mod">
          <ac:chgData name="坂上　正人" userId="de84e2de-cc80-4e5f-88eb-721cffe1f0a2" providerId="ADAL" clId="{EA295599-5BF6-4EED-B61D-ADC02132DD58}" dt="2024-06-03T15:15:54.025" v="7830" actId="478"/>
          <ac:grpSpMkLst>
            <pc:docMk/>
            <pc:sldMk cId="1632468591" sldId="4876"/>
            <ac:grpSpMk id="322" creationId="{9B8EAA1C-ADB8-07DA-4998-8E2714E0A829}"/>
          </ac:grpSpMkLst>
        </pc:grpChg>
        <pc:graphicFrameChg chg="add mod modGraphic">
          <ac:chgData name="坂上　正人" userId="de84e2de-cc80-4e5f-88eb-721cffe1f0a2" providerId="ADAL" clId="{EA295599-5BF6-4EED-B61D-ADC02132DD58}" dt="2024-05-26T08:34:21.118" v="780" actId="20577"/>
          <ac:graphicFrameMkLst>
            <pc:docMk/>
            <pc:sldMk cId="1632468591" sldId="4876"/>
            <ac:graphicFrameMk id="24" creationId="{1F9EA8AF-A25A-FB3A-BE74-2326ED587051}"/>
          </ac:graphicFrameMkLst>
        </pc:graphicFrameChg>
        <pc:graphicFrameChg chg="add mod">
          <ac:chgData name="坂上　正人" userId="de84e2de-cc80-4e5f-88eb-721cffe1f0a2" providerId="ADAL" clId="{EA295599-5BF6-4EED-B61D-ADC02132DD58}" dt="2024-05-26T08:26:13.557" v="498" actId="1076"/>
          <ac:graphicFrameMkLst>
            <pc:docMk/>
            <pc:sldMk cId="1632468591" sldId="4876"/>
            <ac:graphicFrameMk id="28" creationId="{9394DEEA-D7F7-5059-7606-56B62C44FF9C}"/>
          </ac:graphicFrameMkLst>
        </pc:graphicFrameChg>
        <pc:graphicFrameChg chg="add del">
          <ac:chgData name="坂上　正人" userId="de84e2de-cc80-4e5f-88eb-721cffe1f0a2" providerId="ADAL" clId="{EA295599-5BF6-4EED-B61D-ADC02132DD58}" dt="2024-05-26T08:18:47.675" v="455"/>
          <ac:graphicFrameMkLst>
            <pc:docMk/>
            <pc:sldMk cId="1632468591" sldId="4876"/>
            <ac:graphicFrameMk id="29" creationId="{EF12AF09-359D-DA73-D4C1-6BAEB862C2E1}"/>
          </ac:graphicFrameMkLst>
        </pc:graphicFrameChg>
        <pc:graphicFrameChg chg="del">
          <ac:chgData name="坂上　正人" userId="de84e2de-cc80-4e5f-88eb-721cffe1f0a2" providerId="ADAL" clId="{EA295599-5BF6-4EED-B61D-ADC02132DD58}" dt="2024-05-26T05:03:25.906" v="189" actId="478"/>
          <ac:graphicFrameMkLst>
            <pc:docMk/>
            <pc:sldMk cId="1632468591" sldId="4876"/>
            <ac:graphicFrameMk id="348" creationId="{C1DB5451-3430-05D2-D116-AA1E9069371A}"/>
          </ac:graphicFrameMkLst>
        </pc:graphicFrameChg>
        <pc:graphicFrameChg chg="del">
          <ac:chgData name="坂上　正人" userId="de84e2de-cc80-4e5f-88eb-721cffe1f0a2" providerId="ADAL" clId="{EA295599-5BF6-4EED-B61D-ADC02132DD58}" dt="2024-05-26T05:03:38.368" v="191" actId="478"/>
          <ac:graphicFrameMkLst>
            <pc:docMk/>
            <pc:sldMk cId="1632468591" sldId="4876"/>
            <ac:graphicFrameMk id="366" creationId="{1F3BC432-DA5E-D669-B9AC-0DBEF9A4DE49}"/>
          </ac:graphicFrameMkLst>
        </pc:graphicFrameChg>
        <pc:picChg chg="add del mod">
          <ac:chgData name="坂上　正人" userId="de84e2de-cc80-4e5f-88eb-721cffe1f0a2" providerId="ADAL" clId="{EA295599-5BF6-4EED-B61D-ADC02132DD58}" dt="2024-05-26T08:20:08.703" v="484"/>
          <ac:picMkLst>
            <pc:docMk/>
            <pc:sldMk cId="1632468591" sldId="4876"/>
            <ac:picMk id="30" creationId="{1CA4E427-7106-5E19-28E7-498D7C7C4AFF}"/>
          </ac:picMkLst>
        </pc:picChg>
        <pc:picChg chg="add del mod">
          <ac:chgData name="坂上　正人" userId="de84e2de-cc80-4e5f-88eb-721cffe1f0a2" providerId="ADAL" clId="{EA295599-5BF6-4EED-B61D-ADC02132DD58}" dt="2024-05-26T08:20:08.703" v="484"/>
          <ac:picMkLst>
            <pc:docMk/>
            <pc:sldMk cId="1632468591" sldId="4876"/>
            <ac:picMk id="31" creationId="{E2B678AD-38C4-5E5D-C3B6-58329DBE2FDA}"/>
          </ac:picMkLst>
        </pc:picChg>
        <pc:picChg chg="add mod">
          <ac:chgData name="坂上　正人" userId="de84e2de-cc80-4e5f-88eb-721cffe1f0a2" providerId="ADAL" clId="{EA295599-5BF6-4EED-B61D-ADC02132DD58}" dt="2024-05-26T08:25:19.289" v="489" actId="164"/>
          <ac:picMkLst>
            <pc:docMk/>
            <pc:sldMk cId="1632468591" sldId="4876"/>
            <ac:picMk id="320" creationId="{EB1A3362-3980-9B72-9BEA-DD8EB3F8FA7A}"/>
          </ac:picMkLst>
        </pc:picChg>
        <pc:picChg chg="add mod">
          <ac:chgData name="坂上　正人" userId="de84e2de-cc80-4e5f-88eb-721cffe1f0a2" providerId="ADAL" clId="{EA295599-5BF6-4EED-B61D-ADC02132DD58}" dt="2024-05-26T08:25:19.289" v="489" actId="164"/>
          <ac:picMkLst>
            <pc:docMk/>
            <pc:sldMk cId="1632468591" sldId="4876"/>
            <ac:picMk id="321" creationId="{A5484141-9BC8-D055-DAB6-8B17E18F93A1}"/>
          </ac:picMkLst>
        </pc:picChg>
        <pc:picChg chg="add mod">
          <ac:chgData name="坂上　正人" userId="de84e2de-cc80-4e5f-88eb-721cffe1f0a2" providerId="ADAL" clId="{EA295599-5BF6-4EED-B61D-ADC02132DD58}" dt="2024-06-03T15:16:52.746" v="7843" actId="1076"/>
          <ac:picMkLst>
            <pc:docMk/>
            <pc:sldMk cId="1632468591" sldId="4876"/>
            <ac:picMk id="1026" creationId="{46F2F0C9-7E35-91AE-E78B-1A54D7388773}"/>
          </ac:picMkLst>
        </pc:picChg>
        <pc:picChg chg="add mod">
          <ac:chgData name="坂上　正人" userId="de84e2de-cc80-4e5f-88eb-721cffe1f0a2" providerId="ADAL" clId="{EA295599-5BF6-4EED-B61D-ADC02132DD58}" dt="2024-06-03T15:17:43.525" v="7917" actId="1076"/>
          <ac:picMkLst>
            <pc:docMk/>
            <pc:sldMk cId="1632468591" sldId="4876"/>
            <ac:picMk id="1028" creationId="{5C1A521F-6698-D64A-ABAD-BD49A438ECCC}"/>
          </ac:picMkLst>
        </pc:picChg>
      </pc:sldChg>
      <pc:sldChg chg="addSp delSp modSp add del mod modClrScheme chgLayout">
        <pc:chgData name="坂上　正人" userId="de84e2de-cc80-4e5f-88eb-721cffe1f0a2" providerId="ADAL" clId="{EA295599-5BF6-4EED-B61D-ADC02132DD58}" dt="2024-05-26T08:50:15.557" v="1172" actId="1076"/>
        <pc:sldMkLst>
          <pc:docMk/>
          <pc:sldMk cId="3001232403" sldId="4877"/>
        </pc:sldMkLst>
        <pc:spChg chg="add del mod ord">
          <ac:chgData name="坂上　正人" userId="de84e2de-cc80-4e5f-88eb-721cffe1f0a2" providerId="ADAL" clId="{EA295599-5BF6-4EED-B61D-ADC02132DD58}" dt="2024-05-26T04:39:42.964" v="5" actId="700"/>
          <ac:spMkLst>
            <pc:docMk/>
            <pc:sldMk cId="3001232403" sldId="4877"/>
            <ac:spMk id="3" creationId="{8626F2CF-2D3B-B9CD-DC5A-4669F740FDDC}"/>
          </ac:spMkLst>
        </pc:spChg>
        <pc:spChg chg="add del mod ord">
          <ac:chgData name="坂上　正人" userId="de84e2de-cc80-4e5f-88eb-721cffe1f0a2" providerId="ADAL" clId="{EA295599-5BF6-4EED-B61D-ADC02132DD58}" dt="2024-05-26T04:39:42.964" v="5" actId="700"/>
          <ac:spMkLst>
            <pc:docMk/>
            <pc:sldMk cId="3001232403" sldId="4877"/>
            <ac:spMk id="4" creationId="{4896542D-3DBB-E213-D1EF-4EECCBD08364}"/>
          </ac:spMkLst>
        </pc:spChg>
        <pc:spChg chg="add del mod ord">
          <ac:chgData name="坂上　正人" userId="de84e2de-cc80-4e5f-88eb-721cffe1f0a2" providerId="ADAL" clId="{EA295599-5BF6-4EED-B61D-ADC02132DD58}" dt="2024-05-26T04:41:33.194" v="15" actId="700"/>
          <ac:spMkLst>
            <pc:docMk/>
            <pc:sldMk cId="3001232403" sldId="4877"/>
            <ac:spMk id="5" creationId="{39398A60-9F54-D0C9-856D-EE13365F9F36}"/>
          </ac:spMkLst>
        </pc:spChg>
        <pc:spChg chg="add del mod ord">
          <ac:chgData name="坂上　正人" userId="de84e2de-cc80-4e5f-88eb-721cffe1f0a2" providerId="ADAL" clId="{EA295599-5BF6-4EED-B61D-ADC02132DD58}" dt="2024-05-26T04:41:33.194" v="15" actId="700"/>
          <ac:spMkLst>
            <pc:docMk/>
            <pc:sldMk cId="3001232403" sldId="4877"/>
            <ac:spMk id="6" creationId="{2D65F8CD-5C33-CD4A-D5B8-5705041EFBFE}"/>
          </ac:spMkLst>
        </pc:spChg>
        <pc:spChg chg="add del mod ord">
          <ac:chgData name="坂上　正人" userId="de84e2de-cc80-4e5f-88eb-721cffe1f0a2" providerId="ADAL" clId="{EA295599-5BF6-4EED-B61D-ADC02132DD58}" dt="2024-05-26T04:44:54.894" v="52" actId="700"/>
          <ac:spMkLst>
            <pc:docMk/>
            <pc:sldMk cId="3001232403" sldId="4877"/>
            <ac:spMk id="7" creationId="{7F2B47DF-79A2-FF45-EBAC-7A7BD2FFAF30}"/>
          </ac:spMkLst>
        </pc:spChg>
        <pc:spChg chg="add del mod ord">
          <ac:chgData name="坂上　正人" userId="de84e2de-cc80-4e5f-88eb-721cffe1f0a2" providerId="ADAL" clId="{EA295599-5BF6-4EED-B61D-ADC02132DD58}" dt="2024-05-26T04:44:54.894" v="52" actId="700"/>
          <ac:spMkLst>
            <pc:docMk/>
            <pc:sldMk cId="3001232403" sldId="4877"/>
            <ac:spMk id="8" creationId="{7CB68B67-DB25-480E-2866-467734A0A396}"/>
          </ac:spMkLst>
        </pc:spChg>
        <pc:spChg chg="add del mod ord">
          <ac:chgData name="坂上　正人" userId="de84e2de-cc80-4e5f-88eb-721cffe1f0a2" providerId="ADAL" clId="{EA295599-5BF6-4EED-B61D-ADC02132DD58}" dt="2024-05-26T04:47:53.723" v="57" actId="700"/>
          <ac:spMkLst>
            <pc:docMk/>
            <pc:sldMk cId="3001232403" sldId="4877"/>
            <ac:spMk id="9" creationId="{583E1AB3-4712-8429-7894-5BD6AD1647B2}"/>
          </ac:spMkLst>
        </pc:spChg>
        <pc:spChg chg="add del mod ord">
          <ac:chgData name="坂上　正人" userId="de84e2de-cc80-4e5f-88eb-721cffe1f0a2" providerId="ADAL" clId="{EA295599-5BF6-4EED-B61D-ADC02132DD58}" dt="2024-05-26T04:47:53.723" v="57" actId="700"/>
          <ac:spMkLst>
            <pc:docMk/>
            <pc:sldMk cId="3001232403" sldId="4877"/>
            <ac:spMk id="10" creationId="{4DE917D4-C9F1-AE2B-F41F-D4127CAA3112}"/>
          </ac:spMkLst>
        </pc:spChg>
        <pc:spChg chg="del">
          <ac:chgData name="坂上　正人" userId="de84e2de-cc80-4e5f-88eb-721cffe1f0a2" providerId="ADAL" clId="{EA295599-5BF6-4EED-B61D-ADC02132DD58}" dt="2024-05-26T05:03:54.074" v="196" actId="478"/>
          <ac:spMkLst>
            <pc:docMk/>
            <pc:sldMk cId="3001232403" sldId="4877"/>
            <ac:spMk id="11" creationId="{3FAAD31D-81FA-6B9E-1C66-6DD1D3EA2E8D}"/>
          </ac:spMkLst>
        </pc:spChg>
        <pc:spChg chg="add mod ord">
          <ac:chgData name="坂上　正人" userId="de84e2de-cc80-4e5f-88eb-721cffe1f0a2" providerId="ADAL" clId="{EA295599-5BF6-4EED-B61D-ADC02132DD58}" dt="2024-05-26T04:55:46.079" v="116" actId="700"/>
          <ac:spMkLst>
            <pc:docMk/>
            <pc:sldMk cId="3001232403" sldId="4877"/>
            <ac:spMk id="12" creationId="{DF34E8E1-7B57-1663-B18F-C5E5B5074FFD}"/>
          </ac:spMkLst>
        </pc:spChg>
        <pc:spChg chg="add del mod ord">
          <ac:chgData name="坂上　正人" userId="de84e2de-cc80-4e5f-88eb-721cffe1f0a2" providerId="ADAL" clId="{EA295599-5BF6-4EED-B61D-ADC02132DD58}" dt="2024-05-26T04:49:28.463" v="81" actId="478"/>
          <ac:spMkLst>
            <pc:docMk/>
            <pc:sldMk cId="3001232403" sldId="4877"/>
            <ac:spMk id="14" creationId="{E8537E83-9CCB-F3B9-0DBF-1310FC8A3439}"/>
          </ac:spMkLst>
        </pc:spChg>
        <pc:spChg chg="add del mod ord">
          <ac:chgData name="坂上　正人" userId="de84e2de-cc80-4e5f-88eb-721cffe1f0a2" providerId="ADAL" clId="{EA295599-5BF6-4EED-B61D-ADC02132DD58}" dt="2024-05-26T04:56:38.646" v="125" actId="478"/>
          <ac:spMkLst>
            <pc:docMk/>
            <pc:sldMk cId="3001232403" sldId="4877"/>
            <ac:spMk id="15" creationId="{8179FD6C-8E08-ECD0-2842-97D187F2FCA3}"/>
          </ac:spMkLst>
        </pc:spChg>
        <pc:spChg chg="add mod">
          <ac:chgData name="坂上　正人" userId="de84e2de-cc80-4e5f-88eb-721cffe1f0a2" providerId="ADAL" clId="{EA295599-5BF6-4EED-B61D-ADC02132DD58}" dt="2024-05-26T08:50:15.557" v="1172" actId="1076"/>
          <ac:spMkLst>
            <pc:docMk/>
            <pc:sldMk cId="3001232403" sldId="4877"/>
            <ac:spMk id="16" creationId="{1761AB10-3EB3-BE20-D2D1-F84CE7B1758D}"/>
          </ac:spMkLst>
        </pc:spChg>
        <pc:spChg chg="mod">
          <ac:chgData name="坂上　正人" userId="de84e2de-cc80-4e5f-88eb-721cffe1f0a2" providerId="ADAL" clId="{EA295599-5BF6-4EED-B61D-ADC02132DD58}" dt="2024-05-26T08:44:45.116" v="827" actId="1076"/>
          <ac:spMkLst>
            <pc:docMk/>
            <pc:sldMk cId="3001232403" sldId="4877"/>
            <ac:spMk id="18" creationId="{10FF3C41-D2D0-05CD-FD19-03D92748B0BD}"/>
          </ac:spMkLst>
        </pc:spChg>
        <pc:spChg chg="del">
          <ac:chgData name="坂上　正人" userId="de84e2de-cc80-4e5f-88eb-721cffe1f0a2" providerId="ADAL" clId="{EA295599-5BF6-4EED-B61D-ADC02132DD58}" dt="2024-05-26T05:03:59.541" v="198" actId="478"/>
          <ac:spMkLst>
            <pc:docMk/>
            <pc:sldMk cId="3001232403" sldId="4877"/>
            <ac:spMk id="24" creationId="{79E684A9-75F8-4D5F-DBFD-C580B9242763}"/>
          </ac:spMkLst>
        </pc:spChg>
        <pc:spChg chg="add del mod">
          <ac:chgData name="坂上　正人" userId="de84e2de-cc80-4e5f-88eb-721cffe1f0a2" providerId="ADAL" clId="{EA295599-5BF6-4EED-B61D-ADC02132DD58}" dt="2024-05-26T08:42:06.146" v="811" actId="478"/>
          <ac:spMkLst>
            <pc:docMk/>
            <pc:sldMk cId="3001232403" sldId="4877"/>
            <ac:spMk id="26" creationId="{304F7D99-849D-6EC9-94D9-E91CCB521597}"/>
          </ac:spMkLst>
        </pc:spChg>
        <pc:spChg chg="mod">
          <ac:chgData name="坂上　正人" userId="de84e2de-cc80-4e5f-88eb-721cffe1f0a2" providerId="ADAL" clId="{EA295599-5BF6-4EED-B61D-ADC02132DD58}" dt="2024-05-26T08:42:19.154" v="814" actId="207"/>
          <ac:spMkLst>
            <pc:docMk/>
            <pc:sldMk cId="3001232403" sldId="4877"/>
            <ac:spMk id="29" creationId="{5E2E52E5-701C-8A02-8C60-3B79F8092683}"/>
          </ac:spMkLst>
        </pc:spChg>
        <pc:spChg chg="mod">
          <ac:chgData name="坂上　正人" userId="de84e2de-cc80-4e5f-88eb-721cffe1f0a2" providerId="ADAL" clId="{EA295599-5BF6-4EED-B61D-ADC02132DD58}" dt="2024-05-26T08:49:02.389" v="1013" actId="14100"/>
          <ac:spMkLst>
            <pc:docMk/>
            <pc:sldMk cId="3001232403" sldId="4877"/>
            <ac:spMk id="30" creationId="{93447CA9-FCEF-A763-9B96-526584DAAEEA}"/>
          </ac:spMkLst>
        </pc:spChg>
        <pc:spChg chg="mod">
          <ac:chgData name="坂上　正人" userId="de84e2de-cc80-4e5f-88eb-721cffe1f0a2" providerId="ADAL" clId="{EA295599-5BF6-4EED-B61D-ADC02132DD58}" dt="2024-05-26T08:50:06.698" v="1171" actId="1076"/>
          <ac:spMkLst>
            <pc:docMk/>
            <pc:sldMk cId="3001232403" sldId="4877"/>
            <ac:spMk id="320" creationId="{B0CC7377-45FB-0D9C-BF26-48D23B3EC431}"/>
          </ac:spMkLst>
        </pc:spChg>
        <pc:spChg chg="mod">
          <ac:chgData name="坂上　正人" userId="de84e2de-cc80-4e5f-88eb-721cffe1f0a2" providerId="ADAL" clId="{EA295599-5BF6-4EED-B61D-ADC02132DD58}" dt="2024-05-26T08:41:42.174" v="790" actId="165"/>
          <ac:spMkLst>
            <pc:docMk/>
            <pc:sldMk cId="3001232403" sldId="4877"/>
            <ac:spMk id="327" creationId="{C620B675-BE78-87B0-6CF5-C4BD6D8C0D19}"/>
          </ac:spMkLst>
        </pc:spChg>
        <pc:spChg chg="mod">
          <ac:chgData name="坂上　正人" userId="de84e2de-cc80-4e5f-88eb-721cffe1f0a2" providerId="ADAL" clId="{EA295599-5BF6-4EED-B61D-ADC02132DD58}" dt="2024-05-26T08:41:18.330" v="784"/>
          <ac:spMkLst>
            <pc:docMk/>
            <pc:sldMk cId="3001232403" sldId="4877"/>
            <ac:spMk id="334" creationId="{7EDEDC58-584A-18AE-4EA5-572257312AEC}"/>
          </ac:spMkLst>
        </pc:spChg>
        <pc:spChg chg="mod ord">
          <ac:chgData name="坂上　正人" userId="de84e2de-cc80-4e5f-88eb-721cffe1f0a2" providerId="ADAL" clId="{EA295599-5BF6-4EED-B61D-ADC02132DD58}" dt="2024-05-26T04:55:46.079" v="116" actId="700"/>
          <ac:spMkLst>
            <pc:docMk/>
            <pc:sldMk cId="3001232403" sldId="4877"/>
            <ac:spMk id="338" creationId="{00000000-0000-0000-0000-000000000000}"/>
          </ac:spMkLst>
        </pc:spChg>
        <pc:spChg chg="del mod">
          <ac:chgData name="坂上　正人" userId="de84e2de-cc80-4e5f-88eb-721cffe1f0a2" providerId="ADAL" clId="{EA295599-5BF6-4EED-B61D-ADC02132DD58}" dt="2024-05-26T04:49:20.255" v="79" actId="478"/>
          <ac:spMkLst>
            <pc:docMk/>
            <pc:sldMk cId="3001232403" sldId="4877"/>
            <ac:spMk id="341" creationId="{00000000-0000-0000-0000-000000000000}"/>
          </ac:spMkLst>
        </pc:spChg>
        <pc:spChg chg="add del">
          <ac:chgData name="坂上　正人" userId="de84e2de-cc80-4e5f-88eb-721cffe1f0a2" providerId="ADAL" clId="{EA295599-5BF6-4EED-B61D-ADC02132DD58}" dt="2024-05-26T08:45:30.902" v="829" actId="22"/>
          <ac:spMkLst>
            <pc:docMk/>
            <pc:sldMk cId="3001232403" sldId="4877"/>
            <ac:spMk id="351" creationId="{CEE2EDDA-266C-CCF0-1011-EAAF65C82D7B}"/>
          </ac:spMkLst>
        </pc:spChg>
        <pc:spChg chg="add mod">
          <ac:chgData name="坂上　正人" userId="de84e2de-cc80-4e5f-88eb-721cffe1f0a2" providerId="ADAL" clId="{EA295599-5BF6-4EED-B61D-ADC02132DD58}" dt="2024-05-26T08:47:05.418" v="984" actId="1076"/>
          <ac:spMkLst>
            <pc:docMk/>
            <pc:sldMk cId="3001232403" sldId="4877"/>
            <ac:spMk id="353" creationId="{692C0A8B-AE2C-42FE-33B2-328314C17EA4}"/>
          </ac:spMkLst>
        </pc:spChg>
        <pc:spChg chg="add del">
          <ac:chgData name="坂上　正人" userId="de84e2de-cc80-4e5f-88eb-721cffe1f0a2" providerId="ADAL" clId="{EA295599-5BF6-4EED-B61D-ADC02132DD58}" dt="2024-05-26T08:47:19.488" v="986" actId="22"/>
          <ac:spMkLst>
            <pc:docMk/>
            <pc:sldMk cId="3001232403" sldId="4877"/>
            <ac:spMk id="355" creationId="{C9A68E25-6775-6DFF-CB0B-204A5CB2C8D1}"/>
          </ac:spMkLst>
        </pc:spChg>
        <pc:spChg chg="add mod ord">
          <ac:chgData name="坂上　正人" userId="de84e2de-cc80-4e5f-88eb-721cffe1f0a2" providerId="ADAL" clId="{EA295599-5BF6-4EED-B61D-ADC02132DD58}" dt="2024-05-26T08:48:27.016" v="1007" actId="14100"/>
          <ac:spMkLst>
            <pc:docMk/>
            <pc:sldMk cId="3001232403" sldId="4877"/>
            <ac:spMk id="356" creationId="{7A82A481-F566-22A2-E825-FF1295C003A1}"/>
          </ac:spMkLst>
        </pc:spChg>
        <pc:spChg chg="mod">
          <ac:chgData name="坂上　正人" userId="de84e2de-cc80-4e5f-88eb-721cffe1f0a2" providerId="ADAL" clId="{EA295599-5BF6-4EED-B61D-ADC02132DD58}" dt="2024-05-26T08:49:17.892" v="1016" actId="207"/>
          <ac:spMkLst>
            <pc:docMk/>
            <pc:sldMk cId="3001232403" sldId="4877"/>
            <ac:spMk id="358" creationId="{FB2B12B7-4AF4-A630-7239-A478939E760C}"/>
          </ac:spMkLst>
        </pc:spChg>
        <pc:spChg chg="del mod">
          <ac:chgData name="坂上　正人" userId="de84e2de-cc80-4e5f-88eb-721cffe1f0a2" providerId="ADAL" clId="{EA295599-5BF6-4EED-B61D-ADC02132DD58}" dt="2024-05-26T08:49:25.372" v="1018" actId="478"/>
          <ac:spMkLst>
            <pc:docMk/>
            <pc:sldMk cId="3001232403" sldId="4877"/>
            <ac:spMk id="365" creationId="{7F48CB70-6A38-3D1E-D770-F88F8DB1732E}"/>
          </ac:spMkLst>
        </pc:spChg>
        <pc:spChg chg="mod">
          <ac:chgData name="坂上　正人" userId="de84e2de-cc80-4e5f-88eb-721cffe1f0a2" providerId="ADAL" clId="{EA295599-5BF6-4EED-B61D-ADC02132DD58}" dt="2024-05-26T08:49:17.892" v="1016" actId="207"/>
          <ac:spMkLst>
            <pc:docMk/>
            <pc:sldMk cId="3001232403" sldId="4877"/>
            <ac:spMk id="367" creationId="{7998B1F5-C91B-9B62-91F4-3790E82ABD17}"/>
          </ac:spMkLst>
        </pc:spChg>
        <pc:spChg chg="mod">
          <ac:chgData name="坂上　正人" userId="de84e2de-cc80-4e5f-88eb-721cffe1f0a2" providerId="ADAL" clId="{EA295599-5BF6-4EED-B61D-ADC02132DD58}" dt="2024-05-26T08:49:17.892" v="1016" actId="207"/>
          <ac:spMkLst>
            <pc:docMk/>
            <pc:sldMk cId="3001232403" sldId="4877"/>
            <ac:spMk id="374" creationId="{1E4D2774-8F3B-E99A-BE14-693C67A30E74}"/>
          </ac:spMkLst>
        </pc:spChg>
        <pc:grpChg chg="add mod topLvl">
          <ac:chgData name="坂上　正人" userId="de84e2de-cc80-4e5f-88eb-721cffe1f0a2" providerId="ADAL" clId="{EA295599-5BF6-4EED-B61D-ADC02132DD58}" dt="2024-05-26T08:47:53.592" v="999" actId="1076"/>
          <ac:grpSpMkLst>
            <pc:docMk/>
            <pc:sldMk cId="3001232403" sldId="4877"/>
            <ac:grpSpMk id="28" creationId="{85AE6FD0-B36C-DE80-7EB8-5145C397357F}"/>
          </ac:grpSpMkLst>
        </pc:grpChg>
        <pc:grpChg chg="add del mod topLvl">
          <ac:chgData name="坂上　正人" userId="de84e2de-cc80-4e5f-88eb-721cffe1f0a2" providerId="ADAL" clId="{EA295599-5BF6-4EED-B61D-ADC02132DD58}" dt="2024-05-26T08:43:33.770" v="819" actId="1076"/>
          <ac:grpSpMkLst>
            <pc:docMk/>
            <pc:sldMk cId="3001232403" sldId="4877"/>
            <ac:grpSpMk id="326" creationId="{6B24BB70-6D37-235C-013B-DE22CEEC1FE7}"/>
          </ac:grpSpMkLst>
        </pc:grpChg>
        <pc:grpChg chg="add del mod">
          <ac:chgData name="坂上　正人" userId="de84e2de-cc80-4e5f-88eb-721cffe1f0a2" providerId="ADAL" clId="{EA295599-5BF6-4EED-B61D-ADC02132DD58}" dt="2024-05-26T08:41:24.863" v="786" actId="478"/>
          <ac:grpSpMkLst>
            <pc:docMk/>
            <pc:sldMk cId="3001232403" sldId="4877"/>
            <ac:grpSpMk id="333" creationId="{AE87AC9F-BB5D-3041-2E01-7F92832E6B67}"/>
          </ac:grpSpMkLst>
        </pc:grpChg>
        <pc:grpChg chg="add del mod">
          <ac:chgData name="坂上　正人" userId="de84e2de-cc80-4e5f-88eb-721cffe1f0a2" providerId="ADAL" clId="{EA295599-5BF6-4EED-B61D-ADC02132DD58}" dt="2024-05-26T08:41:42.174" v="790" actId="165"/>
          <ac:grpSpMkLst>
            <pc:docMk/>
            <pc:sldMk cId="3001232403" sldId="4877"/>
            <ac:grpSpMk id="343" creationId="{4AD4BA3B-90E8-A2EB-9B21-9E47E417FEAB}"/>
          </ac:grpSpMkLst>
        </pc:grpChg>
        <pc:grpChg chg="add mod">
          <ac:chgData name="坂上　正人" userId="de84e2de-cc80-4e5f-88eb-721cffe1f0a2" providerId="ADAL" clId="{EA295599-5BF6-4EED-B61D-ADC02132DD58}" dt="2024-05-26T08:43:33.770" v="819" actId="1076"/>
          <ac:grpSpMkLst>
            <pc:docMk/>
            <pc:sldMk cId="3001232403" sldId="4877"/>
            <ac:grpSpMk id="344" creationId="{81A7CEEC-500F-2F1A-D06E-AFD4C04053F3}"/>
          </ac:grpSpMkLst>
        </pc:grpChg>
        <pc:grpChg chg="add mod topLvl">
          <ac:chgData name="坂上　正人" userId="de84e2de-cc80-4e5f-88eb-721cffe1f0a2" providerId="ADAL" clId="{EA295599-5BF6-4EED-B61D-ADC02132DD58}" dt="2024-05-26T08:49:17.892" v="1016" actId="207"/>
          <ac:grpSpMkLst>
            <pc:docMk/>
            <pc:sldMk cId="3001232403" sldId="4877"/>
            <ac:grpSpMk id="357" creationId="{B6C897A5-967F-80EA-5FBF-8F998E974CAD}"/>
          </ac:grpSpMkLst>
        </pc:grpChg>
        <pc:grpChg chg="add mod topLvl">
          <ac:chgData name="坂上　正人" userId="de84e2de-cc80-4e5f-88eb-721cffe1f0a2" providerId="ADAL" clId="{EA295599-5BF6-4EED-B61D-ADC02132DD58}" dt="2024-05-26T08:49:17.892" v="1016" actId="207"/>
          <ac:grpSpMkLst>
            <pc:docMk/>
            <pc:sldMk cId="3001232403" sldId="4877"/>
            <ac:grpSpMk id="364" creationId="{AB9A54D1-A15E-9736-B097-25C879BC1E04}"/>
          </ac:grpSpMkLst>
        </pc:grpChg>
        <pc:grpChg chg="add mod topLvl">
          <ac:chgData name="坂上　正人" userId="de84e2de-cc80-4e5f-88eb-721cffe1f0a2" providerId="ADAL" clId="{EA295599-5BF6-4EED-B61D-ADC02132DD58}" dt="2024-05-26T08:49:17.892" v="1016" actId="207"/>
          <ac:grpSpMkLst>
            <pc:docMk/>
            <pc:sldMk cId="3001232403" sldId="4877"/>
            <ac:grpSpMk id="373" creationId="{84853D80-07A1-6D95-DCA0-594F2D361706}"/>
          </ac:grpSpMkLst>
        </pc:grpChg>
        <pc:grpChg chg="add del mod">
          <ac:chgData name="坂上　正人" userId="de84e2de-cc80-4e5f-88eb-721cffe1f0a2" providerId="ADAL" clId="{EA295599-5BF6-4EED-B61D-ADC02132DD58}" dt="2024-05-26T08:49:07.687" v="1014" actId="165"/>
          <ac:grpSpMkLst>
            <pc:docMk/>
            <pc:sldMk cId="3001232403" sldId="4877"/>
            <ac:grpSpMk id="380" creationId="{1E02060E-AF9F-46F1-0C3D-8C485D4CA922}"/>
          </ac:grpSpMkLst>
        </pc:grpChg>
        <pc:graphicFrameChg chg="mod modGraphic">
          <ac:chgData name="坂上　正人" userId="de84e2de-cc80-4e5f-88eb-721cffe1f0a2" providerId="ADAL" clId="{EA295599-5BF6-4EED-B61D-ADC02132DD58}" dt="2024-05-26T05:09:04.876" v="259" actId="14734"/>
          <ac:graphicFrameMkLst>
            <pc:docMk/>
            <pc:sldMk cId="3001232403" sldId="4877"/>
            <ac:graphicFrameMk id="20" creationId="{984CE848-80E7-161D-7F60-AE9603F6AB92}"/>
          </ac:graphicFrameMkLst>
        </pc:graphicFrameChg>
        <pc:graphicFrameChg chg="add mod">
          <ac:chgData name="坂上　正人" userId="de84e2de-cc80-4e5f-88eb-721cffe1f0a2" providerId="ADAL" clId="{EA295599-5BF6-4EED-B61D-ADC02132DD58}" dt="2024-05-26T08:50:15.557" v="1172" actId="1076"/>
          <ac:graphicFrameMkLst>
            <pc:docMk/>
            <pc:sldMk cId="3001232403" sldId="4877"/>
            <ac:graphicFrameMk id="25" creationId="{6C60651D-A069-A6D2-1756-2C6DBA757CB9}"/>
          </ac:graphicFrameMkLst>
        </pc:graphicFrameChg>
        <pc:graphicFrameChg chg="add del mod">
          <ac:chgData name="坂上　正人" userId="de84e2de-cc80-4e5f-88eb-721cffe1f0a2" providerId="ADAL" clId="{EA295599-5BF6-4EED-B61D-ADC02132DD58}" dt="2024-05-26T08:42:03.263" v="810" actId="478"/>
          <ac:graphicFrameMkLst>
            <pc:docMk/>
            <pc:sldMk cId="3001232403" sldId="4877"/>
            <ac:graphicFrameMk id="27" creationId="{A06D0C90-8703-DEF8-9D49-70259D20A268}"/>
          </ac:graphicFrameMkLst>
        </pc:graphicFrameChg>
        <pc:graphicFrameChg chg="del">
          <ac:chgData name="坂上　正人" userId="de84e2de-cc80-4e5f-88eb-721cffe1f0a2" providerId="ADAL" clId="{EA295599-5BF6-4EED-B61D-ADC02132DD58}" dt="2024-05-26T05:03:59.541" v="198" actId="478"/>
          <ac:graphicFrameMkLst>
            <pc:docMk/>
            <pc:sldMk cId="3001232403" sldId="4877"/>
            <ac:graphicFrameMk id="321" creationId="{2D6EA308-0F70-AB87-3A94-D0E8571B1102}"/>
          </ac:graphicFrameMkLst>
        </pc:graphicFrameChg>
        <pc:graphicFrameChg chg="del">
          <ac:chgData name="坂上　正人" userId="de84e2de-cc80-4e5f-88eb-721cffe1f0a2" providerId="ADAL" clId="{EA295599-5BF6-4EED-B61D-ADC02132DD58}" dt="2024-05-26T05:03:54.074" v="196" actId="478"/>
          <ac:graphicFrameMkLst>
            <pc:docMk/>
            <pc:sldMk cId="3001232403" sldId="4877"/>
            <ac:graphicFrameMk id="366" creationId="{1F3BC432-DA5E-D669-B9AC-0DBEF9A4DE49}"/>
          </ac:graphicFrameMkLst>
        </pc:graphicFrameChg>
        <pc:picChg chg="del">
          <ac:chgData name="坂上　正人" userId="de84e2de-cc80-4e5f-88eb-721cffe1f0a2" providerId="ADAL" clId="{EA295599-5BF6-4EED-B61D-ADC02132DD58}" dt="2024-05-26T08:46:09.714" v="844" actId="478"/>
          <ac:picMkLst>
            <pc:docMk/>
            <pc:sldMk cId="3001232403" sldId="4877"/>
            <ac:picMk id="13" creationId="{5751EB06-F1FC-BA0D-3427-89A9634AF481}"/>
          </ac:picMkLst>
        </pc:picChg>
        <pc:picChg chg="mod">
          <ac:chgData name="坂上　正人" userId="de84e2de-cc80-4e5f-88eb-721cffe1f0a2" providerId="ADAL" clId="{EA295599-5BF6-4EED-B61D-ADC02132DD58}" dt="2024-05-26T08:41:42.174" v="790" actId="165"/>
          <ac:picMkLst>
            <pc:docMk/>
            <pc:sldMk cId="3001232403" sldId="4877"/>
            <ac:picMk id="31" creationId="{E077A4A0-AB57-AD9E-4AA9-68D93EADD98E}"/>
          </ac:picMkLst>
        </pc:picChg>
        <pc:picChg chg="mod">
          <ac:chgData name="坂上　正人" userId="de84e2de-cc80-4e5f-88eb-721cffe1f0a2" providerId="ADAL" clId="{EA295599-5BF6-4EED-B61D-ADC02132DD58}" dt="2024-05-26T08:41:42.174" v="790" actId="165"/>
          <ac:picMkLst>
            <pc:docMk/>
            <pc:sldMk cId="3001232403" sldId="4877"/>
            <ac:picMk id="322" creationId="{7F981509-5FBA-0886-FA3D-EBA32E77E684}"/>
          </ac:picMkLst>
        </pc:picChg>
        <pc:picChg chg="mod">
          <ac:chgData name="坂上　正人" userId="de84e2de-cc80-4e5f-88eb-721cffe1f0a2" providerId="ADAL" clId="{EA295599-5BF6-4EED-B61D-ADC02132DD58}" dt="2024-05-26T08:41:42.174" v="790" actId="165"/>
          <ac:picMkLst>
            <pc:docMk/>
            <pc:sldMk cId="3001232403" sldId="4877"/>
            <ac:picMk id="323" creationId="{9697F44A-6952-9ED1-BB7D-AFED98659A8B}"/>
          </ac:picMkLst>
        </pc:picChg>
        <pc:picChg chg="mod">
          <ac:chgData name="坂上　正人" userId="de84e2de-cc80-4e5f-88eb-721cffe1f0a2" providerId="ADAL" clId="{EA295599-5BF6-4EED-B61D-ADC02132DD58}" dt="2024-05-26T08:41:42.174" v="790" actId="165"/>
          <ac:picMkLst>
            <pc:docMk/>
            <pc:sldMk cId="3001232403" sldId="4877"/>
            <ac:picMk id="324" creationId="{29CD7CF2-F84A-67A0-C884-7CE47BA6696B}"/>
          </ac:picMkLst>
        </pc:picChg>
        <pc:picChg chg="mod">
          <ac:chgData name="坂上　正人" userId="de84e2de-cc80-4e5f-88eb-721cffe1f0a2" providerId="ADAL" clId="{EA295599-5BF6-4EED-B61D-ADC02132DD58}" dt="2024-05-26T08:41:42.174" v="790" actId="165"/>
          <ac:picMkLst>
            <pc:docMk/>
            <pc:sldMk cId="3001232403" sldId="4877"/>
            <ac:picMk id="325" creationId="{31FFF97C-3A6D-1204-4900-0E0F2A4F4A7B}"/>
          </ac:picMkLst>
        </pc:picChg>
        <pc:picChg chg="mod">
          <ac:chgData name="坂上　正人" userId="de84e2de-cc80-4e5f-88eb-721cffe1f0a2" providerId="ADAL" clId="{EA295599-5BF6-4EED-B61D-ADC02132DD58}" dt="2024-05-26T08:41:42.174" v="790" actId="165"/>
          <ac:picMkLst>
            <pc:docMk/>
            <pc:sldMk cId="3001232403" sldId="4877"/>
            <ac:picMk id="328" creationId="{1E366A26-BB5F-F22E-D8F3-3E19BAD582E7}"/>
          </ac:picMkLst>
        </pc:picChg>
        <pc:picChg chg="mod">
          <ac:chgData name="坂上　正人" userId="de84e2de-cc80-4e5f-88eb-721cffe1f0a2" providerId="ADAL" clId="{EA295599-5BF6-4EED-B61D-ADC02132DD58}" dt="2024-05-26T08:41:42.174" v="790" actId="165"/>
          <ac:picMkLst>
            <pc:docMk/>
            <pc:sldMk cId="3001232403" sldId="4877"/>
            <ac:picMk id="329" creationId="{D832D35A-02CE-6BB7-873E-D73341CB56A3}"/>
          </ac:picMkLst>
        </pc:picChg>
        <pc:picChg chg="mod">
          <ac:chgData name="坂上　正人" userId="de84e2de-cc80-4e5f-88eb-721cffe1f0a2" providerId="ADAL" clId="{EA295599-5BF6-4EED-B61D-ADC02132DD58}" dt="2024-05-26T08:41:42.174" v="790" actId="165"/>
          <ac:picMkLst>
            <pc:docMk/>
            <pc:sldMk cId="3001232403" sldId="4877"/>
            <ac:picMk id="330" creationId="{1A19773F-DC2E-5419-1794-5F3850B7C403}"/>
          </ac:picMkLst>
        </pc:picChg>
        <pc:picChg chg="mod">
          <ac:chgData name="坂上　正人" userId="de84e2de-cc80-4e5f-88eb-721cffe1f0a2" providerId="ADAL" clId="{EA295599-5BF6-4EED-B61D-ADC02132DD58}" dt="2024-05-26T08:41:42.174" v="790" actId="165"/>
          <ac:picMkLst>
            <pc:docMk/>
            <pc:sldMk cId="3001232403" sldId="4877"/>
            <ac:picMk id="331" creationId="{5299EC35-E207-404C-C141-C1B8D71B63C8}"/>
          </ac:picMkLst>
        </pc:picChg>
        <pc:picChg chg="mod">
          <ac:chgData name="坂上　正人" userId="de84e2de-cc80-4e5f-88eb-721cffe1f0a2" providerId="ADAL" clId="{EA295599-5BF6-4EED-B61D-ADC02132DD58}" dt="2024-05-26T08:41:42.174" v="790" actId="165"/>
          <ac:picMkLst>
            <pc:docMk/>
            <pc:sldMk cId="3001232403" sldId="4877"/>
            <ac:picMk id="332" creationId="{A214B292-D416-3BF2-3606-E2004F2DF254}"/>
          </ac:picMkLst>
        </pc:picChg>
        <pc:picChg chg="mod">
          <ac:chgData name="坂上　正人" userId="de84e2de-cc80-4e5f-88eb-721cffe1f0a2" providerId="ADAL" clId="{EA295599-5BF6-4EED-B61D-ADC02132DD58}" dt="2024-05-26T08:41:18.330" v="784"/>
          <ac:picMkLst>
            <pc:docMk/>
            <pc:sldMk cId="3001232403" sldId="4877"/>
            <ac:picMk id="335" creationId="{0AF490F2-4732-A954-6D05-EBCFF1874F8F}"/>
          </ac:picMkLst>
        </pc:picChg>
        <pc:picChg chg="mod">
          <ac:chgData name="坂上　正人" userId="de84e2de-cc80-4e5f-88eb-721cffe1f0a2" providerId="ADAL" clId="{EA295599-5BF6-4EED-B61D-ADC02132DD58}" dt="2024-05-26T08:41:18.330" v="784"/>
          <ac:picMkLst>
            <pc:docMk/>
            <pc:sldMk cId="3001232403" sldId="4877"/>
            <ac:picMk id="336" creationId="{2C85C975-C5F6-359C-BF44-C081CF798370}"/>
          </ac:picMkLst>
        </pc:picChg>
        <pc:picChg chg="mod">
          <ac:chgData name="坂上　正人" userId="de84e2de-cc80-4e5f-88eb-721cffe1f0a2" providerId="ADAL" clId="{EA295599-5BF6-4EED-B61D-ADC02132DD58}" dt="2024-05-26T08:41:18.330" v="784"/>
          <ac:picMkLst>
            <pc:docMk/>
            <pc:sldMk cId="3001232403" sldId="4877"/>
            <ac:picMk id="337" creationId="{11A0A4D5-69A4-BFB9-2080-0132E3E71A8E}"/>
          </ac:picMkLst>
        </pc:picChg>
        <pc:picChg chg="mod">
          <ac:chgData name="坂上　正人" userId="de84e2de-cc80-4e5f-88eb-721cffe1f0a2" providerId="ADAL" clId="{EA295599-5BF6-4EED-B61D-ADC02132DD58}" dt="2024-05-26T08:41:18.330" v="784"/>
          <ac:picMkLst>
            <pc:docMk/>
            <pc:sldMk cId="3001232403" sldId="4877"/>
            <ac:picMk id="339" creationId="{25F0B7CF-EC16-2B6E-0971-E749C33B63A0}"/>
          </ac:picMkLst>
        </pc:picChg>
        <pc:picChg chg="mod">
          <ac:chgData name="坂上　正人" userId="de84e2de-cc80-4e5f-88eb-721cffe1f0a2" providerId="ADAL" clId="{EA295599-5BF6-4EED-B61D-ADC02132DD58}" dt="2024-05-26T08:41:18.330" v="784"/>
          <ac:picMkLst>
            <pc:docMk/>
            <pc:sldMk cId="3001232403" sldId="4877"/>
            <ac:picMk id="340" creationId="{DD746817-3B25-C000-B82D-93AD24AE0770}"/>
          </ac:picMkLst>
        </pc:picChg>
        <pc:picChg chg="mod">
          <ac:chgData name="坂上　正人" userId="de84e2de-cc80-4e5f-88eb-721cffe1f0a2" providerId="ADAL" clId="{EA295599-5BF6-4EED-B61D-ADC02132DD58}" dt="2024-05-26T08:43:18.414" v="816"/>
          <ac:picMkLst>
            <pc:docMk/>
            <pc:sldMk cId="3001232403" sldId="4877"/>
            <ac:picMk id="345" creationId="{1C396E61-A974-7E38-935A-AA28C6ECABD2}"/>
          </ac:picMkLst>
        </pc:picChg>
        <pc:picChg chg="mod">
          <ac:chgData name="坂上　正人" userId="de84e2de-cc80-4e5f-88eb-721cffe1f0a2" providerId="ADAL" clId="{EA295599-5BF6-4EED-B61D-ADC02132DD58}" dt="2024-05-26T08:43:18.414" v="816"/>
          <ac:picMkLst>
            <pc:docMk/>
            <pc:sldMk cId="3001232403" sldId="4877"/>
            <ac:picMk id="346" creationId="{1A11CAAA-A137-DC3D-EA28-7032696B6E9C}"/>
          </ac:picMkLst>
        </pc:picChg>
        <pc:picChg chg="mod">
          <ac:chgData name="坂上　正人" userId="de84e2de-cc80-4e5f-88eb-721cffe1f0a2" providerId="ADAL" clId="{EA295599-5BF6-4EED-B61D-ADC02132DD58}" dt="2024-05-26T08:49:17.892" v="1016" actId="207"/>
          <ac:picMkLst>
            <pc:docMk/>
            <pc:sldMk cId="3001232403" sldId="4877"/>
            <ac:picMk id="359" creationId="{A51D9FB6-0921-53BB-A891-648DBF414C25}"/>
          </ac:picMkLst>
        </pc:picChg>
        <pc:picChg chg="mod">
          <ac:chgData name="坂上　正人" userId="de84e2de-cc80-4e5f-88eb-721cffe1f0a2" providerId="ADAL" clId="{EA295599-5BF6-4EED-B61D-ADC02132DD58}" dt="2024-05-26T08:49:17.892" v="1016" actId="207"/>
          <ac:picMkLst>
            <pc:docMk/>
            <pc:sldMk cId="3001232403" sldId="4877"/>
            <ac:picMk id="360" creationId="{2BAC8BD7-B949-E132-20D1-4F97D0D6A681}"/>
          </ac:picMkLst>
        </pc:picChg>
        <pc:picChg chg="mod">
          <ac:chgData name="坂上　正人" userId="de84e2de-cc80-4e5f-88eb-721cffe1f0a2" providerId="ADAL" clId="{EA295599-5BF6-4EED-B61D-ADC02132DD58}" dt="2024-05-26T08:49:17.892" v="1016" actId="207"/>
          <ac:picMkLst>
            <pc:docMk/>
            <pc:sldMk cId="3001232403" sldId="4877"/>
            <ac:picMk id="361" creationId="{A7D8F52F-4DBF-A006-0BE7-16887EE43B77}"/>
          </ac:picMkLst>
        </pc:picChg>
        <pc:picChg chg="mod">
          <ac:chgData name="坂上　正人" userId="de84e2de-cc80-4e5f-88eb-721cffe1f0a2" providerId="ADAL" clId="{EA295599-5BF6-4EED-B61D-ADC02132DD58}" dt="2024-05-26T08:49:17.892" v="1016" actId="207"/>
          <ac:picMkLst>
            <pc:docMk/>
            <pc:sldMk cId="3001232403" sldId="4877"/>
            <ac:picMk id="362" creationId="{DDA4BDBB-0C73-D150-3CB5-A4E78DDC974D}"/>
          </ac:picMkLst>
        </pc:picChg>
        <pc:picChg chg="mod">
          <ac:chgData name="坂上　正人" userId="de84e2de-cc80-4e5f-88eb-721cffe1f0a2" providerId="ADAL" clId="{EA295599-5BF6-4EED-B61D-ADC02132DD58}" dt="2024-05-26T08:49:17.892" v="1016" actId="207"/>
          <ac:picMkLst>
            <pc:docMk/>
            <pc:sldMk cId="3001232403" sldId="4877"/>
            <ac:picMk id="363" creationId="{12C7B222-8BAB-4F3B-811C-982C41BFB3F0}"/>
          </ac:picMkLst>
        </pc:picChg>
        <pc:picChg chg="mod">
          <ac:chgData name="坂上　正人" userId="de84e2de-cc80-4e5f-88eb-721cffe1f0a2" providerId="ADAL" clId="{EA295599-5BF6-4EED-B61D-ADC02132DD58}" dt="2024-05-26T08:49:17.892" v="1016" actId="207"/>
          <ac:picMkLst>
            <pc:docMk/>
            <pc:sldMk cId="3001232403" sldId="4877"/>
            <ac:picMk id="368" creationId="{BAAAA780-B286-964D-D82A-8ACD51AA32E5}"/>
          </ac:picMkLst>
        </pc:picChg>
        <pc:picChg chg="mod">
          <ac:chgData name="坂上　正人" userId="de84e2de-cc80-4e5f-88eb-721cffe1f0a2" providerId="ADAL" clId="{EA295599-5BF6-4EED-B61D-ADC02132DD58}" dt="2024-05-26T08:49:17.892" v="1016" actId="207"/>
          <ac:picMkLst>
            <pc:docMk/>
            <pc:sldMk cId="3001232403" sldId="4877"/>
            <ac:picMk id="369" creationId="{204B2A0D-1549-84ED-888E-09B826652DBE}"/>
          </ac:picMkLst>
        </pc:picChg>
        <pc:picChg chg="mod">
          <ac:chgData name="坂上　正人" userId="de84e2de-cc80-4e5f-88eb-721cffe1f0a2" providerId="ADAL" clId="{EA295599-5BF6-4EED-B61D-ADC02132DD58}" dt="2024-05-26T08:49:17.892" v="1016" actId="207"/>
          <ac:picMkLst>
            <pc:docMk/>
            <pc:sldMk cId="3001232403" sldId="4877"/>
            <ac:picMk id="370" creationId="{C5639E7E-6FA6-B7D1-F5A5-FB4561A9D90A}"/>
          </ac:picMkLst>
        </pc:picChg>
        <pc:picChg chg="mod">
          <ac:chgData name="坂上　正人" userId="de84e2de-cc80-4e5f-88eb-721cffe1f0a2" providerId="ADAL" clId="{EA295599-5BF6-4EED-B61D-ADC02132DD58}" dt="2024-05-26T08:49:17.892" v="1016" actId="207"/>
          <ac:picMkLst>
            <pc:docMk/>
            <pc:sldMk cId="3001232403" sldId="4877"/>
            <ac:picMk id="371" creationId="{3D6D468B-2F2E-9BA2-A442-9B644E77BFDE}"/>
          </ac:picMkLst>
        </pc:picChg>
        <pc:picChg chg="mod">
          <ac:chgData name="坂上　正人" userId="de84e2de-cc80-4e5f-88eb-721cffe1f0a2" providerId="ADAL" clId="{EA295599-5BF6-4EED-B61D-ADC02132DD58}" dt="2024-05-26T08:49:17.892" v="1016" actId="207"/>
          <ac:picMkLst>
            <pc:docMk/>
            <pc:sldMk cId="3001232403" sldId="4877"/>
            <ac:picMk id="372" creationId="{1EE0D0D8-4654-B00E-7798-10B4830F63D2}"/>
          </ac:picMkLst>
        </pc:picChg>
        <pc:picChg chg="mod">
          <ac:chgData name="坂上　正人" userId="de84e2de-cc80-4e5f-88eb-721cffe1f0a2" providerId="ADAL" clId="{EA295599-5BF6-4EED-B61D-ADC02132DD58}" dt="2024-05-26T08:49:17.892" v="1016" actId="207"/>
          <ac:picMkLst>
            <pc:docMk/>
            <pc:sldMk cId="3001232403" sldId="4877"/>
            <ac:picMk id="375" creationId="{437C96A2-58FD-A057-E571-EF73FADC0107}"/>
          </ac:picMkLst>
        </pc:picChg>
        <pc:picChg chg="mod">
          <ac:chgData name="坂上　正人" userId="de84e2de-cc80-4e5f-88eb-721cffe1f0a2" providerId="ADAL" clId="{EA295599-5BF6-4EED-B61D-ADC02132DD58}" dt="2024-05-26T08:49:17.892" v="1016" actId="207"/>
          <ac:picMkLst>
            <pc:docMk/>
            <pc:sldMk cId="3001232403" sldId="4877"/>
            <ac:picMk id="376" creationId="{6A01E5CD-BB97-45D3-72A6-0ADAFF0D0C2C}"/>
          </ac:picMkLst>
        </pc:picChg>
        <pc:picChg chg="mod">
          <ac:chgData name="坂上　正人" userId="de84e2de-cc80-4e5f-88eb-721cffe1f0a2" providerId="ADAL" clId="{EA295599-5BF6-4EED-B61D-ADC02132DD58}" dt="2024-05-26T08:49:17.892" v="1016" actId="207"/>
          <ac:picMkLst>
            <pc:docMk/>
            <pc:sldMk cId="3001232403" sldId="4877"/>
            <ac:picMk id="377" creationId="{4559B89F-84DF-9D13-8EB2-C70A6B0D8A46}"/>
          </ac:picMkLst>
        </pc:picChg>
        <pc:picChg chg="mod">
          <ac:chgData name="坂上　正人" userId="de84e2de-cc80-4e5f-88eb-721cffe1f0a2" providerId="ADAL" clId="{EA295599-5BF6-4EED-B61D-ADC02132DD58}" dt="2024-05-26T08:49:17.892" v="1016" actId="207"/>
          <ac:picMkLst>
            <pc:docMk/>
            <pc:sldMk cId="3001232403" sldId="4877"/>
            <ac:picMk id="378" creationId="{6171552C-D26A-B63B-4C03-F142F2E80D64}"/>
          </ac:picMkLst>
        </pc:picChg>
        <pc:picChg chg="mod">
          <ac:chgData name="坂上　正人" userId="de84e2de-cc80-4e5f-88eb-721cffe1f0a2" providerId="ADAL" clId="{EA295599-5BF6-4EED-B61D-ADC02132DD58}" dt="2024-05-26T08:49:17.892" v="1016" actId="207"/>
          <ac:picMkLst>
            <pc:docMk/>
            <pc:sldMk cId="3001232403" sldId="4877"/>
            <ac:picMk id="379" creationId="{3CACEDA4-CF05-7784-F769-B09E54C27CF9}"/>
          </ac:picMkLst>
        </pc:picChg>
        <pc:cxnChg chg="add mod">
          <ac:chgData name="坂上　正人" userId="de84e2de-cc80-4e5f-88eb-721cffe1f0a2" providerId="ADAL" clId="{EA295599-5BF6-4EED-B61D-ADC02132DD58}" dt="2024-05-26T08:43:48.521" v="822" actId="208"/>
          <ac:cxnSpMkLst>
            <pc:docMk/>
            <pc:sldMk cId="3001232403" sldId="4877"/>
            <ac:cxnSpMk id="348" creationId="{A277D325-81F6-2C7C-7F95-0807F8D2C775}"/>
          </ac:cxnSpMkLst>
        </pc:cxnChg>
        <pc:cxnChg chg="add mod">
          <ac:chgData name="坂上　正人" userId="de84e2de-cc80-4e5f-88eb-721cffe1f0a2" providerId="ADAL" clId="{EA295599-5BF6-4EED-B61D-ADC02132DD58}" dt="2024-05-26T08:44:03.457" v="826" actId="1076"/>
          <ac:cxnSpMkLst>
            <pc:docMk/>
            <pc:sldMk cId="3001232403" sldId="4877"/>
            <ac:cxnSpMk id="349" creationId="{B65ED64A-A740-159A-B2DA-2E9921F8BFE1}"/>
          </ac:cxnSpMkLst>
        </pc:cxnChg>
      </pc:sldChg>
      <pc:sldChg chg="addSp delSp modSp add del mod modClrScheme chgLayout">
        <pc:chgData name="坂上　正人" userId="de84e2de-cc80-4e5f-88eb-721cffe1f0a2" providerId="ADAL" clId="{EA295599-5BF6-4EED-B61D-ADC02132DD58}" dt="2024-05-26T08:50:28.980" v="1174" actId="478"/>
        <pc:sldMkLst>
          <pc:docMk/>
          <pc:sldMk cId="835765217" sldId="4878"/>
        </pc:sldMkLst>
        <pc:spChg chg="add del mod ord">
          <ac:chgData name="坂上　正人" userId="de84e2de-cc80-4e5f-88eb-721cffe1f0a2" providerId="ADAL" clId="{EA295599-5BF6-4EED-B61D-ADC02132DD58}" dt="2024-05-26T04:39:42.964" v="5" actId="700"/>
          <ac:spMkLst>
            <pc:docMk/>
            <pc:sldMk cId="835765217" sldId="4878"/>
            <ac:spMk id="4" creationId="{11255BBD-9254-5A1F-DA2A-936613CC2C5A}"/>
          </ac:spMkLst>
        </pc:spChg>
        <pc:spChg chg="add del mod ord">
          <ac:chgData name="坂上　正人" userId="de84e2de-cc80-4e5f-88eb-721cffe1f0a2" providerId="ADAL" clId="{EA295599-5BF6-4EED-B61D-ADC02132DD58}" dt="2024-05-26T04:39:42.964" v="5" actId="700"/>
          <ac:spMkLst>
            <pc:docMk/>
            <pc:sldMk cId="835765217" sldId="4878"/>
            <ac:spMk id="5" creationId="{F3E47C1A-436A-B53B-59E6-43E79316B1F1}"/>
          </ac:spMkLst>
        </pc:spChg>
        <pc:spChg chg="add del mod ord">
          <ac:chgData name="坂上　正人" userId="de84e2de-cc80-4e5f-88eb-721cffe1f0a2" providerId="ADAL" clId="{EA295599-5BF6-4EED-B61D-ADC02132DD58}" dt="2024-05-26T04:41:33.194" v="15" actId="700"/>
          <ac:spMkLst>
            <pc:docMk/>
            <pc:sldMk cId="835765217" sldId="4878"/>
            <ac:spMk id="6" creationId="{5D280CF7-ECC2-8F1D-CDD3-38A5B19BA0F1}"/>
          </ac:spMkLst>
        </pc:spChg>
        <pc:spChg chg="add del mod ord">
          <ac:chgData name="坂上　正人" userId="de84e2de-cc80-4e5f-88eb-721cffe1f0a2" providerId="ADAL" clId="{EA295599-5BF6-4EED-B61D-ADC02132DD58}" dt="2024-05-26T04:41:33.194" v="15" actId="700"/>
          <ac:spMkLst>
            <pc:docMk/>
            <pc:sldMk cId="835765217" sldId="4878"/>
            <ac:spMk id="7" creationId="{E665BD1C-BDAD-1F49-BC09-BB55CF6B6CFF}"/>
          </ac:spMkLst>
        </pc:spChg>
        <pc:spChg chg="add del mod ord">
          <ac:chgData name="坂上　正人" userId="de84e2de-cc80-4e5f-88eb-721cffe1f0a2" providerId="ADAL" clId="{EA295599-5BF6-4EED-B61D-ADC02132DD58}" dt="2024-05-26T04:44:54.894" v="52" actId="700"/>
          <ac:spMkLst>
            <pc:docMk/>
            <pc:sldMk cId="835765217" sldId="4878"/>
            <ac:spMk id="8" creationId="{BFEA0A18-2888-7475-24D2-2AEA0E929A98}"/>
          </ac:spMkLst>
        </pc:spChg>
        <pc:spChg chg="add del mod ord">
          <ac:chgData name="坂上　正人" userId="de84e2de-cc80-4e5f-88eb-721cffe1f0a2" providerId="ADAL" clId="{EA295599-5BF6-4EED-B61D-ADC02132DD58}" dt="2024-05-26T04:44:54.894" v="52" actId="700"/>
          <ac:spMkLst>
            <pc:docMk/>
            <pc:sldMk cId="835765217" sldId="4878"/>
            <ac:spMk id="9" creationId="{AC0694AD-32E7-9A59-E927-9DDF4E3A4CCF}"/>
          </ac:spMkLst>
        </pc:spChg>
        <pc:spChg chg="add del mod ord">
          <ac:chgData name="坂上　正人" userId="de84e2de-cc80-4e5f-88eb-721cffe1f0a2" providerId="ADAL" clId="{EA295599-5BF6-4EED-B61D-ADC02132DD58}" dt="2024-05-26T04:47:53.723" v="57" actId="700"/>
          <ac:spMkLst>
            <pc:docMk/>
            <pc:sldMk cId="835765217" sldId="4878"/>
            <ac:spMk id="10" creationId="{7CF864A7-BBE6-3CC7-B68F-73C87821C93C}"/>
          </ac:spMkLst>
        </pc:spChg>
        <pc:spChg chg="mod">
          <ac:chgData name="坂上　正人" userId="de84e2de-cc80-4e5f-88eb-721cffe1f0a2" providerId="ADAL" clId="{EA295599-5BF6-4EED-B61D-ADC02132DD58}" dt="2024-05-26T05:04:09.983" v="202" actId="1076"/>
          <ac:spMkLst>
            <pc:docMk/>
            <pc:sldMk cId="835765217" sldId="4878"/>
            <ac:spMk id="11" creationId="{3FAAD31D-81FA-6B9E-1C66-6DD1D3EA2E8D}"/>
          </ac:spMkLst>
        </pc:spChg>
        <pc:spChg chg="add del mod ord">
          <ac:chgData name="坂上　正人" userId="de84e2de-cc80-4e5f-88eb-721cffe1f0a2" providerId="ADAL" clId="{EA295599-5BF6-4EED-B61D-ADC02132DD58}" dt="2024-05-26T04:47:53.723" v="57" actId="700"/>
          <ac:spMkLst>
            <pc:docMk/>
            <pc:sldMk cId="835765217" sldId="4878"/>
            <ac:spMk id="12" creationId="{52183F01-9C03-CB3C-B12E-0E97865CFE4C}"/>
          </ac:spMkLst>
        </pc:spChg>
        <pc:spChg chg="add mod ord">
          <ac:chgData name="坂上　正人" userId="de84e2de-cc80-4e5f-88eb-721cffe1f0a2" providerId="ADAL" clId="{EA295599-5BF6-4EED-B61D-ADC02132DD58}" dt="2024-05-26T04:55:46.079" v="116" actId="700"/>
          <ac:spMkLst>
            <pc:docMk/>
            <pc:sldMk cId="835765217" sldId="4878"/>
            <ac:spMk id="14" creationId="{244C5C66-477D-17C7-E477-DDFE4F2A8296}"/>
          </ac:spMkLst>
        </pc:spChg>
        <pc:spChg chg="add del mod ord">
          <ac:chgData name="坂上　正人" userId="de84e2de-cc80-4e5f-88eb-721cffe1f0a2" providerId="ADAL" clId="{EA295599-5BF6-4EED-B61D-ADC02132DD58}" dt="2024-05-26T04:49:38.904" v="86" actId="478"/>
          <ac:spMkLst>
            <pc:docMk/>
            <pc:sldMk cId="835765217" sldId="4878"/>
            <ac:spMk id="15" creationId="{4942B3EE-53CC-9E3D-7CB1-522EF4B99D49}"/>
          </ac:spMkLst>
        </pc:spChg>
        <pc:spChg chg="add del mod ord">
          <ac:chgData name="坂上　正人" userId="de84e2de-cc80-4e5f-88eb-721cffe1f0a2" providerId="ADAL" clId="{EA295599-5BF6-4EED-B61D-ADC02132DD58}" dt="2024-05-26T04:56:42.359" v="126" actId="478"/>
          <ac:spMkLst>
            <pc:docMk/>
            <pc:sldMk cId="835765217" sldId="4878"/>
            <ac:spMk id="16" creationId="{0CF9F31F-337B-C575-9E1B-ABB177D120E8}"/>
          </ac:spMkLst>
        </pc:spChg>
        <pc:spChg chg="del">
          <ac:chgData name="坂上　正人" userId="de84e2de-cc80-4e5f-88eb-721cffe1f0a2" providerId="ADAL" clId="{EA295599-5BF6-4EED-B61D-ADC02132DD58}" dt="2024-05-26T05:04:18.509" v="203" actId="478"/>
          <ac:spMkLst>
            <pc:docMk/>
            <pc:sldMk cId="835765217" sldId="4878"/>
            <ac:spMk id="24" creationId="{79E684A9-75F8-4D5F-DBFD-C580B9242763}"/>
          </ac:spMkLst>
        </pc:spChg>
        <pc:spChg chg="add mod">
          <ac:chgData name="坂上　正人" userId="de84e2de-cc80-4e5f-88eb-721cffe1f0a2" providerId="ADAL" clId="{EA295599-5BF6-4EED-B61D-ADC02132DD58}" dt="2024-05-26T05:04:18.726" v="204"/>
          <ac:spMkLst>
            <pc:docMk/>
            <pc:sldMk cId="835765217" sldId="4878"/>
            <ac:spMk id="25" creationId="{F69EF010-3862-0CBB-1069-CE00D31A1A22}"/>
          </ac:spMkLst>
        </pc:spChg>
        <pc:spChg chg="mod ord">
          <ac:chgData name="坂上　正人" userId="de84e2de-cc80-4e5f-88eb-721cffe1f0a2" providerId="ADAL" clId="{EA295599-5BF6-4EED-B61D-ADC02132DD58}" dt="2024-05-26T04:55:46.079" v="116" actId="700"/>
          <ac:spMkLst>
            <pc:docMk/>
            <pc:sldMk cId="835765217" sldId="4878"/>
            <ac:spMk id="338" creationId="{00000000-0000-0000-0000-000000000000}"/>
          </ac:spMkLst>
        </pc:spChg>
        <pc:spChg chg="del mod">
          <ac:chgData name="坂上　正人" userId="de84e2de-cc80-4e5f-88eb-721cffe1f0a2" providerId="ADAL" clId="{EA295599-5BF6-4EED-B61D-ADC02132DD58}" dt="2024-05-26T04:49:34.173" v="84" actId="478"/>
          <ac:spMkLst>
            <pc:docMk/>
            <pc:sldMk cId="835765217" sldId="4878"/>
            <ac:spMk id="341" creationId="{00000000-0000-0000-0000-000000000000}"/>
          </ac:spMkLst>
        </pc:spChg>
        <pc:graphicFrameChg chg="del modGraphic">
          <ac:chgData name="坂上　正人" userId="de84e2de-cc80-4e5f-88eb-721cffe1f0a2" providerId="ADAL" clId="{EA295599-5BF6-4EED-B61D-ADC02132DD58}" dt="2024-05-26T08:50:28.980" v="1174" actId="478"/>
          <ac:graphicFrameMkLst>
            <pc:docMk/>
            <pc:sldMk cId="835765217" sldId="4878"/>
            <ac:graphicFrameMk id="20" creationId="{984CE848-80E7-161D-7F60-AE9603F6AB92}"/>
          </ac:graphicFrameMkLst>
        </pc:graphicFrameChg>
        <pc:graphicFrameChg chg="add mod">
          <ac:chgData name="坂上　正人" userId="de84e2de-cc80-4e5f-88eb-721cffe1f0a2" providerId="ADAL" clId="{EA295599-5BF6-4EED-B61D-ADC02132DD58}" dt="2024-05-26T05:04:18.726" v="204"/>
          <ac:graphicFrameMkLst>
            <pc:docMk/>
            <pc:sldMk cId="835765217" sldId="4878"/>
            <ac:graphicFrameMk id="26" creationId="{BC309DE2-05C2-73D5-D477-375D32136118}"/>
          </ac:graphicFrameMkLst>
        </pc:graphicFrameChg>
        <pc:graphicFrameChg chg="del">
          <ac:chgData name="坂上　正人" userId="de84e2de-cc80-4e5f-88eb-721cffe1f0a2" providerId="ADAL" clId="{EA295599-5BF6-4EED-B61D-ADC02132DD58}" dt="2024-05-26T05:04:18.509" v="203" actId="478"/>
          <ac:graphicFrameMkLst>
            <pc:docMk/>
            <pc:sldMk cId="835765217" sldId="4878"/>
            <ac:graphicFrameMk id="321" creationId="{2D6EA308-0F70-AB87-3A94-D0E8571B1102}"/>
          </ac:graphicFrameMkLst>
        </pc:graphicFrameChg>
      </pc:sldChg>
      <pc:sldChg chg="modSp add del mod ord modClrScheme chgLayout">
        <pc:chgData name="坂上　正人" userId="de84e2de-cc80-4e5f-88eb-721cffe1f0a2" providerId="ADAL" clId="{EA295599-5BF6-4EED-B61D-ADC02132DD58}" dt="2024-05-27T03:39:40.485" v="3646"/>
        <pc:sldMkLst>
          <pc:docMk/>
          <pc:sldMk cId="4190565259" sldId="4879"/>
        </pc:sldMkLst>
        <pc:spChg chg="mod ord">
          <ac:chgData name="坂上　正人" userId="de84e2de-cc80-4e5f-88eb-721cffe1f0a2" providerId="ADAL" clId="{EA295599-5BF6-4EED-B61D-ADC02132DD58}" dt="2024-05-26T04:51:19.228" v="96" actId="700"/>
          <ac:spMkLst>
            <pc:docMk/>
            <pc:sldMk cId="4190565259" sldId="4879"/>
            <ac:spMk id="2" creationId="{34999B5D-0F83-E78E-7CF7-2EE7041689A4}"/>
          </ac:spMkLst>
        </pc:spChg>
        <pc:spChg chg="mod ord">
          <ac:chgData name="坂上　正人" userId="de84e2de-cc80-4e5f-88eb-721cffe1f0a2" providerId="ADAL" clId="{EA295599-5BF6-4EED-B61D-ADC02132DD58}" dt="2024-05-27T03:39:40.485" v="3646"/>
          <ac:spMkLst>
            <pc:docMk/>
            <pc:sldMk cId="4190565259" sldId="4879"/>
            <ac:spMk id="3" creationId="{8AC033EE-1224-069A-FB9F-C96470024DDA}"/>
          </ac:spMkLst>
        </pc:spChg>
      </pc:sldChg>
      <pc:sldChg chg="addSp delSp modSp add del mod ord modClrScheme chgLayout">
        <pc:chgData name="坂上　正人" userId="de84e2de-cc80-4e5f-88eb-721cffe1f0a2" providerId="ADAL" clId="{EA295599-5BF6-4EED-B61D-ADC02132DD58}" dt="2024-05-27T03:39:57.236" v="3648"/>
        <pc:sldMkLst>
          <pc:docMk/>
          <pc:sldMk cId="256002522" sldId="4880"/>
        </pc:sldMkLst>
        <pc:spChg chg="add mod ord">
          <ac:chgData name="坂上　正人" userId="de84e2de-cc80-4e5f-88eb-721cffe1f0a2" providerId="ADAL" clId="{EA295599-5BF6-4EED-B61D-ADC02132DD58}" dt="2024-05-26T09:07:02.621" v="1877"/>
          <ac:spMkLst>
            <pc:docMk/>
            <pc:sldMk cId="256002522" sldId="4880"/>
            <ac:spMk id="2" creationId="{3BC8AF84-F2A9-9D3D-0CF9-57679F37E703}"/>
          </ac:spMkLst>
        </pc:spChg>
        <pc:spChg chg="mod">
          <ac:chgData name="坂上　正人" userId="de84e2de-cc80-4e5f-88eb-721cffe1f0a2" providerId="ADAL" clId="{EA295599-5BF6-4EED-B61D-ADC02132DD58}" dt="2024-05-26T09:02:54.396" v="1792" actId="255"/>
          <ac:spMkLst>
            <pc:docMk/>
            <pc:sldMk cId="256002522" sldId="4880"/>
            <ac:spMk id="6" creationId="{14DD612C-C97D-8DBD-C908-A5F4289254CF}"/>
          </ac:spMkLst>
        </pc:spChg>
        <pc:spChg chg="add del mod ord">
          <ac:chgData name="坂上　正人" userId="de84e2de-cc80-4e5f-88eb-721cffe1f0a2" providerId="ADAL" clId="{EA295599-5BF6-4EED-B61D-ADC02132DD58}" dt="2024-05-26T04:57:33.524" v="150" actId="478"/>
          <ac:spMkLst>
            <pc:docMk/>
            <pc:sldMk cId="256002522" sldId="4880"/>
            <ac:spMk id="8" creationId="{07793674-221D-77AD-EC4A-AB409E2B2890}"/>
          </ac:spMkLst>
        </pc:spChg>
        <pc:spChg chg="add del mod">
          <ac:chgData name="坂上　正人" userId="de84e2de-cc80-4e5f-88eb-721cffe1f0a2" providerId="ADAL" clId="{EA295599-5BF6-4EED-B61D-ADC02132DD58}" dt="2024-05-26T09:06:42.510" v="1806" actId="478"/>
          <ac:spMkLst>
            <pc:docMk/>
            <pc:sldMk cId="256002522" sldId="4880"/>
            <ac:spMk id="10" creationId="{AEECAF6D-0E83-13BE-3C62-D27C2D610894}"/>
          </ac:spMkLst>
        </pc:spChg>
        <pc:spChg chg="mod ord">
          <ac:chgData name="坂上　正人" userId="de84e2de-cc80-4e5f-88eb-721cffe1f0a2" providerId="ADAL" clId="{EA295599-5BF6-4EED-B61D-ADC02132DD58}" dt="2024-05-26T04:55:33.951" v="114" actId="700"/>
          <ac:spMkLst>
            <pc:docMk/>
            <pc:sldMk cId="256002522" sldId="4880"/>
            <ac:spMk id="338" creationId="{00000000-0000-0000-0000-000000000000}"/>
          </ac:spMkLst>
        </pc:spChg>
        <pc:spChg chg="del mod">
          <ac:chgData name="坂上　正人" userId="de84e2de-cc80-4e5f-88eb-721cffe1f0a2" providerId="ADAL" clId="{EA295599-5BF6-4EED-B61D-ADC02132DD58}" dt="2024-05-26T04:57:28.671" v="148" actId="478"/>
          <ac:spMkLst>
            <pc:docMk/>
            <pc:sldMk cId="256002522" sldId="4880"/>
            <ac:spMk id="341" creationId="{00000000-0000-0000-0000-000000000000}"/>
          </ac:spMkLst>
        </pc:spChg>
        <pc:grpChg chg="mod">
          <ac:chgData name="坂上　正人" userId="de84e2de-cc80-4e5f-88eb-721cffe1f0a2" providerId="ADAL" clId="{EA295599-5BF6-4EED-B61D-ADC02132DD58}" dt="2024-05-26T09:02:58.666" v="1793" actId="1076"/>
          <ac:grpSpMkLst>
            <pc:docMk/>
            <pc:sldMk cId="256002522" sldId="4880"/>
            <ac:grpSpMk id="7" creationId="{A3703F7D-7821-0022-22BE-EB3E2128058A}"/>
          </ac:grpSpMkLst>
        </pc:grpChg>
      </pc:sldChg>
      <pc:sldChg chg="addSp delSp modSp add del mod modClrScheme chgLayout">
        <pc:chgData name="坂上　正人" userId="de84e2de-cc80-4e5f-88eb-721cffe1f0a2" providerId="ADAL" clId="{EA295599-5BF6-4EED-B61D-ADC02132DD58}" dt="2024-06-08T14:41:51.129" v="10937" actId="47"/>
        <pc:sldMkLst>
          <pc:docMk/>
          <pc:sldMk cId="1149967161" sldId="4882"/>
        </pc:sldMkLst>
        <pc:spChg chg="add del mod ord">
          <ac:chgData name="坂上　正人" userId="de84e2de-cc80-4e5f-88eb-721cffe1f0a2" providerId="ADAL" clId="{EA295599-5BF6-4EED-B61D-ADC02132DD58}" dt="2024-05-26T04:57:54.524" v="161" actId="478"/>
          <ac:spMkLst>
            <pc:docMk/>
            <pc:sldMk cId="1149967161" sldId="4882"/>
            <ac:spMk id="3" creationId="{D4D5C841-D3E6-7EAC-F0AA-1478CB2FE250}"/>
          </ac:spMkLst>
        </pc:spChg>
        <pc:spChg chg="add del mod ord">
          <ac:chgData name="坂上　正人" userId="de84e2de-cc80-4e5f-88eb-721cffe1f0a2" providerId="ADAL" clId="{EA295599-5BF6-4EED-B61D-ADC02132DD58}" dt="2024-05-26T04:57:56.145" v="162" actId="478"/>
          <ac:spMkLst>
            <pc:docMk/>
            <pc:sldMk cId="1149967161" sldId="4882"/>
            <ac:spMk id="11" creationId="{7F9802D8-5D21-B5B3-379D-0393A70112A6}"/>
          </ac:spMkLst>
        </pc:spChg>
        <pc:spChg chg="add del mod">
          <ac:chgData name="坂上　正人" userId="de84e2de-cc80-4e5f-88eb-721cffe1f0a2" providerId="ADAL" clId="{EA295599-5BF6-4EED-B61D-ADC02132DD58}" dt="2024-05-26T04:57:54.524" v="161" actId="478"/>
          <ac:spMkLst>
            <pc:docMk/>
            <pc:sldMk cId="1149967161" sldId="4882"/>
            <ac:spMk id="15" creationId="{F7DABA4B-F9F0-798F-5826-CCD4A9AFACD1}"/>
          </ac:spMkLst>
        </pc:spChg>
        <pc:spChg chg="mod ord">
          <ac:chgData name="坂上　正人" userId="de84e2de-cc80-4e5f-88eb-721cffe1f0a2" providerId="ADAL" clId="{EA295599-5BF6-4EED-B61D-ADC02132DD58}" dt="2024-05-26T04:55:31.452" v="113" actId="700"/>
          <ac:spMkLst>
            <pc:docMk/>
            <pc:sldMk cId="1149967161" sldId="4882"/>
            <ac:spMk id="338" creationId="{00000000-0000-0000-0000-000000000000}"/>
          </ac:spMkLst>
        </pc:spChg>
        <pc:spChg chg="del mod">
          <ac:chgData name="坂上　正人" userId="de84e2de-cc80-4e5f-88eb-721cffe1f0a2" providerId="ADAL" clId="{EA295599-5BF6-4EED-B61D-ADC02132DD58}" dt="2024-05-26T04:57:49.679" v="158" actId="478"/>
          <ac:spMkLst>
            <pc:docMk/>
            <pc:sldMk cId="1149967161" sldId="4882"/>
            <ac:spMk id="341" creationId="{00000000-0000-0000-0000-000000000000}"/>
          </ac:spMkLst>
        </pc:spChg>
      </pc:sldChg>
      <pc:sldChg chg="addSp delSp modSp add del mod modClrScheme chgLayout">
        <pc:chgData name="坂上　正人" userId="de84e2de-cc80-4e5f-88eb-721cffe1f0a2" providerId="ADAL" clId="{EA295599-5BF6-4EED-B61D-ADC02132DD58}" dt="2024-06-08T14:46:00.800" v="10939" actId="47"/>
        <pc:sldMkLst>
          <pc:docMk/>
          <pc:sldMk cId="3901813126" sldId="4883"/>
        </pc:sldMkLst>
        <pc:spChg chg="add mod ord">
          <ac:chgData name="坂上　正人" userId="de84e2de-cc80-4e5f-88eb-721cffe1f0a2" providerId="ADAL" clId="{EA295599-5BF6-4EED-B61D-ADC02132DD58}" dt="2024-05-26T04:58:06.006" v="166"/>
          <ac:spMkLst>
            <pc:docMk/>
            <pc:sldMk cId="3901813126" sldId="4883"/>
            <ac:spMk id="3" creationId="{D790B293-2FFE-1BD6-4645-29D9A5294A0C}"/>
          </ac:spMkLst>
        </pc:spChg>
        <pc:spChg chg="add del mod ord">
          <ac:chgData name="坂上　正人" userId="de84e2de-cc80-4e5f-88eb-721cffe1f0a2" providerId="ADAL" clId="{EA295599-5BF6-4EED-B61D-ADC02132DD58}" dt="2024-05-26T04:58:08.534" v="167" actId="478"/>
          <ac:spMkLst>
            <pc:docMk/>
            <pc:sldMk cId="3901813126" sldId="4883"/>
            <ac:spMk id="4" creationId="{0BBD3552-5B26-4BBA-998B-589FB1CAEDC4}"/>
          </ac:spMkLst>
        </pc:spChg>
        <pc:spChg chg="mod ord">
          <ac:chgData name="坂上　正人" userId="de84e2de-cc80-4e5f-88eb-721cffe1f0a2" providerId="ADAL" clId="{EA295599-5BF6-4EED-B61D-ADC02132DD58}" dt="2024-05-26T04:55:31.452" v="113" actId="700"/>
          <ac:spMkLst>
            <pc:docMk/>
            <pc:sldMk cId="3901813126" sldId="4883"/>
            <ac:spMk id="338" creationId="{00000000-0000-0000-0000-000000000000}"/>
          </ac:spMkLst>
        </pc:spChg>
        <pc:spChg chg="del mod">
          <ac:chgData name="坂上　正人" userId="de84e2de-cc80-4e5f-88eb-721cffe1f0a2" providerId="ADAL" clId="{EA295599-5BF6-4EED-B61D-ADC02132DD58}" dt="2024-05-26T04:58:03.176" v="165" actId="478"/>
          <ac:spMkLst>
            <pc:docMk/>
            <pc:sldMk cId="3901813126" sldId="4883"/>
            <ac:spMk id="341" creationId="{00000000-0000-0000-0000-000000000000}"/>
          </ac:spMkLst>
        </pc:spChg>
      </pc:sldChg>
      <pc:sldChg chg="addSp delSp modSp add del mod ord modClrScheme chgLayout">
        <pc:chgData name="坂上　正人" userId="de84e2de-cc80-4e5f-88eb-721cffe1f0a2" providerId="ADAL" clId="{EA295599-5BF6-4EED-B61D-ADC02132DD58}" dt="2024-05-27T05:09:09.587" v="3649" actId="478"/>
        <pc:sldMkLst>
          <pc:docMk/>
          <pc:sldMk cId="2117463600" sldId="4884"/>
        </pc:sldMkLst>
        <pc:spChg chg="mod">
          <ac:chgData name="坂上　正人" userId="de84e2de-cc80-4e5f-88eb-721cffe1f0a2" providerId="ADAL" clId="{EA295599-5BF6-4EED-B61D-ADC02132DD58}" dt="2024-05-26T09:08:52.958" v="2167"/>
          <ac:spMkLst>
            <pc:docMk/>
            <pc:sldMk cId="2117463600" sldId="4884"/>
            <ac:spMk id="2" creationId="{C50ED1C9-4A7A-F479-FB9E-E0AB0B581A94}"/>
          </ac:spMkLst>
        </pc:spChg>
        <pc:spChg chg="add mod ord">
          <ac:chgData name="坂上　正人" userId="de84e2de-cc80-4e5f-88eb-721cffe1f0a2" providerId="ADAL" clId="{EA295599-5BF6-4EED-B61D-ADC02132DD58}" dt="2024-05-26T04:57:42.443" v="154"/>
          <ac:spMkLst>
            <pc:docMk/>
            <pc:sldMk cId="2117463600" sldId="4884"/>
            <ac:spMk id="4" creationId="{060E8982-3BE4-8E35-7D2E-3E17E0200448}"/>
          </ac:spMkLst>
        </pc:spChg>
        <pc:spChg chg="add del mod ord">
          <ac:chgData name="坂上　正人" userId="de84e2de-cc80-4e5f-88eb-721cffe1f0a2" providerId="ADAL" clId="{EA295599-5BF6-4EED-B61D-ADC02132DD58}" dt="2024-05-26T04:57:43.942" v="155" actId="478"/>
          <ac:spMkLst>
            <pc:docMk/>
            <pc:sldMk cId="2117463600" sldId="4884"/>
            <ac:spMk id="5" creationId="{1EE9BDA0-90F6-3336-8155-3B0921DF9CDB}"/>
          </ac:spMkLst>
        </pc:spChg>
        <pc:spChg chg="del">
          <ac:chgData name="坂上　正人" userId="de84e2de-cc80-4e5f-88eb-721cffe1f0a2" providerId="ADAL" clId="{EA295599-5BF6-4EED-B61D-ADC02132DD58}" dt="2024-05-27T05:09:09.587" v="3649" actId="478"/>
          <ac:spMkLst>
            <pc:docMk/>
            <pc:sldMk cId="2117463600" sldId="4884"/>
            <ac:spMk id="24" creationId="{79E684A9-75F8-4D5F-DBFD-C580B9242763}"/>
          </ac:spMkLst>
        </pc:spChg>
        <pc:spChg chg="mod">
          <ac:chgData name="坂上　正人" userId="de84e2de-cc80-4e5f-88eb-721cffe1f0a2" providerId="ADAL" clId="{EA295599-5BF6-4EED-B61D-ADC02132DD58}" dt="2024-05-26T09:08:37.269" v="2113"/>
          <ac:spMkLst>
            <pc:docMk/>
            <pc:sldMk cId="2117463600" sldId="4884"/>
            <ac:spMk id="336" creationId="{6E26A2CF-376A-D6AD-E463-51CB85F66475}"/>
          </ac:spMkLst>
        </pc:spChg>
        <pc:spChg chg="mod ord">
          <ac:chgData name="坂上　正人" userId="de84e2de-cc80-4e5f-88eb-721cffe1f0a2" providerId="ADAL" clId="{EA295599-5BF6-4EED-B61D-ADC02132DD58}" dt="2024-05-26T04:55:33.951" v="114" actId="700"/>
          <ac:spMkLst>
            <pc:docMk/>
            <pc:sldMk cId="2117463600" sldId="4884"/>
            <ac:spMk id="338" creationId="{00000000-0000-0000-0000-000000000000}"/>
          </ac:spMkLst>
        </pc:spChg>
        <pc:spChg chg="del mod">
          <ac:chgData name="坂上　正人" userId="de84e2de-cc80-4e5f-88eb-721cffe1f0a2" providerId="ADAL" clId="{EA295599-5BF6-4EED-B61D-ADC02132DD58}" dt="2024-05-26T04:57:40.253" v="153" actId="478"/>
          <ac:spMkLst>
            <pc:docMk/>
            <pc:sldMk cId="2117463600" sldId="4884"/>
            <ac:spMk id="341" creationId="{00000000-0000-0000-0000-000000000000}"/>
          </ac:spMkLst>
        </pc:spChg>
        <pc:spChg chg="mod">
          <ac:chgData name="坂上　正人" userId="de84e2de-cc80-4e5f-88eb-721cffe1f0a2" providerId="ADAL" clId="{EA295599-5BF6-4EED-B61D-ADC02132DD58}" dt="2024-05-26T09:08:21.982" v="2089"/>
          <ac:spMkLst>
            <pc:docMk/>
            <pc:sldMk cId="2117463600" sldId="4884"/>
            <ac:spMk id="365" creationId="{7F48CB70-6A38-3D1E-D770-F88F8DB1732E}"/>
          </ac:spMkLst>
        </pc:spChg>
        <pc:graphicFrameChg chg="modGraphic">
          <ac:chgData name="坂上　正人" userId="de84e2de-cc80-4e5f-88eb-721cffe1f0a2" providerId="ADAL" clId="{EA295599-5BF6-4EED-B61D-ADC02132DD58}" dt="2024-05-26T09:07:31.816" v="1878" actId="14734"/>
          <ac:graphicFrameMkLst>
            <pc:docMk/>
            <pc:sldMk cId="2117463600" sldId="4884"/>
            <ac:graphicFrameMk id="321" creationId="{2D6EA308-0F70-AB87-3A94-D0E8571B1102}"/>
          </ac:graphicFrameMkLst>
        </pc:graphicFrameChg>
      </pc:sldChg>
      <pc:sldChg chg="modSp add del mod modClrScheme chgLayout">
        <pc:chgData name="坂上　正人" userId="de84e2de-cc80-4e5f-88eb-721cffe1f0a2" providerId="ADAL" clId="{EA295599-5BF6-4EED-B61D-ADC02132DD58}" dt="2024-05-27T03:39:30.988" v="3596"/>
        <pc:sldMkLst>
          <pc:docMk/>
          <pc:sldMk cId="3581564336" sldId="4885"/>
        </pc:sldMkLst>
        <pc:spChg chg="mod ord">
          <ac:chgData name="坂上　正人" userId="de84e2de-cc80-4e5f-88eb-721cffe1f0a2" providerId="ADAL" clId="{EA295599-5BF6-4EED-B61D-ADC02132DD58}" dt="2024-05-26T04:55:20.520" v="111" actId="700"/>
          <ac:spMkLst>
            <pc:docMk/>
            <pc:sldMk cId="3581564336" sldId="4885"/>
            <ac:spMk id="2" creationId="{34999B5D-0F83-E78E-7CF7-2EE7041689A4}"/>
          </ac:spMkLst>
        </pc:spChg>
        <pc:spChg chg="mod ord">
          <ac:chgData name="坂上　正人" userId="de84e2de-cc80-4e5f-88eb-721cffe1f0a2" providerId="ADAL" clId="{EA295599-5BF6-4EED-B61D-ADC02132DD58}" dt="2024-05-27T03:39:30.988" v="3596"/>
          <ac:spMkLst>
            <pc:docMk/>
            <pc:sldMk cId="3581564336" sldId="4885"/>
            <ac:spMk id="3" creationId="{8AC033EE-1224-069A-FB9F-C96470024DDA}"/>
          </ac:spMkLst>
        </pc:spChg>
      </pc:sldChg>
      <pc:sldChg chg="addSp delSp modSp add del mod modClrScheme chgLayout">
        <pc:chgData name="坂上　正人" userId="de84e2de-cc80-4e5f-88eb-721cffe1f0a2" providerId="ADAL" clId="{EA295599-5BF6-4EED-B61D-ADC02132DD58}" dt="2024-05-26T04:58:16.950" v="172" actId="478"/>
        <pc:sldMkLst>
          <pc:docMk/>
          <pc:sldMk cId="1422278749" sldId="4886"/>
        </pc:sldMkLst>
        <pc:spChg chg="add mod ord">
          <ac:chgData name="坂上　正人" userId="de84e2de-cc80-4e5f-88eb-721cffe1f0a2" providerId="ADAL" clId="{EA295599-5BF6-4EED-B61D-ADC02132DD58}" dt="2024-05-26T04:58:15.629" v="171"/>
          <ac:spMkLst>
            <pc:docMk/>
            <pc:sldMk cId="1422278749" sldId="4886"/>
            <ac:spMk id="3" creationId="{CC31CCDB-E1CB-C564-6223-F541B5E3B6F9}"/>
          </ac:spMkLst>
        </pc:spChg>
        <pc:spChg chg="add del mod ord">
          <ac:chgData name="坂上　正人" userId="de84e2de-cc80-4e5f-88eb-721cffe1f0a2" providerId="ADAL" clId="{EA295599-5BF6-4EED-B61D-ADC02132DD58}" dt="2024-05-26T04:58:16.950" v="172" actId="478"/>
          <ac:spMkLst>
            <pc:docMk/>
            <pc:sldMk cId="1422278749" sldId="4886"/>
            <ac:spMk id="4" creationId="{DB691548-2690-835B-3672-888A1FC431FF}"/>
          </ac:spMkLst>
        </pc:spChg>
        <pc:spChg chg="mod ord">
          <ac:chgData name="坂上　正人" userId="de84e2de-cc80-4e5f-88eb-721cffe1f0a2" providerId="ADAL" clId="{EA295599-5BF6-4EED-B61D-ADC02132DD58}" dt="2024-05-26T04:55:28.343" v="112" actId="700"/>
          <ac:spMkLst>
            <pc:docMk/>
            <pc:sldMk cId="1422278749" sldId="4886"/>
            <ac:spMk id="338" creationId="{00000000-0000-0000-0000-000000000000}"/>
          </ac:spMkLst>
        </pc:spChg>
        <pc:spChg chg="del mod">
          <ac:chgData name="坂上　正人" userId="de84e2de-cc80-4e5f-88eb-721cffe1f0a2" providerId="ADAL" clId="{EA295599-5BF6-4EED-B61D-ADC02132DD58}" dt="2024-05-26T04:58:13.624" v="170" actId="478"/>
          <ac:spMkLst>
            <pc:docMk/>
            <pc:sldMk cId="1422278749" sldId="4886"/>
            <ac:spMk id="341" creationId="{00000000-0000-0000-0000-000000000000}"/>
          </ac:spMkLst>
        </pc:spChg>
      </pc:sldChg>
      <pc:sldChg chg="addSp delSp modSp add del mod modClrScheme chgLayout">
        <pc:chgData name="坂上　正人" userId="de84e2de-cc80-4e5f-88eb-721cffe1f0a2" providerId="ADAL" clId="{EA295599-5BF6-4EED-B61D-ADC02132DD58}" dt="2024-05-26T04:58:28.963" v="179" actId="478"/>
        <pc:sldMkLst>
          <pc:docMk/>
          <pc:sldMk cId="3179487543" sldId="4887"/>
        </pc:sldMkLst>
        <pc:spChg chg="add mod ord">
          <ac:chgData name="坂上　正人" userId="de84e2de-cc80-4e5f-88eb-721cffe1f0a2" providerId="ADAL" clId="{EA295599-5BF6-4EED-B61D-ADC02132DD58}" dt="2024-05-26T04:58:25.923" v="176"/>
          <ac:spMkLst>
            <pc:docMk/>
            <pc:sldMk cId="3179487543" sldId="4887"/>
            <ac:spMk id="3" creationId="{0622B61D-768E-776C-1115-5D6A2CA24DFC}"/>
          </ac:spMkLst>
        </pc:spChg>
        <pc:spChg chg="add del mod ord">
          <ac:chgData name="坂上　正人" userId="de84e2de-cc80-4e5f-88eb-721cffe1f0a2" providerId="ADAL" clId="{EA295599-5BF6-4EED-B61D-ADC02132DD58}" dt="2024-05-26T04:58:28.963" v="179" actId="478"/>
          <ac:spMkLst>
            <pc:docMk/>
            <pc:sldMk cId="3179487543" sldId="4887"/>
            <ac:spMk id="4" creationId="{41DB65F2-D053-44B6-25F9-0037E4160482}"/>
          </ac:spMkLst>
        </pc:spChg>
        <pc:spChg chg="mod ord">
          <ac:chgData name="坂上　正人" userId="de84e2de-cc80-4e5f-88eb-721cffe1f0a2" providerId="ADAL" clId="{EA295599-5BF6-4EED-B61D-ADC02132DD58}" dt="2024-05-26T04:55:28.343" v="112" actId="700"/>
          <ac:spMkLst>
            <pc:docMk/>
            <pc:sldMk cId="3179487543" sldId="4887"/>
            <ac:spMk id="338" creationId="{00000000-0000-0000-0000-000000000000}"/>
          </ac:spMkLst>
        </pc:spChg>
        <pc:spChg chg="del mod">
          <ac:chgData name="坂上　正人" userId="de84e2de-cc80-4e5f-88eb-721cffe1f0a2" providerId="ADAL" clId="{EA295599-5BF6-4EED-B61D-ADC02132DD58}" dt="2024-05-26T04:58:23.887" v="175" actId="478"/>
          <ac:spMkLst>
            <pc:docMk/>
            <pc:sldMk cId="3179487543" sldId="4887"/>
            <ac:spMk id="341" creationId="{00000000-0000-0000-0000-000000000000}"/>
          </ac:spMkLst>
        </pc:spChg>
        <pc:spChg chg="add del">
          <ac:chgData name="坂上　正人" userId="de84e2de-cc80-4e5f-88eb-721cffe1f0a2" providerId="ADAL" clId="{EA295599-5BF6-4EED-B61D-ADC02132DD58}" dt="2024-05-26T04:58:27.844" v="178" actId="478"/>
          <ac:spMkLst>
            <pc:docMk/>
            <pc:sldMk cId="3179487543" sldId="4887"/>
            <ac:spMk id="342" creationId="{00000000-0000-0000-0000-000000000000}"/>
          </ac:spMkLst>
        </pc:spChg>
      </pc:sldChg>
      <pc:sldChg chg="addSp delSp modSp add del mod modClrScheme chgLayout">
        <pc:chgData name="坂上　正人" userId="de84e2de-cc80-4e5f-88eb-721cffe1f0a2" providerId="ADAL" clId="{EA295599-5BF6-4EED-B61D-ADC02132DD58}" dt="2024-05-26T09:45:30.892" v="3408"/>
        <pc:sldMkLst>
          <pc:docMk/>
          <pc:sldMk cId="3249810138" sldId="4888"/>
        </pc:sldMkLst>
        <pc:spChg chg="add del mod ord">
          <ac:chgData name="坂上　正人" userId="de84e2de-cc80-4e5f-88eb-721cffe1f0a2" providerId="ADAL" clId="{EA295599-5BF6-4EED-B61D-ADC02132DD58}" dt="2024-05-26T04:39:42.964" v="5" actId="700"/>
          <ac:spMkLst>
            <pc:docMk/>
            <pc:sldMk cId="3249810138" sldId="4888"/>
            <ac:spMk id="3" creationId="{7DCAEB93-8048-2D16-B369-EB0BE16CAD19}"/>
          </ac:spMkLst>
        </pc:spChg>
        <pc:spChg chg="add del mod ord">
          <ac:chgData name="坂上　正人" userId="de84e2de-cc80-4e5f-88eb-721cffe1f0a2" providerId="ADAL" clId="{EA295599-5BF6-4EED-B61D-ADC02132DD58}" dt="2024-05-26T04:39:42.964" v="5" actId="700"/>
          <ac:spMkLst>
            <pc:docMk/>
            <pc:sldMk cId="3249810138" sldId="4888"/>
            <ac:spMk id="4" creationId="{61681CBE-2750-BB97-72A8-8A5464AF4C18}"/>
          </ac:spMkLst>
        </pc:spChg>
        <pc:spChg chg="add del mod ord">
          <ac:chgData name="坂上　正人" userId="de84e2de-cc80-4e5f-88eb-721cffe1f0a2" providerId="ADAL" clId="{EA295599-5BF6-4EED-B61D-ADC02132DD58}" dt="2024-05-26T04:41:33.194" v="15" actId="700"/>
          <ac:spMkLst>
            <pc:docMk/>
            <pc:sldMk cId="3249810138" sldId="4888"/>
            <ac:spMk id="6" creationId="{0517B4CB-C63E-F87B-8CC5-C1322CB23A7E}"/>
          </ac:spMkLst>
        </pc:spChg>
        <pc:spChg chg="add del mod ord">
          <ac:chgData name="坂上　正人" userId="de84e2de-cc80-4e5f-88eb-721cffe1f0a2" providerId="ADAL" clId="{EA295599-5BF6-4EED-B61D-ADC02132DD58}" dt="2024-05-26T04:41:33.194" v="15" actId="700"/>
          <ac:spMkLst>
            <pc:docMk/>
            <pc:sldMk cId="3249810138" sldId="4888"/>
            <ac:spMk id="7" creationId="{D70F4A7F-E8D4-D0EC-426E-ADB940319113}"/>
          </ac:spMkLst>
        </pc:spChg>
        <pc:spChg chg="add del mod ord">
          <ac:chgData name="坂上　正人" userId="de84e2de-cc80-4e5f-88eb-721cffe1f0a2" providerId="ADAL" clId="{EA295599-5BF6-4EED-B61D-ADC02132DD58}" dt="2024-05-26T04:44:54.894" v="52" actId="700"/>
          <ac:spMkLst>
            <pc:docMk/>
            <pc:sldMk cId="3249810138" sldId="4888"/>
            <ac:spMk id="8" creationId="{89D574F6-F9B0-A97E-B368-0D47D635CA63}"/>
          </ac:spMkLst>
        </pc:spChg>
        <pc:spChg chg="add del mod ord">
          <ac:chgData name="坂上　正人" userId="de84e2de-cc80-4e5f-88eb-721cffe1f0a2" providerId="ADAL" clId="{EA295599-5BF6-4EED-B61D-ADC02132DD58}" dt="2024-05-26T04:44:54.894" v="52" actId="700"/>
          <ac:spMkLst>
            <pc:docMk/>
            <pc:sldMk cId="3249810138" sldId="4888"/>
            <ac:spMk id="9" creationId="{B3B94A1E-1B38-E733-1BEB-82A785C64A55}"/>
          </ac:spMkLst>
        </pc:spChg>
        <pc:spChg chg="add del mod ord">
          <ac:chgData name="坂上　正人" userId="de84e2de-cc80-4e5f-88eb-721cffe1f0a2" providerId="ADAL" clId="{EA295599-5BF6-4EED-B61D-ADC02132DD58}" dt="2024-05-26T04:47:53.723" v="57" actId="700"/>
          <ac:spMkLst>
            <pc:docMk/>
            <pc:sldMk cId="3249810138" sldId="4888"/>
            <ac:spMk id="10" creationId="{03367CB7-0D80-95AB-5E1F-1EA87E5B8AD9}"/>
          </ac:spMkLst>
        </pc:spChg>
        <pc:spChg chg="del">
          <ac:chgData name="坂上　正人" userId="de84e2de-cc80-4e5f-88eb-721cffe1f0a2" providerId="ADAL" clId="{EA295599-5BF6-4EED-B61D-ADC02132DD58}" dt="2024-05-26T05:03:47.150" v="194" actId="478"/>
          <ac:spMkLst>
            <pc:docMk/>
            <pc:sldMk cId="3249810138" sldId="4888"/>
            <ac:spMk id="11" creationId="{3FAAD31D-81FA-6B9E-1C66-6DD1D3EA2E8D}"/>
          </ac:spMkLst>
        </pc:spChg>
        <pc:spChg chg="del">
          <ac:chgData name="坂上　正人" userId="de84e2de-cc80-4e5f-88eb-721cffe1f0a2" providerId="ADAL" clId="{EA295599-5BF6-4EED-B61D-ADC02132DD58}" dt="2024-05-26T05:03:09.523" v="186" actId="478"/>
          <ac:spMkLst>
            <pc:docMk/>
            <pc:sldMk cId="3249810138" sldId="4888"/>
            <ac:spMk id="12" creationId="{20776458-107C-1B7F-AEA0-92E02C21432C}"/>
          </ac:spMkLst>
        </pc:spChg>
        <pc:spChg chg="add del mod ord">
          <ac:chgData name="坂上　正人" userId="de84e2de-cc80-4e5f-88eb-721cffe1f0a2" providerId="ADAL" clId="{EA295599-5BF6-4EED-B61D-ADC02132DD58}" dt="2024-05-26T04:47:53.723" v="57" actId="700"/>
          <ac:spMkLst>
            <pc:docMk/>
            <pc:sldMk cId="3249810138" sldId="4888"/>
            <ac:spMk id="15" creationId="{E829F39F-F632-EA96-B4E2-6191930D04E2}"/>
          </ac:spMkLst>
        </pc:spChg>
        <pc:spChg chg="add mod ord">
          <ac:chgData name="坂上　正人" userId="de84e2de-cc80-4e5f-88eb-721cffe1f0a2" providerId="ADAL" clId="{EA295599-5BF6-4EED-B61D-ADC02132DD58}" dt="2024-05-26T09:44:36.799" v="3312"/>
          <ac:spMkLst>
            <pc:docMk/>
            <pc:sldMk cId="3249810138" sldId="4888"/>
            <ac:spMk id="16" creationId="{99DE7D92-9429-40ED-4842-0D578529A750}"/>
          </ac:spMkLst>
        </pc:spChg>
        <pc:spChg chg="add del mod ord">
          <ac:chgData name="坂上　正人" userId="de84e2de-cc80-4e5f-88eb-721cffe1f0a2" providerId="ADAL" clId="{EA295599-5BF6-4EED-B61D-ADC02132DD58}" dt="2024-05-26T04:49:13.928" v="76" actId="478"/>
          <ac:spMkLst>
            <pc:docMk/>
            <pc:sldMk cId="3249810138" sldId="4888"/>
            <ac:spMk id="17" creationId="{3AB0A9F2-E3E6-69D0-30C6-398B02E21DF5}"/>
          </ac:spMkLst>
        </pc:spChg>
        <pc:spChg chg="add del mod ord">
          <ac:chgData name="坂上　正人" userId="de84e2de-cc80-4e5f-88eb-721cffe1f0a2" providerId="ADAL" clId="{EA295599-5BF6-4EED-B61D-ADC02132DD58}" dt="2024-05-26T04:56:35.181" v="124" actId="478"/>
          <ac:spMkLst>
            <pc:docMk/>
            <pc:sldMk cId="3249810138" sldId="4888"/>
            <ac:spMk id="18" creationId="{D73A83AC-69E9-55F1-8325-403E470054F2}"/>
          </ac:spMkLst>
        </pc:spChg>
        <pc:spChg chg="add mod">
          <ac:chgData name="坂上　正人" userId="de84e2de-cc80-4e5f-88eb-721cffe1f0a2" providerId="ADAL" clId="{EA295599-5BF6-4EED-B61D-ADC02132DD58}" dt="2024-05-26T05:03:47.320" v="195"/>
          <ac:spMkLst>
            <pc:docMk/>
            <pc:sldMk cId="3249810138" sldId="4888"/>
            <ac:spMk id="19" creationId="{E8EFE6B4-DDC7-14D8-C19C-C95FEF48DB0A}"/>
          </ac:spMkLst>
        </pc:spChg>
        <pc:spChg chg="mod ord">
          <ac:chgData name="坂上　正人" userId="de84e2de-cc80-4e5f-88eb-721cffe1f0a2" providerId="ADAL" clId="{EA295599-5BF6-4EED-B61D-ADC02132DD58}" dt="2024-05-26T09:45:30.892" v="3408"/>
          <ac:spMkLst>
            <pc:docMk/>
            <pc:sldMk cId="3249810138" sldId="4888"/>
            <ac:spMk id="338" creationId="{00000000-0000-0000-0000-000000000000}"/>
          </ac:spMkLst>
        </pc:spChg>
        <pc:spChg chg="del mod">
          <ac:chgData name="坂上　正人" userId="de84e2de-cc80-4e5f-88eb-721cffe1f0a2" providerId="ADAL" clId="{EA295599-5BF6-4EED-B61D-ADC02132DD58}" dt="2024-05-26T04:49:09.275" v="74" actId="478"/>
          <ac:spMkLst>
            <pc:docMk/>
            <pc:sldMk cId="3249810138" sldId="4888"/>
            <ac:spMk id="341" creationId="{00000000-0000-0000-0000-000000000000}"/>
          </ac:spMkLst>
        </pc:spChg>
        <pc:graphicFrameChg chg="modGraphic">
          <ac:chgData name="坂上　正人" userId="de84e2de-cc80-4e5f-88eb-721cffe1f0a2" providerId="ADAL" clId="{EA295599-5BF6-4EED-B61D-ADC02132DD58}" dt="2024-05-26T05:03:03.020" v="185" actId="14734"/>
          <ac:graphicFrameMkLst>
            <pc:docMk/>
            <pc:sldMk cId="3249810138" sldId="4888"/>
            <ac:graphicFrameMk id="2" creationId="{11122234-07AE-C39E-F1C6-F59F35D9259B}"/>
          </ac:graphicFrameMkLst>
        </pc:graphicFrameChg>
        <pc:graphicFrameChg chg="add mod">
          <ac:chgData name="坂上　正人" userId="de84e2de-cc80-4e5f-88eb-721cffe1f0a2" providerId="ADAL" clId="{EA295599-5BF6-4EED-B61D-ADC02132DD58}" dt="2024-05-26T05:03:47.320" v="195"/>
          <ac:graphicFrameMkLst>
            <pc:docMk/>
            <pc:sldMk cId="3249810138" sldId="4888"/>
            <ac:graphicFrameMk id="20" creationId="{5E4A3F42-3E82-879F-548C-6D896E454203}"/>
          </ac:graphicFrameMkLst>
        </pc:graphicFrameChg>
        <pc:graphicFrameChg chg="del">
          <ac:chgData name="坂上　正人" userId="de84e2de-cc80-4e5f-88eb-721cffe1f0a2" providerId="ADAL" clId="{EA295599-5BF6-4EED-B61D-ADC02132DD58}" dt="2024-05-26T05:03:47.150" v="194" actId="478"/>
          <ac:graphicFrameMkLst>
            <pc:docMk/>
            <pc:sldMk cId="3249810138" sldId="4888"/>
            <ac:graphicFrameMk id="366" creationId="{1F3BC432-DA5E-D669-B9AC-0DBEF9A4DE49}"/>
          </ac:graphicFrameMkLst>
        </pc:graphicFrameChg>
      </pc:sldChg>
      <pc:sldChg chg="modSp add del mod ord modClrScheme chgLayout">
        <pc:chgData name="坂上　正人" userId="de84e2de-cc80-4e5f-88eb-721cffe1f0a2" providerId="ADAL" clId="{EA295599-5BF6-4EED-B61D-ADC02132DD58}" dt="2024-05-27T03:39:57.236" v="3648"/>
        <pc:sldMkLst>
          <pc:docMk/>
          <pc:sldMk cId="4215793740" sldId="4889"/>
        </pc:sldMkLst>
        <pc:spChg chg="mod ord">
          <ac:chgData name="坂上　正人" userId="de84e2de-cc80-4e5f-88eb-721cffe1f0a2" providerId="ADAL" clId="{EA295599-5BF6-4EED-B61D-ADC02132DD58}" dt="2024-05-26T04:51:14.457" v="95" actId="700"/>
          <ac:spMkLst>
            <pc:docMk/>
            <pc:sldMk cId="4215793740" sldId="4889"/>
            <ac:spMk id="2" creationId="{34999B5D-0F83-E78E-7CF7-2EE7041689A4}"/>
          </ac:spMkLst>
        </pc:spChg>
        <pc:spChg chg="mod ord">
          <ac:chgData name="坂上　正人" userId="de84e2de-cc80-4e5f-88eb-721cffe1f0a2" providerId="ADAL" clId="{EA295599-5BF6-4EED-B61D-ADC02132DD58}" dt="2024-05-26T04:51:14.457" v="95" actId="700"/>
          <ac:spMkLst>
            <pc:docMk/>
            <pc:sldMk cId="4215793740" sldId="4889"/>
            <ac:spMk id="3" creationId="{8AC033EE-1224-069A-FB9F-C96470024DDA}"/>
          </ac:spMkLst>
        </pc:spChg>
      </pc:sldChg>
      <pc:sldChg chg="addSp delSp modSp add del mod ord modClrScheme chgLayout">
        <pc:chgData name="坂上　正人" userId="de84e2de-cc80-4e5f-88eb-721cffe1f0a2" providerId="ADAL" clId="{EA295599-5BF6-4EED-B61D-ADC02132DD58}" dt="2024-06-08T14:49:43.960" v="11014"/>
        <pc:sldMkLst>
          <pc:docMk/>
          <pc:sldMk cId="2669505716" sldId="4890"/>
        </pc:sldMkLst>
        <pc:spChg chg="add mod ord">
          <ac:chgData name="坂上　正人" userId="de84e2de-cc80-4e5f-88eb-721cffe1f0a2" providerId="ADAL" clId="{EA295599-5BF6-4EED-B61D-ADC02132DD58}" dt="2024-06-08T14:49:43.960" v="11014"/>
          <ac:spMkLst>
            <pc:docMk/>
            <pc:sldMk cId="2669505716" sldId="4890"/>
            <ac:spMk id="7" creationId="{33358B64-E4A8-2EF4-24B4-5558A09B1663}"/>
          </ac:spMkLst>
        </pc:spChg>
        <pc:spChg chg="del">
          <ac:chgData name="坂上　正人" userId="de84e2de-cc80-4e5f-88eb-721cffe1f0a2" providerId="ADAL" clId="{EA295599-5BF6-4EED-B61D-ADC02132DD58}" dt="2024-05-26T08:51:51.399" v="1258" actId="478"/>
          <ac:spMkLst>
            <pc:docMk/>
            <pc:sldMk cId="2669505716" sldId="4890"/>
            <ac:spMk id="8" creationId="{97928954-ABFC-A9A6-6274-F213DFE6B6AA}"/>
          </ac:spMkLst>
        </pc:spChg>
        <pc:spChg chg="add del mod ord">
          <ac:chgData name="坂上　正人" userId="de84e2de-cc80-4e5f-88eb-721cffe1f0a2" providerId="ADAL" clId="{EA295599-5BF6-4EED-B61D-ADC02132DD58}" dt="2024-05-26T04:56:58.449" v="133" actId="478"/>
          <ac:spMkLst>
            <pc:docMk/>
            <pc:sldMk cId="2669505716" sldId="4890"/>
            <ac:spMk id="11" creationId="{E7F1FDC3-C686-90BC-80C9-992837A981D6}"/>
          </ac:spMkLst>
        </pc:spChg>
        <pc:spChg chg="mod">
          <ac:chgData name="坂上　正人" userId="de84e2de-cc80-4e5f-88eb-721cffe1f0a2" providerId="ADAL" clId="{EA295599-5BF6-4EED-B61D-ADC02132DD58}" dt="2024-05-26T08:52:03.521" v="1263" actId="404"/>
          <ac:spMkLst>
            <pc:docMk/>
            <pc:sldMk cId="2669505716" sldId="4890"/>
            <ac:spMk id="331" creationId="{11DC0835-BFB5-01F2-0ECA-97F3DBA077A0}"/>
          </ac:spMkLst>
        </pc:spChg>
        <pc:spChg chg="del mod">
          <ac:chgData name="坂上　正人" userId="de84e2de-cc80-4e5f-88eb-721cffe1f0a2" providerId="ADAL" clId="{EA295599-5BF6-4EED-B61D-ADC02132DD58}" dt="2024-05-26T08:52:07.403" v="1264" actId="478"/>
          <ac:spMkLst>
            <pc:docMk/>
            <pc:sldMk cId="2669505716" sldId="4890"/>
            <ac:spMk id="337" creationId="{5DBBCBE5-3F7A-D223-2C2E-55D160EC176D}"/>
          </ac:spMkLst>
        </pc:spChg>
        <pc:spChg chg="mod ord">
          <ac:chgData name="坂上　正人" userId="de84e2de-cc80-4e5f-88eb-721cffe1f0a2" providerId="ADAL" clId="{EA295599-5BF6-4EED-B61D-ADC02132DD58}" dt="2024-06-08T14:49:28.407" v="10951"/>
          <ac:spMkLst>
            <pc:docMk/>
            <pc:sldMk cId="2669505716" sldId="4890"/>
            <ac:spMk id="338" creationId="{00000000-0000-0000-0000-000000000000}"/>
          </ac:spMkLst>
        </pc:spChg>
        <pc:spChg chg="add del mod">
          <ac:chgData name="坂上　正人" userId="de84e2de-cc80-4e5f-88eb-721cffe1f0a2" providerId="ADAL" clId="{EA295599-5BF6-4EED-B61D-ADC02132DD58}" dt="2024-05-26T04:56:53.112" v="131" actId="478"/>
          <ac:spMkLst>
            <pc:docMk/>
            <pc:sldMk cId="2669505716" sldId="4890"/>
            <ac:spMk id="341" creationId="{00000000-0000-0000-0000-000000000000}"/>
          </ac:spMkLst>
        </pc:spChg>
        <pc:spChg chg="mod">
          <ac:chgData name="坂上　正人" userId="de84e2de-cc80-4e5f-88eb-721cffe1f0a2" providerId="ADAL" clId="{EA295599-5BF6-4EED-B61D-ADC02132DD58}" dt="2024-05-26T08:52:03.521" v="1263" actId="404"/>
          <ac:spMkLst>
            <pc:docMk/>
            <pc:sldMk cId="2669505716" sldId="4890"/>
            <ac:spMk id="358" creationId="{531BAFD3-788B-1CB9-251C-1B41F4A17648}"/>
          </ac:spMkLst>
        </pc:spChg>
        <pc:spChg chg="mod">
          <ac:chgData name="坂上　正人" userId="de84e2de-cc80-4e5f-88eb-721cffe1f0a2" providerId="ADAL" clId="{EA295599-5BF6-4EED-B61D-ADC02132DD58}" dt="2024-05-26T08:52:03.521" v="1263" actId="404"/>
          <ac:spMkLst>
            <pc:docMk/>
            <pc:sldMk cId="2669505716" sldId="4890"/>
            <ac:spMk id="360" creationId="{B1893250-57B4-5240-8CE8-DB32F525BD4B}"/>
          </ac:spMkLst>
        </pc:spChg>
        <pc:spChg chg="mod">
          <ac:chgData name="坂上　正人" userId="de84e2de-cc80-4e5f-88eb-721cffe1f0a2" providerId="ADAL" clId="{EA295599-5BF6-4EED-B61D-ADC02132DD58}" dt="2024-05-26T08:52:03.521" v="1263" actId="404"/>
          <ac:spMkLst>
            <pc:docMk/>
            <pc:sldMk cId="2669505716" sldId="4890"/>
            <ac:spMk id="370" creationId="{3B180EF5-7F7B-FE2A-8778-5FBC1C719B5D}"/>
          </ac:spMkLst>
        </pc:spChg>
        <pc:spChg chg="mod">
          <ac:chgData name="坂上　正人" userId="de84e2de-cc80-4e5f-88eb-721cffe1f0a2" providerId="ADAL" clId="{EA295599-5BF6-4EED-B61D-ADC02132DD58}" dt="2024-05-26T08:52:03.521" v="1263" actId="404"/>
          <ac:spMkLst>
            <pc:docMk/>
            <pc:sldMk cId="2669505716" sldId="4890"/>
            <ac:spMk id="377" creationId="{A604C91D-B2FD-3DE4-B327-A37C454A222E}"/>
          </ac:spMkLst>
        </pc:spChg>
        <pc:spChg chg="mod">
          <ac:chgData name="坂上　正人" userId="de84e2de-cc80-4e5f-88eb-721cffe1f0a2" providerId="ADAL" clId="{EA295599-5BF6-4EED-B61D-ADC02132DD58}" dt="2024-05-26T08:52:03.521" v="1263" actId="404"/>
          <ac:spMkLst>
            <pc:docMk/>
            <pc:sldMk cId="2669505716" sldId="4890"/>
            <ac:spMk id="384" creationId="{FB51D987-0E1C-4DB2-7DB9-B8DCC9FC8C50}"/>
          </ac:spMkLst>
        </pc:spChg>
        <pc:grpChg chg="add mod">
          <ac:chgData name="坂上　正人" userId="de84e2de-cc80-4e5f-88eb-721cffe1f0a2" providerId="ADAL" clId="{EA295599-5BF6-4EED-B61D-ADC02132DD58}" dt="2024-05-26T08:52:00.758" v="1261" actId="1076"/>
          <ac:grpSpMkLst>
            <pc:docMk/>
            <pc:sldMk cId="2669505716" sldId="4890"/>
            <ac:grpSpMk id="13" creationId="{77B110B1-10A6-7AFC-C68E-115837894A04}"/>
          </ac:grpSpMkLst>
        </pc:grpChg>
        <pc:grpChg chg="mod">
          <ac:chgData name="坂上　正人" userId="de84e2de-cc80-4e5f-88eb-721cffe1f0a2" providerId="ADAL" clId="{EA295599-5BF6-4EED-B61D-ADC02132DD58}" dt="2024-05-26T08:51:55.079" v="1259" actId="164"/>
          <ac:grpSpMkLst>
            <pc:docMk/>
            <pc:sldMk cId="2669505716" sldId="4890"/>
            <ac:grpSpMk id="330" creationId="{18E668FD-3BB7-C5A0-A358-3381FA29ED75}"/>
          </ac:grpSpMkLst>
        </pc:grpChg>
        <pc:grpChg chg="add del mod">
          <ac:chgData name="坂上　正人" userId="de84e2de-cc80-4e5f-88eb-721cffe1f0a2" providerId="ADAL" clId="{EA295599-5BF6-4EED-B61D-ADC02132DD58}" dt="2024-05-26T08:51:55.079" v="1259" actId="164"/>
          <ac:grpSpMkLst>
            <pc:docMk/>
            <pc:sldMk cId="2669505716" sldId="4890"/>
            <ac:grpSpMk id="359" creationId="{66438D2A-4953-6EEA-5009-7669D5F865F2}"/>
          </ac:grpSpMkLst>
        </pc:grpChg>
        <pc:grpChg chg="add del mod">
          <ac:chgData name="坂上　正人" userId="de84e2de-cc80-4e5f-88eb-721cffe1f0a2" providerId="ADAL" clId="{EA295599-5BF6-4EED-B61D-ADC02132DD58}" dt="2024-05-26T08:51:55.079" v="1259" actId="164"/>
          <ac:grpSpMkLst>
            <pc:docMk/>
            <pc:sldMk cId="2669505716" sldId="4890"/>
            <ac:grpSpMk id="369" creationId="{0F894C0D-4AB9-E0CA-A1D6-A707FDD5208A}"/>
          </ac:grpSpMkLst>
        </pc:grpChg>
        <pc:grpChg chg="add del mod">
          <ac:chgData name="坂上　正人" userId="de84e2de-cc80-4e5f-88eb-721cffe1f0a2" providerId="ADAL" clId="{EA295599-5BF6-4EED-B61D-ADC02132DD58}" dt="2024-05-26T08:51:55.079" v="1259" actId="164"/>
          <ac:grpSpMkLst>
            <pc:docMk/>
            <pc:sldMk cId="2669505716" sldId="4890"/>
            <ac:grpSpMk id="376" creationId="{53F084A4-201C-86AD-E00A-D03A9F1779D2}"/>
          </ac:grpSpMkLst>
        </pc:grpChg>
        <pc:grpChg chg="del">
          <ac:chgData name="坂上　正人" userId="de84e2de-cc80-4e5f-88eb-721cffe1f0a2" providerId="ADAL" clId="{EA295599-5BF6-4EED-B61D-ADC02132DD58}" dt="2024-05-26T08:51:44.311" v="1257" actId="478"/>
          <ac:grpSpMkLst>
            <pc:docMk/>
            <pc:sldMk cId="2669505716" sldId="4890"/>
            <ac:grpSpMk id="395" creationId="{CA98F250-1CA0-3E82-B969-A6AD24C87522}"/>
          </ac:grpSpMkLst>
        </pc:grpChg>
        <pc:picChg chg="del">
          <ac:chgData name="坂上　正人" userId="de84e2de-cc80-4e5f-88eb-721cffe1f0a2" providerId="ADAL" clId="{EA295599-5BF6-4EED-B61D-ADC02132DD58}" dt="2024-05-26T08:52:11.512" v="1266" actId="478"/>
          <ac:picMkLst>
            <pc:docMk/>
            <pc:sldMk cId="2669505716" sldId="4890"/>
            <ac:picMk id="10" creationId="{E441B7A9-167E-77C2-986A-1E03CD5C5F79}"/>
          </ac:picMkLst>
        </pc:picChg>
        <pc:picChg chg="del">
          <ac:chgData name="坂上　正人" userId="de84e2de-cc80-4e5f-88eb-721cffe1f0a2" providerId="ADAL" clId="{EA295599-5BF6-4EED-B61D-ADC02132DD58}" dt="2024-05-26T08:52:10.366" v="1265" actId="478"/>
          <ac:picMkLst>
            <pc:docMk/>
            <pc:sldMk cId="2669505716" sldId="4890"/>
            <ac:picMk id="12" creationId="{DEDD8589-65B9-1508-546A-0FB6CE75009E}"/>
          </ac:picMkLst>
        </pc:picChg>
      </pc:sldChg>
      <pc:sldChg chg="addSp delSp modSp add del mod modClrScheme chgLayout">
        <pc:chgData name="坂上　正人" userId="de84e2de-cc80-4e5f-88eb-721cffe1f0a2" providerId="ADAL" clId="{EA295599-5BF6-4EED-B61D-ADC02132DD58}" dt="2024-05-26T09:02:17.912" v="1782" actId="47"/>
        <pc:sldMkLst>
          <pc:docMk/>
          <pc:sldMk cId="2556420203" sldId="4891"/>
        </pc:sldMkLst>
        <pc:spChg chg="add mod ord">
          <ac:chgData name="坂上　正人" userId="de84e2de-cc80-4e5f-88eb-721cffe1f0a2" providerId="ADAL" clId="{EA295599-5BF6-4EED-B61D-ADC02132DD58}" dt="2024-05-26T04:57:06.980" v="137"/>
          <ac:spMkLst>
            <pc:docMk/>
            <pc:sldMk cId="2556420203" sldId="4891"/>
            <ac:spMk id="3" creationId="{4B21C0C5-C273-FCB0-DF93-A2D48FB417AE}"/>
          </ac:spMkLst>
        </pc:spChg>
        <pc:spChg chg="add del mod ord">
          <ac:chgData name="坂上　正人" userId="de84e2de-cc80-4e5f-88eb-721cffe1f0a2" providerId="ADAL" clId="{EA295599-5BF6-4EED-B61D-ADC02132DD58}" dt="2024-05-26T04:57:08.594" v="138" actId="478"/>
          <ac:spMkLst>
            <pc:docMk/>
            <pc:sldMk cId="2556420203" sldId="4891"/>
            <ac:spMk id="4" creationId="{FEF0134E-1B0B-6E78-5BB1-D16F824675CB}"/>
          </ac:spMkLst>
        </pc:spChg>
        <pc:spChg chg="mod ord">
          <ac:chgData name="坂上　正人" userId="de84e2de-cc80-4e5f-88eb-721cffe1f0a2" providerId="ADAL" clId="{EA295599-5BF6-4EED-B61D-ADC02132DD58}" dt="2024-05-26T04:55:38.663" v="115" actId="700"/>
          <ac:spMkLst>
            <pc:docMk/>
            <pc:sldMk cId="2556420203" sldId="4891"/>
            <ac:spMk id="338" creationId="{00000000-0000-0000-0000-000000000000}"/>
          </ac:spMkLst>
        </pc:spChg>
        <pc:spChg chg="del mod">
          <ac:chgData name="坂上　正人" userId="de84e2de-cc80-4e5f-88eb-721cffe1f0a2" providerId="ADAL" clId="{EA295599-5BF6-4EED-B61D-ADC02132DD58}" dt="2024-05-26T04:57:04.305" v="136" actId="478"/>
          <ac:spMkLst>
            <pc:docMk/>
            <pc:sldMk cId="2556420203" sldId="4891"/>
            <ac:spMk id="341" creationId="{00000000-0000-0000-0000-000000000000}"/>
          </ac:spMkLst>
        </pc:spChg>
      </pc:sldChg>
      <pc:sldChg chg="addSp delSp modSp add del mod modClrScheme chgLayout">
        <pc:chgData name="坂上　正人" userId="de84e2de-cc80-4e5f-88eb-721cffe1f0a2" providerId="ADAL" clId="{EA295599-5BF6-4EED-B61D-ADC02132DD58}" dt="2024-05-26T09:02:18.671" v="1783" actId="47"/>
        <pc:sldMkLst>
          <pc:docMk/>
          <pc:sldMk cId="191337183" sldId="4892"/>
        </pc:sldMkLst>
        <pc:spChg chg="add del mod ord">
          <ac:chgData name="坂上　正人" userId="de84e2de-cc80-4e5f-88eb-721cffe1f0a2" providerId="ADAL" clId="{EA295599-5BF6-4EED-B61D-ADC02132DD58}" dt="2024-05-26T04:57:17.959" v="144" actId="478"/>
          <ac:spMkLst>
            <pc:docMk/>
            <pc:sldMk cId="191337183" sldId="4892"/>
            <ac:spMk id="3" creationId="{5E99F6B2-4630-64C0-5FD0-92C5E708593B}"/>
          </ac:spMkLst>
        </pc:spChg>
        <pc:spChg chg="add del mod ord">
          <ac:chgData name="坂上　正人" userId="de84e2de-cc80-4e5f-88eb-721cffe1f0a2" providerId="ADAL" clId="{EA295599-5BF6-4EED-B61D-ADC02132DD58}" dt="2024-05-26T04:57:20.029" v="145" actId="478"/>
          <ac:spMkLst>
            <pc:docMk/>
            <pc:sldMk cId="191337183" sldId="4892"/>
            <ac:spMk id="4" creationId="{089A3EB2-F91B-B9FB-CE21-96D4C8A2E67E}"/>
          </ac:spMkLst>
        </pc:spChg>
        <pc:spChg chg="add del mod">
          <ac:chgData name="坂上　正人" userId="de84e2de-cc80-4e5f-88eb-721cffe1f0a2" providerId="ADAL" clId="{EA295599-5BF6-4EED-B61D-ADC02132DD58}" dt="2024-05-26T04:57:17.959" v="144" actId="478"/>
          <ac:spMkLst>
            <pc:docMk/>
            <pc:sldMk cId="191337183" sldId="4892"/>
            <ac:spMk id="6" creationId="{9A56AB7C-F8AA-81E3-27AB-7855ADE9A32B}"/>
          </ac:spMkLst>
        </pc:spChg>
        <pc:spChg chg="mod ord">
          <ac:chgData name="坂上　正人" userId="de84e2de-cc80-4e5f-88eb-721cffe1f0a2" providerId="ADAL" clId="{EA295599-5BF6-4EED-B61D-ADC02132DD58}" dt="2024-05-26T04:55:38.663" v="115" actId="700"/>
          <ac:spMkLst>
            <pc:docMk/>
            <pc:sldMk cId="191337183" sldId="4892"/>
            <ac:spMk id="338" creationId="{00000000-0000-0000-0000-000000000000}"/>
          </ac:spMkLst>
        </pc:spChg>
        <pc:spChg chg="del mod">
          <ac:chgData name="坂上　正人" userId="de84e2de-cc80-4e5f-88eb-721cffe1f0a2" providerId="ADAL" clId="{EA295599-5BF6-4EED-B61D-ADC02132DD58}" dt="2024-05-26T04:57:13.644" v="141" actId="478"/>
          <ac:spMkLst>
            <pc:docMk/>
            <pc:sldMk cId="191337183" sldId="4892"/>
            <ac:spMk id="341" creationId="{00000000-0000-0000-0000-000000000000}"/>
          </ac:spMkLst>
        </pc:spChg>
      </pc:sldChg>
      <pc:sldChg chg="modSp del">
        <pc:chgData name="坂上　正人" userId="de84e2de-cc80-4e5f-88eb-721cffe1f0a2" providerId="ADAL" clId="{EA295599-5BF6-4EED-B61D-ADC02132DD58}" dt="2024-05-26T04:54:53.704" v="106" actId="47"/>
        <pc:sldMkLst>
          <pc:docMk/>
          <pc:sldMk cId="3049653195" sldId="2142534423"/>
        </pc:sldMkLst>
        <pc:spChg chg="mod">
          <ac:chgData name="坂上　正人" userId="de84e2de-cc80-4e5f-88eb-721cffe1f0a2" providerId="ADAL" clId="{EA295599-5BF6-4EED-B61D-ADC02132DD58}" dt="2024-05-26T04:53:37.960" v="103"/>
          <ac:spMkLst>
            <pc:docMk/>
            <pc:sldMk cId="3049653195" sldId="2142534423"/>
            <ac:spMk id="2" creationId="{7DAB2B39-1801-4F0A-9AB6-22651EB51B52}"/>
          </ac:spMkLst>
        </pc:spChg>
        <pc:spChg chg="mod">
          <ac:chgData name="坂上　正人" userId="de84e2de-cc80-4e5f-88eb-721cffe1f0a2" providerId="ADAL" clId="{EA295599-5BF6-4EED-B61D-ADC02132DD58}" dt="2024-05-26T04:53:37.960" v="103"/>
          <ac:spMkLst>
            <pc:docMk/>
            <pc:sldMk cId="3049653195" sldId="2142534423"/>
            <ac:spMk id="4" creationId="{0D3B70F2-D418-4424-B9C8-88B5D081B6AB}"/>
          </ac:spMkLst>
        </pc:spChg>
        <pc:spChg chg="mod">
          <ac:chgData name="坂上　正人" userId="de84e2de-cc80-4e5f-88eb-721cffe1f0a2" providerId="ADAL" clId="{EA295599-5BF6-4EED-B61D-ADC02132DD58}" dt="2024-05-26T04:53:37.960" v="103"/>
          <ac:spMkLst>
            <pc:docMk/>
            <pc:sldMk cId="3049653195" sldId="2142534423"/>
            <ac:spMk id="6" creationId="{5AD5C831-9E26-42AE-A13F-10661B13EAA8}"/>
          </ac:spMkLst>
        </pc:spChg>
      </pc:sldChg>
      <pc:sldChg chg="modSp del">
        <pc:chgData name="坂上　正人" userId="de84e2de-cc80-4e5f-88eb-721cffe1f0a2" providerId="ADAL" clId="{EA295599-5BF6-4EED-B61D-ADC02132DD58}" dt="2024-05-26T04:54:53.704" v="106" actId="47"/>
        <pc:sldMkLst>
          <pc:docMk/>
          <pc:sldMk cId="1781544049" sldId="2142534424"/>
        </pc:sldMkLst>
        <pc:spChg chg="mod">
          <ac:chgData name="坂上　正人" userId="de84e2de-cc80-4e5f-88eb-721cffe1f0a2" providerId="ADAL" clId="{EA295599-5BF6-4EED-B61D-ADC02132DD58}" dt="2024-05-26T04:53:37.960" v="103"/>
          <ac:spMkLst>
            <pc:docMk/>
            <pc:sldMk cId="1781544049" sldId="2142534424"/>
            <ac:spMk id="2" creationId="{BFDDA540-F161-4109-A96D-6878C07D1D13}"/>
          </ac:spMkLst>
        </pc:spChg>
        <pc:spChg chg="mod">
          <ac:chgData name="坂上　正人" userId="de84e2de-cc80-4e5f-88eb-721cffe1f0a2" providerId="ADAL" clId="{EA295599-5BF6-4EED-B61D-ADC02132DD58}" dt="2024-05-26T04:53:37.960" v="103"/>
          <ac:spMkLst>
            <pc:docMk/>
            <pc:sldMk cId="1781544049" sldId="2142534424"/>
            <ac:spMk id="3" creationId="{D94ECB01-495B-41D5-9247-30D1C84B94BA}"/>
          </ac:spMkLst>
        </pc:spChg>
        <pc:spChg chg="mod">
          <ac:chgData name="坂上　正人" userId="de84e2de-cc80-4e5f-88eb-721cffe1f0a2" providerId="ADAL" clId="{EA295599-5BF6-4EED-B61D-ADC02132DD58}" dt="2024-05-26T04:53:37.960" v="103"/>
          <ac:spMkLst>
            <pc:docMk/>
            <pc:sldMk cId="1781544049" sldId="2142534424"/>
            <ac:spMk id="11" creationId="{F2E0A3F0-79FF-45AE-B6F8-1575FDAC1A90}"/>
          </ac:spMkLst>
        </pc:spChg>
      </pc:sldChg>
      <pc:sldChg chg="modSp del">
        <pc:chgData name="坂上　正人" userId="de84e2de-cc80-4e5f-88eb-721cffe1f0a2" providerId="ADAL" clId="{EA295599-5BF6-4EED-B61D-ADC02132DD58}" dt="2024-05-26T04:54:53.704" v="106" actId="47"/>
        <pc:sldMkLst>
          <pc:docMk/>
          <pc:sldMk cId="157535281" sldId="2142534425"/>
        </pc:sldMkLst>
        <pc:spChg chg="mod">
          <ac:chgData name="坂上　正人" userId="de84e2de-cc80-4e5f-88eb-721cffe1f0a2" providerId="ADAL" clId="{EA295599-5BF6-4EED-B61D-ADC02132DD58}" dt="2024-05-26T04:53:37.960" v="103"/>
          <ac:spMkLst>
            <pc:docMk/>
            <pc:sldMk cId="157535281" sldId="2142534425"/>
            <ac:spMk id="3" creationId="{F9A79E1D-086A-4DC9-A361-0EFB0EE5421A}"/>
          </ac:spMkLst>
        </pc:spChg>
        <pc:spChg chg="mod">
          <ac:chgData name="坂上　正人" userId="de84e2de-cc80-4e5f-88eb-721cffe1f0a2" providerId="ADAL" clId="{EA295599-5BF6-4EED-B61D-ADC02132DD58}" dt="2024-05-26T04:53:37.960" v="103"/>
          <ac:spMkLst>
            <pc:docMk/>
            <pc:sldMk cId="157535281" sldId="2142534425"/>
            <ac:spMk id="4" creationId="{0B109AAC-0DE5-4617-BF10-89D9E97807B7}"/>
          </ac:spMkLst>
        </pc:spChg>
        <pc:spChg chg="mod">
          <ac:chgData name="坂上　正人" userId="de84e2de-cc80-4e5f-88eb-721cffe1f0a2" providerId="ADAL" clId="{EA295599-5BF6-4EED-B61D-ADC02132DD58}" dt="2024-05-26T04:53:37.960" v="103"/>
          <ac:spMkLst>
            <pc:docMk/>
            <pc:sldMk cId="157535281" sldId="2142534425"/>
            <ac:spMk id="5" creationId="{E040A237-73C5-4300-A752-55BF9F2AE6DA}"/>
          </ac:spMkLst>
        </pc:spChg>
      </pc:sldChg>
      <pc:sldChg chg="modSp del">
        <pc:chgData name="坂上　正人" userId="de84e2de-cc80-4e5f-88eb-721cffe1f0a2" providerId="ADAL" clId="{EA295599-5BF6-4EED-B61D-ADC02132DD58}" dt="2024-05-26T04:54:53.704" v="106" actId="47"/>
        <pc:sldMkLst>
          <pc:docMk/>
          <pc:sldMk cId="2599569777" sldId="2142534426"/>
        </pc:sldMkLst>
        <pc:spChg chg="mod">
          <ac:chgData name="坂上　正人" userId="de84e2de-cc80-4e5f-88eb-721cffe1f0a2" providerId="ADAL" clId="{EA295599-5BF6-4EED-B61D-ADC02132DD58}" dt="2024-05-26T04:53:37.960" v="103"/>
          <ac:spMkLst>
            <pc:docMk/>
            <pc:sldMk cId="2599569777" sldId="2142534426"/>
            <ac:spMk id="3" creationId="{2C018881-58C4-488A-AB89-3036B10FF03C}"/>
          </ac:spMkLst>
        </pc:spChg>
        <pc:spChg chg="mod">
          <ac:chgData name="坂上　正人" userId="de84e2de-cc80-4e5f-88eb-721cffe1f0a2" providerId="ADAL" clId="{EA295599-5BF6-4EED-B61D-ADC02132DD58}" dt="2024-05-26T04:53:37.960" v="103"/>
          <ac:spMkLst>
            <pc:docMk/>
            <pc:sldMk cId="2599569777" sldId="2142534426"/>
            <ac:spMk id="4" creationId="{6CE2D14E-1E61-48B8-BC20-06F16E507E73}"/>
          </ac:spMkLst>
        </pc:spChg>
        <pc:spChg chg="mod">
          <ac:chgData name="坂上　正人" userId="de84e2de-cc80-4e5f-88eb-721cffe1f0a2" providerId="ADAL" clId="{EA295599-5BF6-4EED-B61D-ADC02132DD58}" dt="2024-05-26T04:53:37.960" v="103"/>
          <ac:spMkLst>
            <pc:docMk/>
            <pc:sldMk cId="2599569777" sldId="2142534426"/>
            <ac:spMk id="5" creationId="{19EBA3FC-FA0E-4B28-9A44-433346C3F25A}"/>
          </ac:spMkLst>
        </pc:spChg>
      </pc:sldChg>
      <pc:sldChg chg="modSp del">
        <pc:chgData name="坂上　正人" userId="de84e2de-cc80-4e5f-88eb-721cffe1f0a2" providerId="ADAL" clId="{EA295599-5BF6-4EED-B61D-ADC02132DD58}" dt="2024-05-26T04:54:53.704" v="106" actId="47"/>
        <pc:sldMkLst>
          <pc:docMk/>
          <pc:sldMk cId="1398900697" sldId="2142534427"/>
        </pc:sldMkLst>
        <pc:spChg chg="mod">
          <ac:chgData name="坂上　正人" userId="de84e2de-cc80-4e5f-88eb-721cffe1f0a2" providerId="ADAL" clId="{EA295599-5BF6-4EED-B61D-ADC02132DD58}" dt="2024-05-26T04:53:37.960" v="103"/>
          <ac:spMkLst>
            <pc:docMk/>
            <pc:sldMk cId="1398900697" sldId="2142534427"/>
            <ac:spMk id="2" creationId="{B20C0C6E-F628-49D9-9087-502B801DFCD3}"/>
          </ac:spMkLst>
        </pc:spChg>
        <pc:spChg chg="mod">
          <ac:chgData name="坂上　正人" userId="de84e2de-cc80-4e5f-88eb-721cffe1f0a2" providerId="ADAL" clId="{EA295599-5BF6-4EED-B61D-ADC02132DD58}" dt="2024-05-26T04:53:37.960" v="103"/>
          <ac:spMkLst>
            <pc:docMk/>
            <pc:sldMk cId="1398900697" sldId="2142534427"/>
            <ac:spMk id="3" creationId="{ED905CC5-17B7-4B8C-992B-AD5125958BED}"/>
          </ac:spMkLst>
        </pc:spChg>
        <pc:spChg chg="mod">
          <ac:chgData name="坂上　正人" userId="de84e2de-cc80-4e5f-88eb-721cffe1f0a2" providerId="ADAL" clId="{EA295599-5BF6-4EED-B61D-ADC02132DD58}" dt="2024-05-26T04:53:37.960" v="103"/>
          <ac:spMkLst>
            <pc:docMk/>
            <pc:sldMk cId="1398900697" sldId="2142534427"/>
            <ac:spMk id="4" creationId="{CB19DB33-EB3C-48A1-ADA2-B3CD61464CB9}"/>
          </ac:spMkLst>
        </pc:spChg>
      </pc:sldChg>
      <pc:sldChg chg="modSp del">
        <pc:chgData name="坂上　正人" userId="de84e2de-cc80-4e5f-88eb-721cffe1f0a2" providerId="ADAL" clId="{EA295599-5BF6-4EED-B61D-ADC02132DD58}" dt="2024-05-26T04:54:53.704" v="106" actId="47"/>
        <pc:sldMkLst>
          <pc:docMk/>
          <pc:sldMk cId="3777437702" sldId="2142534430"/>
        </pc:sldMkLst>
        <pc:spChg chg="mod">
          <ac:chgData name="坂上　正人" userId="de84e2de-cc80-4e5f-88eb-721cffe1f0a2" providerId="ADAL" clId="{EA295599-5BF6-4EED-B61D-ADC02132DD58}" dt="2024-05-26T04:53:37.960" v="103"/>
          <ac:spMkLst>
            <pc:docMk/>
            <pc:sldMk cId="3777437702" sldId="2142534430"/>
            <ac:spMk id="2" creationId="{B20C0C6E-F628-49D9-9087-502B801DFCD3}"/>
          </ac:spMkLst>
        </pc:spChg>
        <pc:spChg chg="mod">
          <ac:chgData name="坂上　正人" userId="de84e2de-cc80-4e5f-88eb-721cffe1f0a2" providerId="ADAL" clId="{EA295599-5BF6-4EED-B61D-ADC02132DD58}" dt="2024-05-26T04:53:37.960" v="103"/>
          <ac:spMkLst>
            <pc:docMk/>
            <pc:sldMk cId="3777437702" sldId="2142534430"/>
            <ac:spMk id="3" creationId="{ED905CC5-17B7-4B8C-992B-AD5125958BED}"/>
          </ac:spMkLst>
        </pc:spChg>
        <pc:spChg chg="mod">
          <ac:chgData name="坂上　正人" userId="de84e2de-cc80-4e5f-88eb-721cffe1f0a2" providerId="ADAL" clId="{EA295599-5BF6-4EED-B61D-ADC02132DD58}" dt="2024-05-26T04:53:37.960" v="103"/>
          <ac:spMkLst>
            <pc:docMk/>
            <pc:sldMk cId="3777437702" sldId="2142534430"/>
            <ac:spMk id="4" creationId="{CB19DB33-EB3C-48A1-ADA2-B3CD61464CB9}"/>
          </ac:spMkLst>
        </pc:spChg>
      </pc:sldChg>
      <pc:sldChg chg="modSp del">
        <pc:chgData name="坂上　正人" userId="de84e2de-cc80-4e5f-88eb-721cffe1f0a2" providerId="ADAL" clId="{EA295599-5BF6-4EED-B61D-ADC02132DD58}" dt="2024-05-26T04:54:53.704" v="106" actId="47"/>
        <pc:sldMkLst>
          <pc:docMk/>
          <pc:sldMk cId="2874595849" sldId="2142534431"/>
        </pc:sldMkLst>
        <pc:spChg chg="mod">
          <ac:chgData name="坂上　正人" userId="de84e2de-cc80-4e5f-88eb-721cffe1f0a2" providerId="ADAL" clId="{EA295599-5BF6-4EED-B61D-ADC02132DD58}" dt="2024-05-26T04:53:37.960" v="103"/>
          <ac:spMkLst>
            <pc:docMk/>
            <pc:sldMk cId="2874595849" sldId="2142534431"/>
            <ac:spMk id="2" creationId="{EF081D5B-F9E3-50A6-26A3-ADBE66EED247}"/>
          </ac:spMkLst>
        </pc:spChg>
        <pc:spChg chg="mod">
          <ac:chgData name="坂上　正人" userId="de84e2de-cc80-4e5f-88eb-721cffe1f0a2" providerId="ADAL" clId="{EA295599-5BF6-4EED-B61D-ADC02132DD58}" dt="2024-05-26T04:53:37.960" v="103"/>
          <ac:spMkLst>
            <pc:docMk/>
            <pc:sldMk cId="2874595849" sldId="2142534431"/>
            <ac:spMk id="3" creationId="{F9DDBEB5-76E6-90B2-981E-B1E0360B5199}"/>
          </ac:spMkLst>
        </pc:spChg>
        <pc:spChg chg="mod">
          <ac:chgData name="坂上　正人" userId="de84e2de-cc80-4e5f-88eb-721cffe1f0a2" providerId="ADAL" clId="{EA295599-5BF6-4EED-B61D-ADC02132DD58}" dt="2024-05-26T04:53:37.960" v="103"/>
          <ac:spMkLst>
            <pc:docMk/>
            <pc:sldMk cId="2874595849" sldId="2142534431"/>
            <ac:spMk id="285" creationId="{00000000-0000-0000-0000-000000000000}"/>
          </ac:spMkLst>
        </pc:spChg>
      </pc:sldChg>
      <pc:sldChg chg="modSp del mod modClrScheme chgLayout">
        <pc:chgData name="坂上　正人" userId="de84e2de-cc80-4e5f-88eb-721cffe1f0a2" providerId="ADAL" clId="{EA295599-5BF6-4EED-B61D-ADC02132DD58}" dt="2024-05-26T04:54:53.704" v="106" actId="47"/>
        <pc:sldMkLst>
          <pc:docMk/>
          <pc:sldMk cId="1373316088" sldId="2142534432"/>
        </pc:sldMkLst>
        <pc:spChg chg="mod ord">
          <ac:chgData name="坂上　正人" userId="de84e2de-cc80-4e5f-88eb-721cffe1f0a2" providerId="ADAL" clId="{EA295599-5BF6-4EED-B61D-ADC02132DD58}" dt="2024-05-26T04:51:27.263" v="97" actId="700"/>
          <ac:spMkLst>
            <pc:docMk/>
            <pc:sldMk cId="1373316088" sldId="2142534432"/>
            <ac:spMk id="2" creationId="{34999B5D-0F83-E78E-7CF7-2EE7041689A4}"/>
          </ac:spMkLst>
        </pc:spChg>
        <pc:spChg chg="mod ord">
          <ac:chgData name="坂上　正人" userId="de84e2de-cc80-4e5f-88eb-721cffe1f0a2" providerId="ADAL" clId="{EA295599-5BF6-4EED-B61D-ADC02132DD58}" dt="2024-05-26T04:51:27.263" v="97" actId="700"/>
          <ac:spMkLst>
            <pc:docMk/>
            <pc:sldMk cId="1373316088" sldId="2142534432"/>
            <ac:spMk id="3" creationId="{8AC033EE-1224-069A-FB9F-C96470024DDA}"/>
          </ac:spMkLst>
        </pc:spChg>
      </pc:sldChg>
      <pc:sldChg chg="modSp del">
        <pc:chgData name="坂上　正人" userId="de84e2de-cc80-4e5f-88eb-721cffe1f0a2" providerId="ADAL" clId="{EA295599-5BF6-4EED-B61D-ADC02132DD58}" dt="2024-05-26T04:54:53.704" v="106" actId="47"/>
        <pc:sldMkLst>
          <pc:docMk/>
          <pc:sldMk cId="0" sldId="2142534433"/>
        </pc:sldMkLst>
        <pc:spChg chg="mod">
          <ac:chgData name="坂上　正人" userId="de84e2de-cc80-4e5f-88eb-721cffe1f0a2" providerId="ADAL" clId="{EA295599-5BF6-4EED-B61D-ADC02132DD58}" dt="2024-05-26T04:53:37.960" v="103"/>
          <ac:spMkLst>
            <pc:docMk/>
            <pc:sldMk cId="0" sldId="2142534433"/>
            <ac:spMk id="3" creationId="{429F78FA-4B8B-388E-71A8-63BFF99F5AF6}"/>
          </ac:spMkLst>
        </pc:spChg>
        <pc:spChg chg="mod">
          <ac:chgData name="坂上　正人" userId="de84e2de-cc80-4e5f-88eb-721cffe1f0a2" providerId="ADAL" clId="{EA295599-5BF6-4EED-B61D-ADC02132DD58}" dt="2024-05-26T04:53:37.960" v="103"/>
          <ac:spMkLst>
            <pc:docMk/>
            <pc:sldMk cId="0" sldId="2142534433"/>
            <ac:spMk id="6" creationId="{FBE298F8-6563-0B8B-E16F-D5350B49DA81}"/>
          </ac:spMkLst>
        </pc:spChg>
        <pc:spChg chg="mod">
          <ac:chgData name="坂上　正人" userId="de84e2de-cc80-4e5f-88eb-721cffe1f0a2" providerId="ADAL" clId="{EA295599-5BF6-4EED-B61D-ADC02132DD58}" dt="2024-05-26T04:53:37.960" v="103"/>
          <ac:spMkLst>
            <pc:docMk/>
            <pc:sldMk cId="0" sldId="2142534433"/>
            <ac:spMk id="28" creationId="{989F7FBD-E6CC-B68D-9354-05FAC201BF27}"/>
          </ac:spMkLst>
        </pc:spChg>
      </pc:sldChg>
      <pc:sldChg chg="del">
        <pc:chgData name="坂上　正人" userId="de84e2de-cc80-4e5f-88eb-721cffe1f0a2" providerId="ADAL" clId="{EA295599-5BF6-4EED-B61D-ADC02132DD58}" dt="2024-05-26T04:54:53.704" v="106" actId="47"/>
        <pc:sldMkLst>
          <pc:docMk/>
          <pc:sldMk cId="1906057547" sldId="2142534434"/>
        </pc:sldMkLst>
      </pc:sldChg>
      <pc:sldChg chg="modSp del">
        <pc:chgData name="坂上　正人" userId="de84e2de-cc80-4e5f-88eb-721cffe1f0a2" providerId="ADAL" clId="{EA295599-5BF6-4EED-B61D-ADC02132DD58}" dt="2024-05-26T04:54:53.704" v="106" actId="47"/>
        <pc:sldMkLst>
          <pc:docMk/>
          <pc:sldMk cId="451157452" sldId="2142534435"/>
        </pc:sldMkLst>
        <pc:spChg chg="mod">
          <ac:chgData name="坂上　正人" userId="de84e2de-cc80-4e5f-88eb-721cffe1f0a2" providerId="ADAL" clId="{EA295599-5BF6-4EED-B61D-ADC02132DD58}" dt="2024-05-26T04:53:37.960" v="103"/>
          <ac:spMkLst>
            <pc:docMk/>
            <pc:sldMk cId="451157452" sldId="2142534435"/>
            <ac:spMk id="4" creationId="{5A5BEB05-1FAB-A624-AB57-E91884EEF0B4}"/>
          </ac:spMkLst>
        </pc:spChg>
        <pc:spChg chg="mod">
          <ac:chgData name="坂上　正人" userId="de84e2de-cc80-4e5f-88eb-721cffe1f0a2" providerId="ADAL" clId="{EA295599-5BF6-4EED-B61D-ADC02132DD58}" dt="2024-05-26T04:53:37.960" v="103"/>
          <ac:spMkLst>
            <pc:docMk/>
            <pc:sldMk cId="451157452" sldId="2142534435"/>
            <ac:spMk id="5" creationId="{8B404738-09B5-ACB8-120F-98905E51BA16}"/>
          </ac:spMkLst>
        </pc:spChg>
        <pc:spChg chg="mod">
          <ac:chgData name="坂上　正人" userId="de84e2de-cc80-4e5f-88eb-721cffe1f0a2" providerId="ADAL" clId="{EA295599-5BF6-4EED-B61D-ADC02132DD58}" dt="2024-05-26T04:53:37.960" v="103"/>
          <ac:spMkLst>
            <pc:docMk/>
            <pc:sldMk cId="451157452" sldId="2142534435"/>
            <ac:spMk id="315" creationId="{00000000-0000-0000-0000-000000000000}"/>
          </ac:spMkLst>
        </pc:spChg>
      </pc:sldChg>
      <pc:sldChg chg="modSp del">
        <pc:chgData name="坂上　正人" userId="de84e2de-cc80-4e5f-88eb-721cffe1f0a2" providerId="ADAL" clId="{EA295599-5BF6-4EED-B61D-ADC02132DD58}" dt="2024-05-26T04:54:53.704" v="106" actId="47"/>
        <pc:sldMkLst>
          <pc:docMk/>
          <pc:sldMk cId="1092007201" sldId="2142534436"/>
        </pc:sldMkLst>
        <pc:spChg chg="mod">
          <ac:chgData name="坂上　正人" userId="de84e2de-cc80-4e5f-88eb-721cffe1f0a2" providerId="ADAL" clId="{EA295599-5BF6-4EED-B61D-ADC02132DD58}" dt="2024-05-26T04:53:37.960" v="103"/>
          <ac:spMkLst>
            <pc:docMk/>
            <pc:sldMk cId="1092007201" sldId="2142534436"/>
            <ac:spMk id="2" creationId="{A7C6E18B-D9EB-8812-E91F-2377EF004EC4}"/>
          </ac:spMkLst>
        </pc:spChg>
        <pc:spChg chg="mod">
          <ac:chgData name="坂上　正人" userId="de84e2de-cc80-4e5f-88eb-721cffe1f0a2" providerId="ADAL" clId="{EA295599-5BF6-4EED-B61D-ADC02132DD58}" dt="2024-05-26T04:53:37.960" v="103"/>
          <ac:spMkLst>
            <pc:docMk/>
            <pc:sldMk cId="1092007201" sldId="2142534436"/>
            <ac:spMk id="5" creationId="{280779B8-0397-33D8-A6B4-DE0B1073E037}"/>
          </ac:spMkLst>
        </pc:spChg>
      </pc:sldChg>
      <pc:sldChg chg="modSp del">
        <pc:chgData name="坂上　正人" userId="de84e2de-cc80-4e5f-88eb-721cffe1f0a2" providerId="ADAL" clId="{EA295599-5BF6-4EED-B61D-ADC02132DD58}" dt="2024-05-26T04:54:53.704" v="106" actId="47"/>
        <pc:sldMkLst>
          <pc:docMk/>
          <pc:sldMk cId="2621499735" sldId="2142534437"/>
        </pc:sldMkLst>
        <pc:spChg chg="mod">
          <ac:chgData name="坂上　正人" userId="de84e2de-cc80-4e5f-88eb-721cffe1f0a2" providerId="ADAL" clId="{EA295599-5BF6-4EED-B61D-ADC02132DD58}" dt="2024-05-26T04:53:37.960" v="103"/>
          <ac:spMkLst>
            <pc:docMk/>
            <pc:sldMk cId="2621499735" sldId="2142534437"/>
            <ac:spMk id="3" creationId="{931F8362-0539-64A6-1D6C-B80BDAF79762}"/>
          </ac:spMkLst>
        </pc:spChg>
        <pc:spChg chg="mod">
          <ac:chgData name="坂上　正人" userId="de84e2de-cc80-4e5f-88eb-721cffe1f0a2" providerId="ADAL" clId="{EA295599-5BF6-4EED-B61D-ADC02132DD58}" dt="2024-05-26T04:53:37.960" v="103"/>
          <ac:spMkLst>
            <pc:docMk/>
            <pc:sldMk cId="2621499735" sldId="2142534437"/>
            <ac:spMk id="5" creationId="{D88CAF8A-CDAD-0D83-389E-3086245FAFE1}"/>
          </ac:spMkLst>
        </pc:spChg>
        <pc:spChg chg="mod">
          <ac:chgData name="坂上　正人" userId="de84e2de-cc80-4e5f-88eb-721cffe1f0a2" providerId="ADAL" clId="{EA295599-5BF6-4EED-B61D-ADC02132DD58}" dt="2024-05-26T04:53:37.960" v="103"/>
          <ac:spMkLst>
            <pc:docMk/>
            <pc:sldMk cId="2621499735" sldId="2142534437"/>
            <ac:spMk id="6" creationId="{37EC477B-956F-5E8F-45E3-2E5C7479E536}"/>
          </ac:spMkLst>
        </pc:spChg>
        <pc:spChg chg="mod">
          <ac:chgData name="坂上　正人" userId="de84e2de-cc80-4e5f-88eb-721cffe1f0a2" providerId="ADAL" clId="{EA295599-5BF6-4EED-B61D-ADC02132DD58}" dt="2024-05-26T04:53:37.960" v="103"/>
          <ac:spMkLst>
            <pc:docMk/>
            <pc:sldMk cId="2621499735" sldId="2142534437"/>
            <ac:spMk id="10" creationId="{7FCD2EA5-43B3-5D8A-4A6F-1A7819A91A33}"/>
          </ac:spMkLst>
        </pc:spChg>
      </pc:sldChg>
      <pc:sldChg chg="modSp del">
        <pc:chgData name="坂上　正人" userId="de84e2de-cc80-4e5f-88eb-721cffe1f0a2" providerId="ADAL" clId="{EA295599-5BF6-4EED-B61D-ADC02132DD58}" dt="2024-05-26T04:54:53.704" v="106" actId="47"/>
        <pc:sldMkLst>
          <pc:docMk/>
          <pc:sldMk cId="3116075438" sldId="2142534438"/>
        </pc:sldMkLst>
        <pc:spChg chg="mod">
          <ac:chgData name="坂上　正人" userId="de84e2de-cc80-4e5f-88eb-721cffe1f0a2" providerId="ADAL" clId="{EA295599-5BF6-4EED-B61D-ADC02132DD58}" dt="2024-05-26T04:53:37.960" v="103"/>
          <ac:spMkLst>
            <pc:docMk/>
            <pc:sldMk cId="3116075438" sldId="2142534438"/>
            <ac:spMk id="5" creationId="{CAD43234-6965-DFEE-1E49-604836B57686}"/>
          </ac:spMkLst>
        </pc:spChg>
        <pc:spChg chg="mod">
          <ac:chgData name="坂上　正人" userId="de84e2de-cc80-4e5f-88eb-721cffe1f0a2" providerId="ADAL" clId="{EA295599-5BF6-4EED-B61D-ADC02132DD58}" dt="2024-05-26T04:53:37.960" v="103"/>
          <ac:spMkLst>
            <pc:docMk/>
            <pc:sldMk cId="3116075438" sldId="2142534438"/>
            <ac:spMk id="6" creationId="{C6486C5E-1DF2-8971-D206-17A12E77E784}"/>
          </ac:spMkLst>
        </pc:spChg>
        <pc:spChg chg="mod">
          <ac:chgData name="坂上　正人" userId="de84e2de-cc80-4e5f-88eb-721cffe1f0a2" providerId="ADAL" clId="{EA295599-5BF6-4EED-B61D-ADC02132DD58}" dt="2024-05-26T04:53:37.960" v="103"/>
          <ac:spMkLst>
            <pc:docMk/>
            <pc:sldMk cId="3116075438" sldId="2142534438"/>
            <ac:spMk id="943" creationId="{00000000-0000-0000-0000-000000000000}"/>
          </ac:spMkLst>
        </pc:spChg>
      </pc:sldChg>
      <pc:sldChg chg="modSp del">
        <pc:chgData name="坂上　正人" userId="de84e2de-cc80-4e5f-88eb-721cffe1f0a2" providerId="ADAL" clId="{EA295599-5BF6-4EED-B61D-ADC02132DD58}" dt="2024-05-26T04:54:53.704" v="106" actId="47"/>
        <pc:sldMkLst>
          <pc:docMk/>
          <pc:sldMk cId="4085804820" sldId="2142534439"/>
        </pc:sldMkLst>
        <pc:spChg chg="mod">
          <ac:chgData name="坂上　正人" userId="de84e2de-cc80-4e5f-88eb-721cffe1f0a2" providerId="ADAL" clId="{EA295599-5BF6-4EED-B61D-ADC02132DD58}" dt="2024-05-26T04:53:37.960" v="103"/>
          <ac:spMkLst>
            <pc:docMk/>
            <pc:sldMk cId="4085804820" sldId="2142534439"/>
            <ac:spMk id="2" creationId="{950CE9B7-9168-31BD-1251-52E190B1A8B9}"/>
          </ac:spMkLst>
        </pc:spChg>
        <pc:spChg chg="mod">
          <ac:chgData name="坂上　正人" userId="de84e2de-cc80-4e5f-88eb-721cffe1f0a2" providerId="ADAL" clId="{EA295599-5BF6-4EED-B61D-ADC02132DD58}" dt="2024-05-26T04:53:37.960" v="103"/>
          <ac:spMkLst>
            <pc:docMk/>
            <pc:sldMk cId="4085804820" sldId="2142534439"/>
            <ac:spMk id="3" creationId="{2C6CE24B-6D56-DD9C-A234-002717A03D80}"/>
          </ac:spMkLst>
        </pc:spChg>
        <pc:spChg chg="mod">
          <ac:chgData name="坂上　正人" userId="de84e2de-cc80-4e5f-88eb-721cffe1f0a2" providerId="ADAL" clId="{EA295599-5BF6-4EED-B61D-ADC02132DD58}" dt="2024-05-26T04:53:37.960" v="103"/>
          <ac:spMkLst>
            <pc:docMk/>
            <pc:sldMk cId="4085804820" sldId="2142534439"/>
            <ac:spMk id="943" creationId="{00000000-0000-0000-0000-000000000000}"/>
          </ac:spMkLst>
        </pc:spChg>
      </pc:sldChg>
      <pc:sldChg chg="modSp del">
        <pc:chgData name="坂上　正人" userId="de84e2de-cc80-4e5f-88eb-721cffe1f0a2" providerId="ADAL" clId="{EA295599-5BF6-4EED-B61D-ADC02132DD58}" dt="2024-05-26T04:54:53.704" v="106" actId="47"/>
        <pc:sldMkLst>
          <pc:docMk/>
          <pc:sldMk cId="2507760078" sldId="2142534440"/>
        </pc:sldMkLst>
        <pc:spChg chg="mod">
          <ac:chgData name="坂上　正人" userId="de84e2de-cc80-4e5f-88eb-721cffe1f0a2" providerId="ADAL" clId="{EA295599-5BF6-4EED-B61D-ADC02132DD58}" dt="2024-05-26T04:53:37.960" v="103"/>
          <ac:spMkLst>
            <pc:docMk/>
            <pc:sldMk cId="2507760078" sldId="2142534440"/>
            <ac:spMk id="2" creationId="{D2038D94-ECDA-1DE0-C18C-6B5A710561EA}"/>
          </ac:spMkLst>
        </pc:spChg>
        <pc:spChg chg="mod">
          <ac:chgData name="坂上　正人" userId="de84e2de-cc80-4e5f-88eb-721cffe1f0a2" providerId="ADAL" clId="{EA295599-5BF6-4EED-B61D-ADC02132DD58}" dt="2024-05-26T04:53:37.960" v="103"/>
          <ac:spMkLst>
            <pc:docMk/>
            <pc:sldMk cId="2507760078" sldId="2142534440"/>
            <ac:spMk id="3" creationId="{00E7D022-35AA-AD77-0A65-9E4084C3100B}"/>
          </ac:spMkLst>
        </pc:spChg>
        <pc:spChg chg="mod">
          <ac:chgData name="坂上　正人" userId="de84e2de-cc80-4e5f-88eb-721cffe1f0a2" providerId="ADAL" clId="{EA295599-5BF6-4EED-B61D-ADC02132DD58}" dt="2024-05-26T04:53:37.960" v="103"/>
          <ac:spMkLst>
            <pc:docMk/>
            <pc:sldMk cId="2507760078" sldId="2142534440"/>
            <ac:spMk id="943" creationId="{00000000-0000-0000-0000-000000000000}"/>
          </ac:spMkLst>
        </pc:spChg>
      </pc:sldChg>
      <pc:sldChg chg="del">
        <pc:chgData name="坂上　正人" userId="de84e2de-cc80-4e5f-88eb-721cffe1f0a2" providerId="ADAL" clId="{EA295599-5BF6-4EED-B61D-ADC02132DD58}" dt="2024-05-26T04:54:53.704" v="106" actId="47"/>
        <pc:sldMkLst>
          <pc:docMk/>
          <pc:sldMk cId="1042190225" sldId="2142534441"/>
        </pc:sldMkLst>
      </pc:sldChg>
      <pc:sldChg chg="modSp del">
        <pc:chgData name="坂上　正人" userId="de84e2de-cc80-4e5f-88eb-721cffe1f0a2" providerId="ADAL" clId="{EA295599-5BF6-4EED-B61D-ADC02132DD58}" dt="2024-05-26T04:54:53.704" v="106" actId="47"/>
        <pc:sldMkLst>
          <pc:docMk/>
          <pc:sldMk cId="283285714" sldId="2142534442"/>
        </pc:sldMkLst>
        <pc:spChg chg="mod">
          <ac:chgData name="坂上　正人" userId="de84e2de-cc80-4e5f-88eb-721cffe1f0a2" providerId="ADAL" clId="{EA295599-5BF6-4EED-B61D-ADC02132DD58}" dt="2024-05-26T04:53:37.960" v="103"/>
          <ac:spMkLst>
            <pc:docMk/>
            <pc:sldMk cId="283285714" sldId="2142534442"/>
            <ac:spMk id="4" creationId="{A3DD3A31-701C-4846-8951-EE76A9B7C41D}"/>
          </ac:spMkLst>
        </pc:spChg>
        <pc:spChg chg="mod">
          <ac:chgData name="坂上　正人" userId="de84e2de-cc80-4e5f-88eb-721cffe1f0a2" providerId="ADAL" clId="{EA295599-5BF6-4EED-B61D-ADC02132DD58}" dt="2024-05-26T04:53:37.960" v="103"/>
          <ac:spMkLst>
            <pc:docMk/>
            <pc:sldMk cId="283285714" sldId="2142534442"/>
            <ac:spMk id="8" creationId="{5837F47E-AF1E-1B87-8ABE-AB0EED558FFB}"/>
          </ac:spMkLst>
        </pc:spChg>
        <pc:spChg chg="mod">
          <ac:chgData name="坂上　正人" userId="de84e2de-cc80-4e5f-88eb-721cffe1f0a2" providerId="ADAL" clId="{EA295599-5BF6-4EED-B61D-ADC02132DD58}" dt="2024-05-26T04:53:37.960" v="103"/>
          <ac:spMkLst>
            <pc:docMk/>
            <pc:sldMk cId="283285714" sldId="2142534442"/>
            <ac:spMk id="75" creationId="{48DF3286-F3B1-6A0D-F4ED-32B05D98296F}"/>
          </ac:spMkLst>
        </pc:spChg>
        <pc:spChg chg="mod">
          <ac:chgData name="坂上　正人" userId="de84e2de-cc80-4e5f-88eb-721cffe1f0a2" providerId="ADAL" clId="{EA295599-5BF6-4EED-B61D-ADC02132DD58}" dt="2024-05-26T04:53:37.960" v="103"/>
          <ac:spMkLst>
            <pc:docMk/>
            <pc:sldMk cId="283285714" sldId="2142534442"/>
            <ac:spMk id="76" creationId="{5D2AE295-D2FC-7637-6499-38250BC87B83}"/>
          </ac:spMkLst>
        </pc:spChg>
      </pc:sldChg>
      <pc:sldChg chg="del">
        <pc:chgData name="坂上　正人" userId="de84e2de-cc80-4e5f-88eb-721cffe1f0a2" providerId="ADAL" clId="{EA295599-5BF6-4EED-B61D-ADC02132DD58}" dt="2024-05-26T04:54:53.704" v="106" actId="47"/>
        <pc:sldMkLst>
          <pc:docMk/>
          <pc:sldMk cId="520111551" sldId="2142534443"/>
        </pc:sldMkLst>
      </pc:sldChg>
      <pc:sldChg chg="modSp del">
        <pc:chgData name="坂上　正人" userId="de84e2de-cc80-4e5f-88eb-721cffe1f0a2" providerId="ADAL" clId="{EA295599-5BF6-4EED-B61D-ADC02132DD58}" dt="2024-05-26T04:54:53.704" v="106" actId="47"/>
        <pc:sldMkLst>
          <pc:docMk/>
          <pc:sldMk cId="1354566955" sldId="2142534444"/>
        </pc:sldMkLst>
        <pc:spChg chg="mod">
          <ac:chgData name="坂上　正人" userId="de84e2de-cc80-4e5f-88eb-721cffe1f0a2" providerId="ADAL" clId="{EA295599-5BF6-4EED-B61D-ADC02132DD58}" dt="2024-05-26T04:53:37.960" v="103"/>
          <ac:spMkLst>
            <pc:docMk/>
            <pc:sldMk cId="1354566955" sldId="2142534444"/>
            <ac:spMk id="2" creationId="{9595349B-A104-4DDA-B553-2FE6D0E955E3}"/>
          </ac:spMkLst>
        </pc:spChg>
        <pc:spChg chg="mod">
          <ac:chgData name="坂上　正人" userId="de84e2de-cc80-4e5f-88eb-721cffe1f0a2" providerId="ADAL" clId="{EA295599-5BF6-4EED-B61D-ADC02132DD58}" dt="2024-05-26T04:53:37.960" v="103"/>
          <ac:spMkLst>
            <pc:docMk/>
            <pc:sldMk cId="1354566955" sldId="2142534444"/>
            <ac:spMk id="5" creationId="{5EC21A00-341F-4C40-B7C5-70BE4D2114DD}"/>
          </ac:spMkLst>
        </pc:spChg>
      </pc:sldChg>
      <pc:sldChg chg="modSp del">
        <pc:chgData name="坂上　正人" userId="de84e2de-cc80-4e5f-88eb-721cffe1f0a2" providerId="ADAL" clId="{EA295599-5BF6-4EED-B61D-ADC02132DD58}" dt="2024-05-26T04:54:53.704" v="106" actId="47"/>
        <pc:sldMkLst>
          <pc:docMk/>
          <pc:sldMk cId="3442163471" sldId="2142534445"/>
        </pc:sldMkLst>
        <pc:spChg chg="mod">
          <ac:chgData name="坂上　正人" userId="de84e2de-cc80-4e5f-88eb-721cffe1f0a2" providerId="ADAL" clId="{EA295599-5BF6-4EED-B61D-ADC02132DD58}" dt="2024-05-26T04:53:37.960" v="103"/>
          <ac:spMkLst>
            <pc:docMk/>
            <pc:sldMk cId="3442163471" sldId="2142534445"/>
            <ac:spMk id="2" creationId="{9595349B-A104-4DDA-B553-2FE6D0E955E3}"/>
          </ac:spMkLst>
        </pc:spChg>
        <pc:spChg chg="mod">
          <ac:chgData name="坂上　正人" userId="de84e2de-cc80-4e5f-88eb-721cffe1f0a2" providerId="ADAL" clId="{EA295599-5BF6-4EED-B61D-ADC02132DD58}" dt="2024-05-26T04:53:37.960" v="103"/>
          <ac:spMkLst>
            <pc:docMk/>
            <pc:sldMk cId="3442163471" sldId="2142534445"/>
            <ac:spMk id="5" creationId="{5EC21A00-341F-4C40-B7C5-70BE4D2114DD}"/>
          </ac:spMkLst>
        </pc:spChg>
      </pc:sldChg>
      <pc:sldChg chg="modSp del">
        <pc:chgData name="坂上　正人" userId="de84e2de-cc80-4e5f-88eb-721cffe1f0a2" providerId="ADAL" clId="{EA295599-5BF6-4EED-B61D-ADC02132DD58}" dt="2024-05-26T04:54:53.704" v="106" actId="47"/>
        <pc:sldMkLst>
          <pc:docMk/>
          <pc:sldMk cId="4111552196" sldId="2142534446"/>
        </pc:sldMkLst>
        <pc:spChg chg="mod">
          <ac:chgData name="坂上　正人" userId="de84e2de-cc80-4e5f-88eb-721cffe1f0a2" providerId="ADAL" clId="{EA295599-5BF6-4EED-B61D-ADC02132DD58}" dt="2024-05-26T04:53:37.960" v="103"/>
          <ac:spMkLst>
            <pc:docMk/>
            <pc:sldMk cId="4111552196" sldId="2142534446"/>
            <ac:spMk id="2" creationId="{9595349B-A104-4DDA-B553-2FE6D0E955E3}"/>
          </ac:spMkLst>
        </pc:spChg>
        <pc:spChg chg="mod">
          <ac:chgData name="坂上　正人" userId="de84e2de-cc80-4e5f-88eb-721cffe1f0a2" providerId="ADAL" clId="{EA295599-5BF6-4EED-B61D-ADC02132DD58}" dt="2024-05-26T04:53:37.960" v="103"/>
          <ac:spMkLst>
            <pc:docMk/>
            <pc:sldMk cId="4111552196" sldId="2142534446"/>
            <ac:spMk id="5" creationId="{5EC21A00-341F-4C40-B7C5-70BE4D2114DD}"/>
          </ac:spMkLst>
        </pc:spChg>
      </pc:sldChg>
      <pc:sldChg chg="modSp del">
        <pc:chgData name="坂上　正人" userId="de84e2de-cc80-4e5f-88eb-721cffe1f0a2" providerId="ADAL" clId="{EA295599-5BF6-4EED-B61D-ADC02132DD58}" dt="2024-05-26T04:54:53.704" v="106" actId="47"/>
        <pc:sldMkLst>
          <pc:docMk/>
          <pc:sldMk cId="2210173130" sldId="2142534447"/>
        </pc:sldMkLst>
        <pc:spChg chg="mod">
          <ac:chgData name="坂上　正人" userId="de84e2de-cc80-4e5f-88eb-721cffe1f0a2" providerId="ADAL" clId="{EA295599-5BF6-4EED-B61D-ADC02132DD58}" dt="2024-05-26T04:53:37.960" v="103"/>
          <ac:spMkLst>
            <pc:docMk/>
            <pc:sldMk cId="2210173130" sldId="2142534447"/>
            <ac:spMk id="2" creationId="{9595349B-A104-4DDA-B553-2FE6D0E955E3}"/>
          </ac:spMkLst>
        </pc:spChg>
        <pc:spChg chg="mod">
          <ac:chgData name="坂上　正人" userId="de84e2de-cc80-4e5f-88eb-721cffe1f0a2" providerId="ADAL" clId="{EA295599-5BF6-4EED-B61D-ADC02132DD58}" dt="2024-05-26T04:53:37.960" v="103"/>
          <ac:spMkLst>
            <pc:docMk/>
            <pc:sldMk cId="2210173130" sldId="2142534447"/>
            <ac:spMk id="5" creationId="{5EC21A00-341F-4C40-B7C5-70BE4D2114DD}"/>
          </ac:spMkLst>
        </pc:spChg>
      </pc:sldChg>
      <pc:sldChg chg="modSp del">
        <pc:chgData name="坂上　正人" userId="de84e2de-cc80-4e5f-88eb-721cffe1f0a2" providerId="ADAL" clId="{EA295599-5BF6-4EED-B61D-ADC02132DD58}" dt="2024-05-26T04:54:53.704" v="106" actId="47"/>
        <pc:sldMkLst>
          <pc:docMk/>
          <pc:sldMk cId="4170361959" sldId="2142534448"/>
        </pc:sldMkLst>
        <pc:spChg chg="mod">
          <ac:chgData name="坂上　正人" userId="de84e2de-cc80-4e5f-88eb-721cffe1f0a2" providerId="ADAL" clId="{EA295599-5BF6-4EED-B61D-ADC02132DD58}" dt="2024-05-26T04:53:37.960" v="103"/>
          <ac:spMkLst>
            <pc:docMk/>
            <pc:sldMk cId="4170361959" sldId="2142534448"/>
            <ac:spMk id="2" creationId="{9595349B-A104-4DDA-B553-2FE6D0E955E3}"/>
          </ac:spMkLst>
        </pc:spChg>
        <pc:spChg chg="mod">
          <ac:chgData name="坂上　正人" userId="de84e2de-cc80-4e5f-88eb-721cffe1f0a2" providerId="ADAL" clId="{EA295599-5BF6-4EED-B61D-ADC02132DD58}" dt="2024-05-26T04:53:37.960" v="103"/>
          <ac:spMkLst>
            <pc:docMk/>
            <pc:sldMk cId="4170361959" sldId="2142534448"/>
            <ac:spMk id="5" creationId="{5EC21A00-341F-4C40-B7C5-70BE4D2114DD}"/>
          </ac:spMkLst>
        </pc:spChg>
      </pc:sldChg>
      <pc:sldChg chg="modSp del">
        <pc:chgData name="坂上　正人" userId="de84e2de-cc80-4e5f-88eb-721cffe1f0a2" providerId="ADAL" clId="{EA295599-5BF6-4EED-B61D-ADC02132DD58}" dt="2024-05-26T04:54:53.704" v="106" actId="47"/>
        <pc:sldMkLst>
          <pc:docMk/>
          <pc:sldMk cId="2406408012" sldId="2142534451"/>
        </pc:sldMkLst>
        <pc:spChg chg="mod">
          <ac:chgData name="坂上　正人" userId="de84e2de-cc80-4e5f-88eb-721cffe1f0a2" providerId="ADAL" clId="{EA295599-5BF6-4EED-B61D-ADC02132DD58}" dt="2024-05-26T04:53:37.960" v="103"/>
          <ac:spMkLst>
            <pc:docMk/>
            <pc:sldMk cId="2406408012" sldId="2142534451"/>
            <ac:spMk id="4" creationId="{A3DD3A31-701C-4846-8951-EE76A9B7C41D}"/>
          </ac:spMkLst>
        </pc:spChg>
        <pc:spChg chg="mod">
          <ac:chgData name="坂上　正人" userId="de84e2de-cc80-4e5f-88eb-721cffe1f0a2" providerId="ADAL" clId="{EA295599-5BF6-4EED-B61D-ADC02132DD58}" dt="2024-05-26T04:53:37.960" v="103"/>
          <ac:spMkLst>
            <pc:docMk/>
            <pc:sldMk cId="2406408012" sldId="2142534451"/>
            <ac:spMk id="8" creationId="{5837F47E-AF1E-1B87-8ABE-AB0EED558FFB}"/>
          </ac:spMkLst>
        </pc:spChg>
      </pc:sldChg>
      <pc:sldChg chg="modSp del">
        <pc:chgData name="坂上　正人" userId="de84e2de-cc80-4e5f-88eb-721cffe1f0a2" providerId="ADAL" clId="{EA295599-5BF6-4EED-B61D-ADC02132DD58}" dt="2024-05-26T04:54:53.704" v="106" actId="47"/>
        <pc:sldMkLst>
          <pc:docMk/>
          <pc:sldMk cId="1890582539" sldId="2142534452"/>
        </pc:sldMkLst>
        <pc:spChg chg="mod">
          <ac:chgData name="坂上　正人" userId="de84e2de-cc80-4e5f-88eb-721cffe1f0a2" providerId="ADAL" clId="{EA295599-5BF6-4EED-B61D-ADC02132DD58}" dt="2024-05-26T04:53:37.960" v="103"/>
          <ac:spMkLst>
            <pc:docMk/>
            <pc:sldMk cId="1890582539" sldId="2142534452"/>
            <ac:spMk id="2" creationId="{374F16AB-4440-5849-EFD4-EC5648966BFF}"/>
          </ac:spMkLst>
        </pc:spChg>
        <pc:spChg chg="mod">
          <ac:chgData name="坂上　正人" userId="de84e2de-cc80-4e5f-88eb-721cffe1f0a2" providerId="ADAL" clId="{EA295599-5BF6-4EED-B61D-ADC02132DD58}" dt="2024-05-26T04:53:37.960" v="103"/>
          <ac:spMkLst>
            <pc:docMk/>
            <pc:sldMk cId="1890582539" sldId="2142534452"/>
            <ac:spMk id="10" creationId="{AA9AABB3-E228-0EBD-8060-A6B126F5AD70}"/>
          </ac:spMkLst>
        </pc:spChg>
        <pc:spChg chg="mod">
          <ac:chgData name="坂上　正人" userId="de84e2de-cc80-4e5f-88eb-721cffe1f0a2" providerId="ADAL" clId="{EA295599-5BF6-4EED-B61D-ADC02132DD58}" dt="2024-05-26T04:53:37.960" v="103"/>
          <ac:spMkLst>
            <pc:docMk/>
            <pc:sldMk cId="1890582539" sldId="2142534452"/>
            <ac:spMk id="11" creationId="{01C2DCEF-44EE-BDF4-7F24-248AD3DB8028}"/>
          </ac:spMkLst>
        </pc:spChg>
        <pc:spChg chg="mod">
          <ac:chgData name="坂上　正人" userId="de84e2de-cc80-4e5f-88eb-721cffe1f0a2" providerId="ADAL" clId="{EA295599-5BF6-4EED-B61D-ADC02132DD58}" dt="2024-05-26T04:53:37.960" v="103"/>
          <ac:spMkLst>
            <pc:docMk/>
            <pc:sldMk cId="1890582539" sldId="2142534452"/>
            <ac:spMk id="502" creationId="{00000000-0000-0000-0000-000000000000}"/>
          </ac:spMkLst>
        </pc:spChg>
      </pc:sldChg>
      <pc:sldChg chg="modSp del">
        <pc:chgData name="坂上　正人" userId="de84e2de-cc80-4e5f-88eb-721cffe1f0a2" providerId="ADAL" clId="{EA295599-5BF6-4EED-B61D-ADC02132DD58}" dt="2024-05-26T04:54:53.704" v="106" actId="47"/>
        <pc:sldMkLst>
          <pc:docMk/>
          <pc:sldMk cId="1638618808" sldId="2142534453"/>
        </pc:sldMkLst>
        <pc:spChg chg="mod">
          <ac:chgData name="坂上　正人" userId="de84e2de-cc80-4e5f-88eb-721cffe1f0a2" providerId="ADAL" clId="{EA295599-5BF6-4EED-B61D-ADC02132DD58}" dt="2024-05-26T04:53:37.960" v="103"/>
          <ac:spMkLst>
            <pc:docMk/>
            <pc:sldMk cId="1638618808" sldId="2142534453"/>
            <ac:spMk id="2" creationId="{0476283D-8D54-AEEA-DAAA-EDB9EDFFD63B}"/>
          </ac:spMkLst>
        </pc:spChg>
        <pc:spChg chg="mod">
          <ac:chgData name="坂上　正人" userId="de84e2de-cc80-4e5f-88eb-721cffe1f0a2" providerId="ADAL" clId="{EA295599-5BF6-4EED-B61D-ADC02132DD58}" dt="2024-05-26T04:53:37.960" v="103"/>
          <ac:spMkLst>
            <pc:docMk/>
            <pc:sldMk cId="1638618808" sldId="2142534453"/>
            <ac:spMk id="4" creationId="{91E7AD5C-331B-6FAA-2292-B7CF53E72EC2}"/>
          </ac:spMkLst>
        </pc:spChg>
        <pc:spChg chg="mod">
          <ac:chgData name="坂上　正人" userId="de84e2de-cc80-4e5f-88eb-721cffe1f0a2" providerId="ADAL" clId="{EA295599-5BF6-4EED-B61D-ADC02132DD58}" dt="2024-05-26T04:53:37.960" v="103"/>
          <ac:spMkLst>
            <pc:docMk/>
            <pc:sldMk cId="1638618808" sldId="2142534453"/>
            <ac:spMk id="315" creationId="{00000000-0000-0000-0000-000000000000}"/>
          </ac:spMkLst>
        </pc:spChg>
      </pc:sldChg>
      <pc:sldChg chg="add del">
        <pc:chgData name="坂上　正人" userId="de84e2de-cc80-4e5f-88eb-721cffe1f0a2" providerId="ADAL" clId="{EA295599-5BF6-4EED-B61D-ADC02132DD58}" dt="2024-05-26T04:38:56.009" v="3"/>
        <pc:sldMkLst>
          <pc:docMk/>
          <pc:sldMk cId="1399483272" sldId="2142534454"/>
        </pc:sldMkLst>
      </pc:sldChg>
      <pc:sldChg chg="addSp delSp modSp add del mod modClrScheme chgLayout">
        <pc:chgData name="坂上　正人" userId="de84e2de-cc80-4e5f-88eb-721cffe1f0a2" providerId="ADAL" clId="{EA295599-5BF6-4EED-B61D-ADC02132DD58}" dt="2024-05-26T05:02:17.457" v="180" actId="478"/>
        <pc:sldMkLst>
          <pc:docMk/>
          <pc:sldMk cId="2500637818" sldId="2142534454"/>
        </pc:sldMkLst>
        <pc:spChg chg="add del mod ord">
          <ac:chgData name="坂上　正人" userId="de84e2de-cc80-4e5f-88eb-721cffe1f0a2" providerId="ADAL" clId="{EA295599-5BF6-4EED-B61D-ADC02132DD58}" dt="2024-05-26T05:02:17.457" v="180" actId="478"/>
          <ac:spMkLst>
            <pc:docMk/>
            <pc:sldMk cId="2500637818" sldId="2142534454"/>
            <ac:spMk id="2" creationId="{15A6BB75-1064-17C4-16A8-C35A51424F64}"/>
          </ac:spMkLst>
        </pc:spChg>
        <pc:spChg chg="mod ord">
          <ac:chgData name="坂上　正人" userId="de84e2de-cc80-4e5f-88eb-721cffe1f0a2" providerId="ADAL" clId="{EA295599-5BF6-4EED-B61D-ADC02132DD58}" dt="2024-05-26T04:55:59.614" v="119" actId="700"/>
          <ac:spMkLst>
            <pc:docMk/>
            <pc:sldMk cId="2500637818" sldId="2142534454"/>
            <ac:spMk id="3" creationId="{9D0F8682-BCE7-4510-0BF2-366FEFFFD080}"/>
          </ac:spMkLst>
        </pc:spChg>
      </pc:sldChg>
      <pc:sldChg chg="add del">
        <pc:chgData name="坂上　正人" userId="de84e2de-cc80-4e5f-88eb-721cffe1f0a2" providerId="ADAL" clId="{EA295599-5BF6-4EED-B61D-ADC02132DD58}" dt="2024-05-26T04:38:56.009" v="3"/>
        <pc:sldMkLst>
          <pc:docMk/>
          <pc:sldMk cId="2950012531" sldId="2142534455"/>
        </pc:sldMkLst>
      </pc:sldChg>
      <pc:sldChg chg="addSp delSp modSp add del mod modClrScheme chgLayout">
        <pc:chgData name="坂上　正人" userId="de84e2de-cc80-4e5f-88eb-721cffe1f0a2" providerId="ADAL" clId="{EA295599-5BF6-4EED-B61D-ADC02132DD58}" dt="2024-06-08T15:23:53.951" v="11709" actId="1036"/>
        <pc:sldMkLst>
          <pc:docMk/>
          <pc:sldMk cId="3735617181" sldId="2142534455"/>
        </pc:sldMkLst>
        <pc:spChg chg="add del mod ord">
          <ac:chgData name="坂上　正人" userId="de84e2de-cc80-4e5f-88eb-721cffe1f0a2" providerId="ADAL" clId="{EA295599-5BF6-4EED-B61D-ADC02132DD58}" dt="2024-05-26T04:39:42.964" v="5" actId="700"/>
          <ac:spMkLst>
            <pc:docMk/>
            <pc:sldMk cId="3735617181" sldId="2142534455"/>
            <ac:spMk id="2" creationId="{D3416B73-46F5-2E93-8703-C6F324EB8AEA}"/>
          </ac:spMkLst>
        </pc:spChg>
        <pc:spChg chg="add del mod ord">
          <ac:chgData name="坂上　正人" userId="de84e2de-cc80-4e5f-88eb-721cffe1f0a2" providerId="ADAL" clId="{EA295599-5BF6-4EED-B61D-ADC02132DD58}" dt="2024-05-26T04:39:42.964" v="5" actId="700"/>
          <ac:spMkLst>
            <pc:docMk/>
            <pc:sldMk cId="3735617181" sldId="2142534455"/>
            <ac:spMk id="3" creationId="{65ACFF39-C2A1-A9A5-1F10-41C13A511284}"/>
          </ac:spMkLst>
        </pc:spChg>
        <pc:spChg chg="add del mod ord">
          <ac:chgData name="坂上　正人" userId="de84e2de-cc80-4e5f-88eb-721cffe1f0a2" providerId="ADAL" clId="{EA295599-5BF6-4EED-B61D-ADC02132DD58}" dt="2024-05-26T04:41:33.194" v="15" actId="700"/>
          <ac:spMkLst>
            <pc:docMk/>
            <pc:sldMk cId="3735617181" sldId="2142534455"/>
            <ac:spMk id="4" creationId="{782149B2-842C-5CA6-33CE-6CA7516CDCAE}"/>
          </ac:spMkLst>
        </pc:spChg>
        <pc:spChg chg="add del mod ord">
          <ac:chgData name="坂上　正人" userId="de84e2de-cc80-4e5f-88eb-721cffe1f0a2" providerId="ADAL" clId="{EA295599-5BF6-4EED-B61D-ADC02132DD58}" dt="2024-05-26T04:41:33.194" v="15" actId="700"/>
          <ac:spMkLst>
            <pc:docMk/>
            <pc:sldMk cId="3735617181" sldId="2142534455"/>
            <ac:spMk id="5" creationId="{8D5927DB-839F-793C-53C1-0F8111DB9EE7}"/>
          </ac:spMkLst>
        </pc:spChg>
        <pc:spChg chg="add del mod ord">
          <ac:chgData name="坂上　正人" userId="de84e2de-cc80-4e5f-88eb-721cffe1f0a2" providerId="ADAL" clId="{EA295599-5BF6-4EED-B61D-ADC02132DD58}" dt="2024-05-26T04:44:54.894" v="52" actId="700"/>
          <ac:spMkLst>
            <pc:docMk/>
            <pc:sldMk cId="3735617181" sldId="2142534455"/>
            <ac:spMk id="6" creationId="{F5AB30F3-527E-5A2E-9032-57FCC5A33BBD}"/>
          </ac:spMkLst>
        </pc:spChg>
        <pc:spChg chg="add del mod ord">
          <ac:chgData name="坂上　正人" userId="de84e2de-cc80-4e5f-88eb-721cffe1f0a2" providerId="ADAL" clId="{EA295599-5BF6-4EED-B61D-ADC02132DD58}" dt="2024-05-26T04:44:54.894" v="52" actId="700"/>
          <ac:spMkLst>
            <pc:docMk/>
            <pc:sldMk cId="3735617181" sldId="2142534455"/>
            <ac:spMk id="7" creationId="{EAFA3460-6C7E-C3F7-6FE2-77706FB0FD3B}"/>
          </ac:spMkLst>
        </pc:spChg>
        <pc:spChg chg="add del mod ord">
          <ac:chgData name="坂上　正人" userId="de84e2de-cc80-4e5f-88eb-721cffe1f0a2" providerId="ADAL" clId="{EA295599-5BF6-4EED-B61D-ADC02132DD58}" dt="2024-05-26T04:47:53.723" v="57" actId="700"/>
          <ac:spMkLst>
            <pc:docMk/>
            <pc:sldMk cId="3735617181" sldId="2142534455"/>
            <ac:spMk id="8" creationId="{0C5A47A7-16A0-B92B-F352-0B163203CF59}"/>
          </ac:spMkLst>
        </pc:spChg>
        <pc:spChg chg="add del mod ord">
          <ac:chgData name="坂上　正人" userId="de84e2de-cc80-4e5f-88eb-721cffe1f0a2" providerId="ADAL" clId="{EA295599-5BF6-4EED-B61D-ADC02132DD58}" dt="2024-05-26T04:47:53.723" v="57" actId="700"/>
          <ac:spMkLst>
            <pc:docMk/>
            <pc:sldMk cId="3735617181" sldId="2142534455"/>
            <ac:spMk id="9" creationId="{2CCFEF91-B57E-B9CA-2BAC-5007CA3306E8}"/>
          </ac:spMkLst>
        </pc:spChg>
        <pc:spChg chg="del">
          <ac:chgData name="坂上　正人" userId="de84e2de-cc80-4e5f-88eb-721cffe1f0a2" providerId="ADAL" clId="{EA295599-5BF6-4EED-B61D-ADC02132DD58}" dt="2024-05-26T05:02:33.095" v="181" actId="478"/>
          <ac:spMkLst>
            <pc:docMk/>
            <pc:sldMk cId="3735617181" sldId="2142534455"/>
            <ac:spMk id="12" creationId="{20776458-107C-1B7F-AEA0-92E02C21432C}"/>
          </ac:spMkLst>
        </pc:spChg>
        <pc:spChg chg="add mod ord">
          <ac:chgData name="坂上　正人" userId="de84e2de-cc80-4e5f-88eb-721cffe1f0a2" providerId="ADAL" clId="{EA295599-5BF6-4EED-B61D-ADC02132DD58}" dt="2024-05-26T09:44:54.662" v="3380" actId="20577"/>
          <ac:spMkLst>
            <pc:docMk/>
            <pc:sldMk cId="3735617181" sldId="2142534455"/>
            <ac:spMk id="15" creationId="{236CE5F2-1295-0FD8-6305-BBAC15BF6A73}"/>
          </ac:spMkLst>
        </pc:spChg>
        <pc:spChg chg="add del mod ord">
          <ac:chgData name="坂上　正人" userId="de84e2de-cc80-4e5f-88eb-721cffe1f0a2" providerId="ADAL" clId="{EA295599-5BF6-4EED-B61D-ADC02132DD58}" dt="2024-05-26T04:49:02.902" v="71" actId="478"/>
          <ac:spMkLst>
            <pc:docMk/>
            <pc:sldMk cId="3735617181" sldId="2142534455"/>
            <ac:spMk id="16" creationId="{A1F3C396-3DEF-48BA-336E-8CD5EACD8C03}"/>
          </ac:spMkLst>
        </pc:spChg>
        <pc:spChg chg="add del mod ord">
          <ac:chgData name="坂上　正人" userId="de84e2de-cc80-4e5f-88eb-721cffe1f0a2" providerId="ADAL" clId="{EA295599-5BF6-4EED-B61D-ADC02132DD58}" dt="2024-05-26T04:56:32.144" v="123" actId="478"/>
          <ac:spMkLst>
            <pc:docMk/>
            <pc:sldMk cId="3735617181" sldId="2142534455"/>
            <ac:spMk id="17" creationId="{4569B0AA-3517-11DB-CF76-9EC671E432A5}"/>
          </ac:spMkLst>
        </pc:spChg>
        <pc:spChg chg="mod ord">
          <ac:chgData name="坂上　正人" userId="de84e2de-cc80-4e5f-88eb-721cffe1f0a2" providerId="ADAL" clId="{EA295599-5BF6-4EED-B61D-ADC02132DD58}" dt="2024-05-26T09:43:20.491" v="3123"/>
          <ac:spMkLst>
            <pc:docMk/>
            <pc:sldMk cId="3735617181" sldId="2142534455"/>
            <ac:spMk id="338" creationId="{00000000-0000-0000-0000-000000000000}"/>
          </ac:spMkLst>
        </pc:spChg>
        <pc:spChg chg="del mod">
          <ac:chgData name="坂上　正人" userId="de84e2de-cc80-4e5f-88eb-721cffe1f0a2" providerId="ADAL" clId="{EA295599-5BF6-4EED-B61D-ADC02132DD58}" dt="2024-05-26T04:48:58.067" v="69" actId="478"/>
          <ac:spMkLst>
            <pc:docMk/>
            <pc:sldMk cId="3735617181" sldId="2142534455"/>
            <ac:spMk id="341" creationId="{00000000-0000-0000-0000-000000000000}"/>
          </ac:spMkLst>
        </pc:spChg>
        <pc:graphicFrameChg chg="add mod modGraphic">
          <ac:chgData name="坂上　正人" userId="de84e2de-cc80-4e5f-88eb-721cffe1f0a2" providerId="ADAL" clId="{EA295599-5BF6-4EED-B61D-ADC02132DD58}" dt="2024-06-08T15:23:53.951" v="11709" actId="1036"/>
          <ac:graphicFrameMkLst>
            <pc:docMk/>
            <pc:sldMk cId="3735617181" sldId="2142534455"/>
            <ac:graphicFrameMk id="18" creationId="{B228CF4A-3A3D-C8AB-94D8-11DAC2508F96}"/>
          </ac:graphicFrameMkLst>
        </pc:graphicFrameChg>
        <pc:graphicFrameChg chg="del modGraphic">
          <ac:chgData name="坂上　正人" userId="de84e2de-cc80-4e5f-88eb-721cffe1f0a2" providerId="ADAL" clId="{EA295599-5BF6-4EED-B61D-ADC02132DD58}" dt="2024-05-26T05:03:15.284" v="187" actId="478"/>
          <ac:graphicFrameMkLst>
            <pc:docMk/>
            <pc:sldMk cId="3735617181" sldId="2142534455"/>
            <ac:graphicFrameMk id="29" creationId="{522C6E94-2268-C76D-D218-26E6AF1CBE61}"/>
          </ac:graphicFrameMkLst>
        </pc:graphicFrameChg>
        <pc:graphicFrameChg chg="modGraphic">
          <ac:chgData name="坂上　正人" userId="de84e2de-cc80-4e5f-88eb-721cffe1f0a2" providerId="ADAL" clId="{EA295599-5BF6-4EED-B61D-ADC02132DD58}" dt="2024-05-26T05:02:57.828" v="184" actId="14734"/>
          <ac:graphicFrameMkLst>
            <pc:docMk/>
            <pc:sldMk cId="3735617181" sldId="2142534455"/>
            <ac:graphicFrameMk id="366" creationId="{1F3BC432-DA5E-D669-B9AC-0DBEF9A4DE49}"/>
          </ac:graphicFrameMkLst>
        </pc:graphicFrameChg>
      </pc:sldChg>
      <pc:sldChg chg="modSp del mod chgLayout">
        <pc:chgData name="坂上　正人" userId="de84e2de-cc80-4e5f-88eb-721cffe1f0a2" providerId="ADAL" clId="{EA295599-5BF6-4EED-B61D-ADC02132DD58}" dt="2024-05-26T04:56:20.784" v="121" actId="47"/>
        <pc:sldMkLst>
          <pc:docMk/>
          <pc:sldMk cId="21896020" sldId="2142534456"/>
        </pc:sldMkLst>
        <pc:spChg chg="mod ord">
          <ac:chgData name="坂上　正人" userId="de84e2de-cc80-4e5f-88eb-721cffe1f0a2" providerId="ADAL" clId="{EA295599-5BF6-4EED-B61D-ADC02132DD58}" dt="2024-05-26T04:55:53.398" v="118" actId="700"/>
          <ac:spMkLst>
            <pc:docMk/>
            <pc:sldMk cId="21896020" sldId="2142534456"/>
            <ac:spMk id="2" creationId="{D4A9A543-5291-82AC-3B0E-EDBDD85D93C0}"/>
          </ac:spMkLst>
        </pc:spChg>
        <pc:spChg chg="mod ord">
          <ac:chgData name="坂上　正人" userId="de84e2de-cc80-4e5f-88eb-721cffe1f0a2" providerId="ADAL" clId="{EA295599-5BF6-4EED-B61D-ADC02132DD58}" dt="2024-05-26T04:55:53.398" v="118" actId="700"/>
          <ac:spMkLst>
            <pc:docMk/>
            <pc:sldMk cId="21896020" sldId="2142534456"/>
            <ac:spMk id="3" creationId="{8AC033EE-1224-069A-FB9F-C96470024DDA}"/>
          </ac:spMkLst>
        </pc:spChg>
      </pc:sldChg>
      <pc:sldChg chg="addSp delSp modSp add del mod ord">
        <pc:chgData name="坂上　正人" userId="de84e2de-cc80-4e5f-88eb-721cffe1f0a2" providerId="ADAL" clId="{EA295599-5BF6-4EED-B61D-ADC02132DD58}" dt="2024-06-04T03:03:25.301" v="10815" actId="47"/>
        <pc:sldMkLst>
          <pc:docMk/>
          <pc:sldMk cId="3791903494" sldId="2142534456"/>
        </pc:sldMkLst>
        <pc:spChg chg="del">
          <ac:chgData name="坂上　正人" userId="de84e2de-cc80-4e5f-88eb-721cffe1f0a2" providerId="ADAL" clId="{EA295599-5BF6-4EED-B61D-ADC02132DD58}" dt="2024-05-26T08:53:07.630" v="1268" actId="478"/>
          <ac:spMkLst>
            <pc:docMk/>
            <pc:sldMk cId="3791903494" sldId="2142534456"/>
            <ac:spMk id="2" creationId="{C50ED1C9-4A7A-F479-FB9E-E0AB0B581A94}"/>
          </ac:spMkLst>
        </pc:spChg>
        <pc:spChg chg="del">
          <ac:chgData name="坂上　正人" userId="de84e2de-cc80-4e5f-88eb-721cffe1f0a2" providerId="ADAL" clId="{EA295599-5BF6-4EED-B61D-ADC02132DD58}" dt="2024-05-26T08:53:07.630" v="1268" actId="478"/>
          <ac:spMkLst>
            <pc:docMk/>
            <pc:sldMk cId="3791903494" sldId="2142534456"/>
            <ac:spMk id="3" creationId="{C6C8B317-550C-36DB-F644-E394802EFC87}"/>
          </ac:spMkLst>
        </pc:spChg>
        <pc:spChg chg="del">
          <ac:chgData name="坂上　正人" userId="de84e2de-cc80-4e5f-88eb-721cffe1f0a2" providerId="ADAL" clId="{EA295599-5BF6-4EED-B61D-ADC02132DD58}" dt="2024-05-26T08:53:07.630" v="1268" actId="478"/>
          <ac:spMkLst>
            <pc:docMk/>
            <pc:sldMk cId="3791903494" sldId="2142534456"/>
            <ac:spMk id="4" creationId="{466805C6-D19A-272A-A186-2BE8E033D6F2}"/>
          </ac:spMkLst>
        </pc:spChg>
        <pc:spChg chg="del">
          <ac:chgData name="坂上　正人" userId="de84e2de-cc80-4e5f-88eb-721cffe1f0a2" providerId="ADAL" clId="{EA295599-5BF6-4EED-B61D-ADC02132DD58}" dt="2024-05-26T08:53:07.630" v="1268" actId="478"/>
          <ac:spMkLst>
            <pc:docMk/>
            <pc:sldMk cId="3791903494" sldId="2142534456"/>
            <ac:spMk id="5" creationId="{8183342B-25C8-1FA5-039F-75DC59BC60C3}"/>
          </ac:spMkLst>
        </pc:spChg>
        <pc:spChg chg="add del mod">
          <ac:chgData name="坂上　正人" userId="de84e2de-cc80-4e5f-88eb-721cffe1f0a2" providerId="ADAL" clId="{EA295599-5BF6-4EED-B61D-ADC02132DD58}" dt="2024-06-03T12:23:11.396" v="7058" actId="478"/>
          <ac:spMkLst>
            <pc:docMk/>
            <pc:sldMk cId="3791903494" sldId="2142534456"/>
            <ac:spMk id="5" creationId="{EBF71B2E-CD2B-EC9C-DBC0-887BB1575D3F}"/>
          </ac:spMkLst>
        </pc:spChg>
        <pc:spChg chg="del">
          <ac:chgData name="坂上　正人" userId="de84e2de-cc80-4e5f-88eb-721cffe1f0a2" providerId="ADAL" clId="{EA295599-5BF6-4EED-B61D-ADC02132DD58}" dt="2024-05-26T08:53:07.630" v="1268" actId="478"/>
          <ac:spMkLst>
            <pc:docMk/>
            <pc:sldMk cId="3791903494" sldId="2142534456"/>
            <ac:spMk id="6" creationId="{D2DCD1BD-A985-C531-70E5-353C98422145}"/>
          </ac:spMkLst>
        </pc:spChg>
        <pc:spChg chg="mod">
          <ac:chgData name="坂上　正人" userId="de84e2de-cc80-4e5f-88eb-721cffe1f0a2" providerId="ADAL" clId="{EA295599-5BF6-4EED-B61D-ADC02132DD58}" dt="2024-05-26T09:00:42.417" v="1781"/>
          <ac:spMkLst>
            <pc:docMk/>
            <pc:sldMk cId="3791903494" sldId="2142534456"/>
            <ac:spMk id="7" creationId="{33358B64-E4A8-2EF4-24B4-5558A09B1663}"/>
          </ac:spMkLst>
        </pc:spChg>
        <pc:spChg chg="del">
          <ac:chgData name="坂上　正人" userId="de84e2de-cc80-4e5f-88eb-721cffe1f0a2" providerId="ADAL" clId="{EA295599-5BF6-4EED-B61D-ADC02132DD58}" dt="2024-05-26T08:53:07.630" v="1268" actId="478"/>
          <ac:spMkLst>
            <pc:docMk/>
            <pc:sldMk cId="3791903494" sldId="2142534456"/>
            <ac:spMk id="9" creationId="{39180C41-F301-3BE3-337B-914FB78807D5}"/>
          </ac:spMkLst>
        </pc:spChg>
        <pc:spChg chg="add del mod">
          <ac:chgData name="坂上　正人" userId="de84e2de-cc80-4e5f-88eb-721cffe1f0a2" providerId="ADAL" clId="{EA295599-5BF6-4EED-B61D-ADC02132DD58}" dt="2024-05-26T08:57:31.761" v="1338" actId="478"/>
          <ac:spMkLst>
            <pc:docMk/>
            <pc:sldMk cId="3791903494" sldId="2142534456"/>
            <ac:spMk id="10" creationId="{9748FE2E-B4D9-B91F-3635-1D259265EC80}"/>
          </ac:spMkLst>
        </pc:spChg>
        <pc:spChg chg="add del mod">
          <ac:chgData name="坂上　正人" userId="de84e2de-cc80-4e5f-88eb-721cffe1f0a2" providerId="ADAL" clId="{EA295599-5BF6-4EED-B61D-ADC02132DD58}" dt="2024-05-26T08:57:31.761" v="1338" actId="478"/>
          <ac:spMkLst>
            <pc:docMk/>
            <pc:sldMk cId="3791903494" sldId="2142534456"/>
            <ac:spMk id="15" creationId="{C0DC4B9B-2713-FF23-DC49-C5C51286B7B2}"/>
          </ac:spMkLst>
        </pc:spChg>
        <pc:spChg chg="add del mod">
          <ac:chgData name="坂上　正人" userId="de84e2de-cc80-4e5f-88eb-721cffe1f0a2" providerId="ADAL" clId="{EA295599-5BF6-4EED-B61D-ADC02132DD58}" dt="2024-05-26T08:57:31.761" v="1338" actId="478"/>
          <ac:spMkLst>
            <pc:docMk/>
            <pc:sldMk cId="3791903494" sldId="2142534456"/>
            <ac:spMk id="16" creationId="{B253A6BA-0296-1309-3BDF-01A3EA7D5EB5}"/>
          </ac:spMkLst>
        </pc:spChg>
        <pc:spChg chg="add del mod">
          <ac:chgData name="坂上　正人" userId="de84e2de-cc80-4e5f-88eb-721cffe1f0a2" providerId="ADAL" clId="{EA295599-5BF6-4EED-B61D-ADC02132DD58}" dt="2024-05-26T08:57:31.761" v="1338" actId="478"/>
          <ac:spMkLst>
            <pc:docMk/>
            <pc:sldMk cId="3791903494" sldId="2142534456"/>
            <ac:spMk id="17" creationId="{940483D9-1D27-09BC-11EB-66B3D84EA2E3}"/>
          </ac:spMkLst>
        </pc:spChg>
        <pc:spChg chg="add del mod">
          <ac:chgData name="坂上　正人" userId="de84e2de-cc80-4e5f-88eb-721cffe1f0a2" providerId="ADAL" clId="{EA295599-5BF6-4EED-B61D-ADC02132DD58}" dt="2024-05-26T08:57:31.761" v="1338" actId="478"/>
          <ac:spMkLst>
            <pc:docMk/>
            <pc:sldMk cId="3791903494" sldId="2142534456"/>
            <ac:spMk id="18" creationId="{18ABFFE1-0904-CAB5-8B9B-30E85FB503CA}"/>
          </ac:spMkLst>
        </pc:spChg>
        <pc:spChg chg="add del mod">
          <ac:chgData name="坂上　正人" userId="de84e2de-cc80-4e5f-88eb-721cffe1f0a2" providerId="ADAL" clId="{EA295599-5BF6-4EED-B61D-ADC02132DD58}" dt="2024-05-26T08:57:31.761" v="1338" actId="478"/>
          <ac:spMkLst>
            <pc:docMk/>
            <pc:sldMk cId="3791903494" sldId="2142534456"/>
            <ac:spMk id="19" creationId="{E62BB798-32D3-17A3-83F2-E7DA30141FC3}"/>
          </ac:spMkLst>
        </pc:spChg>
        <pc:spChg chg="add del mod">
          <ac:chgData name="坂上　正人" userId="de84e2de-cc80-4e5f-88eb-721cffe1f0a2" providerId="ADAL" clId="{EA295599-5BF6-4EED-B61D-ADC02132DD58}" dt="2024-05-26T08:57:31.761" v="1338" actId="478"/>
          <ac:spMkLst>
            <pc:docMk/>
            <pc:sldMk cId="3791903494" sldId="2142534456"/>
            <ac:spMk id="20" creationId="{73474991-961C-3723-9844-C5E0720B5AFB}"/>
          </ac:spMkLst>
        </pc:spChg>
        <pc:spChg chg="add del mod">
          <ac:chgData name="坂上　正人" userId="de84e2de-cc80-4e5f-88eb-721cffe1f0a2" providerId="ADAL" clId="{EA295599-5BF6-4EED-B61D-ADC02132DD58}" dt="2024-05-26T08:57:31.761" v="1338" actId="478"/>
          <ac:spMkLst>
            <pc:docMk/>
            <pc:sldMk cId="3791903494" sldId="2142534456"/>
            <ac:spMk id="22" creationId="{E916A78B-7B2D-9A19-01E9-3CAFAE7026AC}"/>
          </ac:spMkLst>
        </pc:spChg>
        <pc:spChg chg="del">
          <ac:chgData name="坂上　正人" userId="de84e2de-cc80-4e5f-88eb-721cffe1f0a2" providerId="ADAL" clId="{EA295599-5BF6-4EED-B61D-ADC02132DD58}" dt="2024-06-03T12:17:37.965" v="6905" actId="478"/>
          <ac:spMkLst>
            <pc:docMk/>
            <pc:sldMk cId="3791903494" sldId="2142534456"/>
            <ac:spMk id="23" creationId="{995B765C-8EF2-4575-A487-03EBF1334915}"/>
          </ac:spMkLst>
        </pc:spChg>
        <pc:spChg chg="add del mod">
          <ac:chgData name="坂上　正人" userId="de84e2de-cc80-4e5f-88eb-721cffe1f0a2" providerId="ADAL" clId="{EA295599-5BF6-4EED-B61D-ADC02132DD58}" dt="2024-05-26T08:57:31.761" v="1338" actId="478"/>
          <ac:spMkLst>
            <pc:docMk/>
            <pc:sldMk cId="3791903494" sldId="2142534456"/>
            <ac:spMk id="24" creationId="{3C470392-F0FC-DDC9-C9B8-045F5FF6E490}"/>
          </ac:spMkLst>
        </pc:spChg>
        <pc:spChg chg="add del mod">
          <ac:chgData name="坂上　正人" userId="de84e2de-cc80-4e5f-88eb-721cffe1f0a2" providerId="ADAL" clId="{EA295599-5BF6-4EED-B61D-ADC02132DD58}" dt="2024-05-26T08:57:31.761" v="1338" actId="478"/>
          <ac:spMkLst>
            <pc:docMk/>
            <pc:sldMk cId="3791903494" sldId="2142534456"/>
            <ac:spMk id="25" creationId="{A2C46630-5801-D3DF-AB6D-D640194CB959}"/>
          </ac:spMkLst>
        </pc:spChg>
        <pc:spChg chg="del">
          <ac:chgData name="坂上　正人" userId="de84e2de-cc80-4e5f-88eb-721cffe1f0a2" providerId="ADAL" clId="{EA295599-5BF6-4EED-B61D-ADC02132DD58}" dt="2024-05-26T08:53:07.630" v="1268" actId="478"/>
          <ac:spMkLst>
            <pc:docMk/>
            <pc:sldMk cId="3791903494" sldId="2142534456"/>
            <ac:spMk id="30" creationId="{93447CA9-FCEF-A763-9B96-526584DAAEEA}"/>
          </ac:spMkLst>
        </pc:spChg>
        <pc:spChg chg="mod">
          <ac:chgData name="坂上　正人" userId="de84e2de-cc80-4e5f-88eb-721cffe1f0a2" providerId="ADAL" clId="{EA295599-5BF6-4EED-B61D-ADC02132DD58}" dt="2024-05-26T08:53:13.428" v="1270" actId="1076"/>
          <ac:spMkLst>
            <pc:docMk/>
            <pc:sldMk cId="3791903494" sldId="2142534456"/>
            <ac:spMk id="321" creationId="{FF61C48D-8DE7-1E92-5B19-BE805D156CD3}"/>
          </ac:spMkLst>
        </pc:spChg>
        <pc:spChg chg="mod">
          <ac:chgData name="坂上　正人" userId="de84e2de-cc80-4e5f-88eb-721cffe1f0a2" providerId="ADAL" clId="{EA295599-5BF6-4EED-B61D-ADC02132DD58}" dt="2024-05-26T08:53:13.428" v="1270" actId="1076"/>
          <ac:spMkLst>
            <pc:docMk/>
            <pc:sldMk cId="3791903494" sldId="2142534456"/>
            <ac:spMk id="324" creationId="{4F522955-EE5F-16B2-3578-3D654AB3D624}"/>
          </ac:spMkLst>
        </pc:spChg>
        <pc:spChg chg="del">
          <ac:chgData name="坂上　正人" userId="de84e2de-cc80-4e5f-88eb-721cffe1f0a2" providerId="ADAL" clId="{EA295599-5BF6-4EED-B61D-ADC02132DD58}" dt="2024-05-26T08:53:07.630" v="1268" actId="478"/>
          <ac:spMkLst>
            <pc:docMk/>
            <pc:sldMk cId="3791903494" sldId="2142534456"/>
            <ac:spMk id="326" creationId="{28A82E27-2BB9-81F1-5F75-2F320C4E88A4}"/>
          </ac:spMkLst>
        </pc:spChg>
        <pc:spChg chg="del">
          <ac:chgData name="坂上　正人" userId="de84e2de-cc80-4e5f-88eb-721cffe1f0a2" providerId="ADAL" clId="{EA295599-5BF6-4EED-B61D-ADC02132DD58}" dt="2024-05-26T08:53:07.630" v="1268" actId="478"/>
          <ac:spMkLst>
            <pc:docMk/>
            <pc:sldMk cId="3791903494" sldId="2142534456"/>
            <ac:spMk id="327" creationId="{65F08B0C-6BB6-F546-4177-7F5795E3DB5B}"/>
          </ac:spMkLst>
        </pc:spChg>
        <pc:spChg chg="mod">
          <ac:chgData name="坂上　正人" userId="de84e2de-cc80-4e5f-88eb-721cffe1f0a2" providerId="ADAL" clId="{EA295599-5BF6-4EED-B61D-ADC02132DD58}" dt="2024-05-26T08:53:13.428" v="1270" actId="1076"/>
          <ac:spMkLst>
            <pc:docMk/>
            <pc:sldMk cId="3791903494" sldId="2142534456"/>
            <ac:spMk id="328" creationId="{E01BF47C-E490-3192-9098-49EEF8D20939}"/>
          </ac:spMkLst>
        </pc:spChg>
        <pc:spChg chg="mod">
          <ac:chgData name="坂上　正人" userId="de84e2de-cc80-4e5f-88eb-721cffe1f0a2" providerId="ADAL" clId="{EA295599-5BF6-4EED-B61D-ADC02132DD58}" dt="2024-05-26T08:53:13.428" v="1270" actId="1076"/>
          <ac:spMkLst>
            <pc:docMk/>
            <pc:sldMk cId="3791903494" sldId="2142534456"/>
            <ac:spMk id="337" creationId="{E932F572-EAEF-6FCD-5A8F-A1A3FC528755}"/>
          </ac:spMkLst>
        </pc:spChg>
        <pc:spChg chg="mod">
          <ac:chgData name="坂上　正人" userId="de84e2de-cc80-4e5f-88eb-721cffe1f0a2" providerId="ADAL" clId="{EA295599-5BF6-4EED-B61D-ADC02132DD58}" dt="2024-06-03T14:55:56.700" v="7828"/>
          <ac:spMkLst>
            <pc:docMk/>
            <pc:sldMk cId="3791903494" sldId="2142534456"/>
            <ac:spMk id="338" creationId="{00000000-0000-0000-0000-000000000000}"/>
          </ac:spMkLst>
        </pc:spChg>
        <pc:spChg chg="mod">
          <ac:chgData name="坂上　正人" userId="de84e2de-cc80-4e5f-88eb-721cffe1f0a2" providerId="ADAL" clId="{EA295599-5BF6-4EED-B61D-ADC02132DD58}" dt="2024-05-26T08:53:13.428" v="1270" actId="1076"/>
          <ac:spMkLst>
            <pc:docMk/>
            <pc:sldMk cId="3791903494" sldId="2142534456"/>
            <ac:spMk id="340" creationId="{752F26EC-0326-0EC5-0B09-A235DDC0C0F6}"/>
          </ac:spMkLst>
        </pc:spChg>
        <pc:spChg chg="del">
          <ac:chgData name="坂上　正人" userId="de84e2de-cc80-4e5f-88eb-721cffe1f0a2" providerId="ADAL" clId="{EA295599-5BF6-4EED-B61D-ADC02132DD58}" dt="2024-06-03T12:17:37.965" v="6905" actId="478"/>
          <ac:spMkLst>
            <pc:docMk/>
            <pc:sldMk cId="3791903494" sldId="2142534456"/>
            <ac:spMk id="342" creationId="{00000000-0000-0000-0000-000000000000}"/>
          </ac:spMkLst>
        </pc:spChg>
        <pc:spChg chg="add del mod">
          <ac:chgData name="坂上　正人" userId="de84e2de-cc80-4e5f-88eb-721cffe1f0a2" providerId="ADAL" clId="{EA295599-5BF6-4EED-B61D-ADC02132DD58}" dt="2024-05-26T08:57:34.985" v="1340"/>
          <ac:spMkLst>
            <pc:docMk/>
            <pc:sldMk cId="3791903494" sldId="2142534456"/>
            <ac:spMk id="343" creationId="{23326745-A76E-2A17-2F7F-EC7BA127786D}"/>
          </ac:spMkLst>
        </pc:spChg>
        <pc:spChg chg="add del mod">
          <ac:chgData name="坂上　正人" userId="de84e2de-cc80-4e5f-88eb-721cffe1f0a2" providerId="ADAL" clId="{EA295599-5BF6-4EED-B61D-ADC02132DD58}" dt="2024-05-26T08:57:34.985" v="1340"/>
          <ac:spMkLst>
            <pc:docMk/>
            <pc:sldMk cId="3791903494" sldId="2142534456"/>
            <ac:spMk id="347" creationId="{F1073402-7853-83E9-C18F-3C9B8ACCEB52}"/>
          </ac:spMkLst>
        </pc:spChg>
        <pc:spChg chg="add del mod">
          <ac:chgData name="坂上　正人" userId="de84e2de-cc80-4e5f-88eb-721cffe1f0a2" providerId="ADAL" clId="{EA295599-5BF6-4EED-B61D-ADC02132DD58}" dt="2024-05-26T08:57:34.985" v="1340"/>
          <ac:spMkLst>
            <pc:docMk/>
            <pc:sldMk cId="3791903494" sldId="2142534456"/>
            <ac:spMk id="348" creationId="{28AA4FD9-91E6-6FB1-C623-C255FEBE19BC}"/>
          </ac:spMkLst>
        </pc:spChg>
        <pc:spChg chg="add del mod">
          <ac:chgData name="坂上　正人" userId="de84e2de-cc80-4e5f-88eb-721cffe1f0a2" providerId="ADAL" clId="{EA295599-5BF6-4EED-B61D-ADC02132DD58}" dt="2024-05-26T08:57:34.985" v="1340"/>
          <ac:spMkLst>
            <pc:docMk/>
            <pc:sldMk cId="3791903494" sldId="2142534456"/>
            <ac:spMk id="349" creationId="{54761BCC-420B-F7EA-B6B0-292663591C84}"/>
          </ac:spMkLst>
        </pc:spChg>
        <pc:spChg chg="add del mod">
          <ac:chgData name="坂上　正人" userId="de84e2de-cc80-4e5f-88eb-721cffe1f0a2" providerId="ADAL" clId="{EA295599-5BF6-4EED-B61D-ADC02132DD58}" dt="2024-05-26T08:57:34.985" v="1340"/>
          <ac:spMkLst>
            <pc:docMk/>
            <pc:sldMk cId="3791903494" sldId="2142534456"/>
            <ac:spMk id="350" creationId="{86A4D910-CF87-53B3-A828-2649A6694EB0}"/>
          </ac:spMkLst>
        </pc:spChg>
        <pc:spChg chg="add del mod">
          <ac:chgData name="坂上　正人" userId="de84e2de-cc80-4e5f-88eb-721cffe1f0a2" providerId="ADAL" clId="{EA295599-5BF6-4EED-B61D-ADC02132DD58}" dt="2024-05-26T08:57:34.985" v="1340"/>
          <ac:spMkLst>
            <pc:docMk/>
            <pc:sldMk cId="3791903494" sldId="2142534456"/>
            <ac:spMk id="351" creationId="{C09C4816-8E53-9E74-4174-A9C603E8E562}"/>
          </ac:spMkLst>
        </pc:spChg>
        <pc:spChg chg="add del mod">
          <ac:chgData name="坂上　正人" userId="de84e2de-cc80-4e5f-88eb-721cffe1f0a2" providerId="ADAL" clId="{EA295599-5BF6-4EED-B61D-ADC02132DD58}" dt="2024-05-26T08:57:34.985" v="1340"/>
          <ac:spMkLst>
            <pc:docMk/>
            <pc:sldMk cId="3791903494" sldId="2142534456"/>
            <ac:spMk id="352" creationId="{12E8477E-7271-6C38-5B9F-BCB0F52C96B7}"/>
          </ac:spMkLst>
        </pc:spChg>
        <pc:spChg chg="add del mod">
          <ac:chgData name="坂上　正人" userId="de84e2de-cc80-4e5f-88eb-721cffe1f0a2" providerId="ADAL" clId="{EA295599-5BF6-4EED-B61D-ADC02132DD58}" dt="2024-05-26T08:57:34.985" v="1340"/>
          <ac:spMkLst>
            <pc:docMk/>
            <pc:sldMk cId="3791903494" sldId="2142534456"/>
            <ac:spMk id="354" creationId="{298AF5E6-82A0-5D60-47F5-B3ECDA79107A}"/>
          </ac:spMkLst>
        </pc:spChg>
        <pc:spChg chg="add del mod">
          <ac:chgData name="坂上　正人" userId="de84e2de-cc80-4e5f-88eb-721cffe1f0a2" providerId="ADAL" clId="{EA295599-5BF6-4EED-B61D-ADC02132DD58}" dt="2024-05-26T08:57:34.985" v="1340"/>
          <ac:spMkLst>
            <pc:docMk/>
            <pc:sldMk cId="3791903494" sldId="2142534456"/>
            <ac:spMk id="355" creationId="{7397D42E-8592-BAB9-37C5-FC2E09660A6B}"/>
          </ac:spMkLst>
        </pc:spChg>
        <pc:spChg chg="add del mod">
          <ac:chgData name="坂上　正人" userId="de84e2de-cc80-4e5f-88eb-721cffe1f0a2" providerId="ADAL" clId="{EA295599-5BF6-4EED-B61D-ADC02132DD58}" dt="2024-05-26T08:57:34.985" v="1340"/>
          <ac:spMkLst>
            <pc:docMk/>
            <pc:sldMk cId="3791903494" sldId="2142534456"/>
            <ac:spMk id="356" creationId="{CE9E9A34-D706-2DDD-3C5B-182ED98E9CDD}"/>
          </ac:spMkLst>
        </pc:spChg>
        <pc:spChg chg="mod">
          <ac:chgData name="坂上　正人" userId="de84e2de-cc80-4e5f-88eb-721cffe1f0a2" providerId="ADAL" clId="{EA295599-5BF6-4EED-B61D-ADC02132DD58}" dt="2024-05-26T08:57:33.410" v="1339"/>
          <ac:spMkLst>
            <pc:docMk/>
            <pc:sldMk cId="3791903494" sldId="2142534456"/>
            <ac:spMk id="368" creationId="{EA2290AB-B23A-C54E-8DEF-A77EC61E930E}"/>
          </ac:spMkLst>
        </pc:spChg>
        <pc:spChg chg="add del mod">
          <ac:chgData name="坂上　正人" userId="de84e2de-cc80-4e5f-88eb-721cffe1f0a2" providerId="ADAL" clId="{EA295599-5BF6-4EED-B61D-ADC02132DD58}" dt="2024-05-26T08:57:34.985" v="1340"/>
          <ac:spMkLst>
            <pc:docMk/>
            <pc:sldMk cId="3791903494" sldId="2142534456"/>
            <ac:spMk id="383" creationId="{B9B76003-6082-7619-96FE-E1C57BF9B683}"/>
          </ac:spMkLst>
        </pc:spChg>
        <pc:spChg chg="del">
          <ac:chgData name="坂上　正人" userId="de84e2de-cc80-4e5f-88eb-721cffe1f0a2" providerId="ADAL" clId="{EA295599-5BF6-4EED-B61D-ADC02132DD58}" dt="2024-05-26T08:53:07.630" v="1268" actId="478"/>
          <ac:spMkLst>
            <pc:docMk/>
            <pc:sldMk cId="3791903494" sldId="2142534456"/>
            <ac:spMk id="387" creationId="{2C366EC2-A9FE-EB92-2135-F18F6FC7F6AF}"/>
          </ac:spMkLst>
        </pc:spChg>
        <pc:spChg chg="del">
          <ac:chgData name="坂上　正人" userId="de84e2de-cc80-4e5f-88eb-721cffe1f0a2" providerId="ADAL" clId="{EA295599-5BF6-4EED-B61D-ADC02132DD58}" dt="2024-05-26T08:53:07.630" v="1268" actId="478"/>
          <ac:spMkLst>
            <pc:docMk/>
            <pc:sldMk cId="3791903494" sldId="2142534456"/>
            <ac:spMk id="388" creationId="{8E51EB4B-4288-24BC-F84E-A536072181CF}"/>
          </ac:spMkLst>
        </pc:spChg>
        <pc:spChg chg="mod">
          <ac:chgData name="坂上　正人" userId="de84e2de-cc80-4e5f-88eb-721cffe1f0a2" providerId="ADAL" clId="{EA295599-5BF6-4EED-B61D-ADC02132DD58}" dt="2024-05-26T08:57:33.410" v="1339"/>
          <ac:spMkLst>
            <pc:docMk/>
            <pc:sldMk cId="3791903494" sldId="2142534456"/>
            <ac:spMk id="389" creationId="{6AC8182D-024F-16B9-9467-8C9F850FC2FC}"/>
          </ac:spMkLst>
        </pc:spChg>
        <pc:grpChg chg="del">
          <ac:chgData name="坂上　正人" userId="de84e2de-cc80-4e5f-88eb-721cffe1f0a2" providerId="ADAL" clId="{EA295599-5BF6-4EED-B61D-ADC02132DD58}" dt="2024-05-26T08:53:07.630" v="1268" actId="478"/>
          <ac:grpSpMkLst>
            <pc:docMk/>
            <pc:sldMk cId="3791903494" sldId="2142534456"/>
            <ac:grpSpMk id="13" creationId="{77B110B1-10A6-7AFC-C68E-115837894A04}"/>
          </ac:grpSpMkLst>
        </pc:grpChg>
        <pc:grpChg chg="add del mod">
          <ac:chgData name="坂上　正人" userId="de84e2de-cc80-4e5f-88eb-721cffe1f0a2" providerId="ADAL" clId="{EA295599-5BF6-4EED-B61D-ADC02132DD58}" dt="2024-05-26T08:57:31.761" v="1338" actId="478"/>
          <ac:grpSpMkLst>
            <pc:docMk/>
            <pc:sldMk cId="3791903494" sldId="2142534456"/>
            <ac:grpSpMk id="27" creationId="{05FF14CF-6B2C-3B6A-94CD-328831439FEF}"/>
          </ac:grpSpMkLst>
        </pc:grpChg>
        <pc:grpChg chg="mod">
          <ac:chgData name="坂上　正人" userId="de84e2de-cc80-4e5f-88eb-721cffe1f0a2" providerId="ADAL" clId="{EA295599-5BF6-4EED-B61D-ADC02132DD58}" dt="2024-05-26T08:53:13.428" v="1270" actId="1076"/>
          <ac:grpSpMkLst>
            <pc:docMk/>
            <pc:sldMk cId="3791903494" sldId="2142534456"/>
            <ac:grpSpMk id="28" creationId="{5EEED7F2-B838-AA71-D4FB-238162259137}"/>
          </ac:grpSpMkLst>
        </pc:grpChg>
        <pc:grpChg chg="mod">
          <ac:chgData name="坂上　正人" userId="de84e2de-cc80-4e5f-88eb-721cffe1f0a2" providerId="ADAL" clId="{EA295599-5BF6-4EED-B61D-ADC02132DD58}" dt="2024-05-26T08:53:13.428" v="1270" actId="1076"/>
          <ac:grpSpMkLst>
            <pc:docMk/>
            <pc:sldMk cId="3791903494" sldId="2142534456"/>
            <ac:grpSpMk id="29" creationId="{45445867-0F13-4EB3-D229-FD32C398805B}"/>
          </ac:grpSpMkLst>
        </pc:grpChg>
        <pc:grpChg chg="mod">
          <ac:chgData name="坂上　正人" userId="de84e2de-cc80-4e5f-88eb-721cffe1f0a2" providerId="ADAL" clId="{EA295599-5BF6-4EED-B61D-ADC02132DD58}" dt="2024-05-26T08:53:13.428" v="1270" actId="1076"/>
          <ac:grpSpMkLst>
            <pc:docMk/>
            <pc:sldMk cId="3791903494" sldId="2142534456"/>
            <ac:grpSpMk id="31" creationId="{A430267B-1EBD-7A6F-766F-DC6B7FDFB083}"/>
          </ac:grpSpMkLst>
        </pc:grpChg>
        <pc:grpChg chg="mod">
          <ac:chgData name="坂上　正人" userId="de84e2de-cc80-4e5f-88eb-721cffe1f0a2" providerId="ADAL" clId="{EA295599-5BF6-4EED-B61D-ADC02132DD58}" dt="2024-05-26T08:53:13.428" v="1270" actId="1076"/>
          <ac:grpSpMkLst>
            <pc:docMk/>
            <pc:sldMk cId="3791903494" sldId="2142534456"/>
            <ac:grpSpMk id="322" creationId="{674F0742-FF09-D755-9E7E-5D9D1186056F}"/>
          </ac:grpSpMkLst>
        </pc:grpChg>
        <pc:grpChg chg="add del mod">
          <ac:chgData name="坂上　正人" userId="de84e2de-cc80-4e5f-88eb-721cffe1f0a2" providerId="ADAL" clId="{EA295599-5BF6-4EED-B61D-ADC02132DD58}" dt="2024-05-26T08:57:34.985" v="1340"/>
          <ac:grpSpMkLst>
            <pc:docMk/>
            <pc:sldMk cId="3791903494" sldId="2142534456"/>
            <ac:grpSpMk id="365" creationId="{3281FFFA-5624-BE55-3208-27BCF1F23153}"/>
          </ac:grpSpMkLst>
        </pc:grpChg>
        <pc:grpChg chg="add del mod">
          <ac:chgData name="坂上　正人" userId="de84e2de-cc80-4e5f-88eb-721cffe1f0a2" providerId="ADAL" clId="{EA295599-5BF6-4EED-B61D-ADC02132DD58}" dt="2024-05-26T08:57:34.985" v="1340"/>
          <ac:grpSpMkLst>
            <pc:docMk/>
            <pc:sldMk cId="3791903494" sldId="2142534456"/>
            <ac:grpSpMk id="385" creationId="{54C9719E-623C-06B3-68E8-F625E546FB96}"/>
          </ac:grpSpMkLst>
        </pc:grpChg>
        <pc:graphicFrameChg chg="add del mod">
          <ac:chgData name="坂上　正人" userId="de84e2de-cc80-4e5f-88eb-721cffe1f0a2" providerId="ADAL" clId="{EA295599-5BF6-4EED-B61D-ADC02132DD58}" dt="2024-05-26T08:57:31.761" v="1338" actId="478"/>
          <ac:graphicFrameMkLst>
            <pc:docMk/>
            <pc:sldMk cId="3791903494" sldId="2142534456"/>
            <ac:graphicFrameMk id="21" creationId="{16EFFDFC-24B1-3A63-C545-2E295DEC728D}"/>
          </ac:graphicFrameMkLst>
        </pc:graphicFrameChg>
        <pc:graphicFrameChg chg="add del mod">
          <ac:chgData name="坂上　正人" userId="de84e2de-cc80-4e5f-88eb-721cffe1f0a2" providerId="ADAL" clId="{EA295599-5BF6-4EED-B61D-ADC02132DD58}" dt="2024-05-26T08:57:34.985" v="1340"/>
          <ac:graphicFrameMkLst>
            <pc:docMk/>
            <pc:sldMk cId="3791903494" sldId="2142534456"/>
            <ac:graphicFrameMk id="353" creationId="{ECA83C8A-0A82-0201-1E63-2F2896A7FF69}"/>
          </ac:graphicFrameMkLst>
        </pc:graphicFrameChg>
        <pc:picChg chg="add del mod">
          <ac:chgData name="坂上　正人" userId="de84e2de-cc80-4e5f-88eb-721cffe1f0a2" providerId="ADAL" clId="{EA295599-5BF6-4EED-B61D-ADC02132DD58}" dt="2024-06-03T12:23:11.396" v="7058" actId="478"/>
          <ac:picMkLst>
            <pc:docMk/>
            <pc:sldMk cId="3791903494" sldId="2142534456"/>
            <ac:picMk id="3" creationId="{A18D9614-CA1D-253B-9BD3-23C65D025EAA}"/>
          </ac:picMkLst>
        </pc:picChg>
        <pc:picChg chg="add mod modCrop">
          <ac:chgData name="坂上　正人" userId="de84e2de-cc80-4e5f-88eb-721cffe1f0a2" providerId="ADAL" clId="{EA295599-5BF6-4EED-B61D-ADC02132DD58}" dt="2024-06-03T14:56:17.987" v="7829" actId="1076"/>
          <ac:picMkLst>
            <pc:docMk/>
            <pc:sldMk cId="3791903494" sldId="2142534456"/>
            <ac:picMk id="4" creationId="{2B83B3CB-299B-6EB8-C385-A757A0C07BDD}"/>
          </ac:picMkLst>
        </pc:picChg>
        <pc:picChg chg="add del mod">
          <ac:chgData name="坂上　正人" userId="de84e2de-cc80-4e5f-88eb-721cffe1f0a2" providerId="ADAL" clId="{EA295599-5BF6-4EED-B61D-ADC02132DD58}" dt="2024-05-26T08:57:31.761" v="1338" actId="478"/>
          <ac:picMkLst>
            <pc:docMk/>
            <pc:sldMk cId="3791903494" sldId="2142534456"/>
            <ac:picMk id="8" creationId="{855645FC-EFE6-9CFD-1652-4625F45FB7CE}"/>
          </ac:picMkLst>
        </pc:picChg>
        <pc:picChg chg="add del mod">
          <ac:chgData name="坂上　正人" userId="de84e2de-cc80-4e5f-88eb-721cffe1f0a2" providerId="ADAL" clId="{EA295599-5BF6-4EED-B61D-ADC02132DD58}" dt="2024-06-03T12:19:58.211" v="6966" actId="478"/>
          <ac:picMkLst>
            <pc:docMk/>
            <pc:sldMk cId="3791903494" sldId="2142534456"/>
            <ac:picMk id="11" creationId="{D6C8561A-81A9-D255-1B10-5D837EC11F24}"/>
          </ac:picMkLst>
        </pc:picChg>
        <pc:picChg chg="add del mod">
          <ac:chgData name="坂上　正人" userId="de84e2de-cc80-4e5f-88eb-721cffe1f0a2" providerId="ADAL" clId="{EA295599-5BF6-4EED-B61D-ADC02132DD58}" dt="2024-06-03T12:25:10.281" v="7084" actId="478"/>
          <ac:picMkLst>
            <pc:docMk/>
            <pc:sldMk cId="3791903494" sldId="2142534456"/>
            <ac:picMk id="13" creationId="{E885FA8B-F160-C722-6D0D-474658FFB682}"/>
          </ac:picMkLst>
        </pc:picChg>
        <pc:picChg chg="add del mod modCrop">
          <ac:chgData name="坂上　正人" userId="de84e2de-cc80-4e5f-88eb-721cffe1f0a2" providerId="ADAL" clId="{EA295599-5BF6-4EED-B61D-ADC02132DD58}" dt="2024-06-03T12:26:07.560" v="7092" actId="478"/>
          <ac:picMkLst>
            <pc:docMk/>
            <pc:sldMk cId="3791903494" sldId="2142534456"/>
            <ac:picMk id="14" creationId="{263C66CB-3614-FA33-E3BE-5BECAA0B8F94}"/>
          </ac:picMkLst>
        </pc:picChg>
        <pc:picChg chg="add del mod">
          <ac:chgData name="坂上　正人" userId="de84e2de-cc80-4e5f-88eb-721cffe1f0a2" providerId="ADAL" clId="{EA295599-5BF6-4EED-B61D-ADC02132DD58}" dt="2024-06-04T02:28:09.605" v="9820" actId="21"/>
          <ac:picMkLst>
            <pc:docMk/>
            <pc:sldMk cId="3791903494" sldId="2142534456"/>
            <ac:picMk id="15" creationId="{77F201F4-9B1A-3DE0-7F79-BAAFB5EA19B1}"/>
          </ac:picMkLst>
        </pc:picChg>
        <pc:picChg chg="add del mod">
          <ac:chgData name="坂上　正人" userId="de84e2de-cc80-4e5f-88eb-721cffe1f0a2" providerId="ADAL" clId="{EA295599-5BF6-4EED-B61D-ADC02132DD58}" dt="2024-05-26T08:57:31.761" v="1338" actId="478"/>
          <ac:picMkLst>
            <pc:docMk/>
            <pc:sldMk cId="3791903494" sldId="2142534456"/>
            <ac:picMk id="26" creationId="{B6594E34-0212-B8D0-F334-DE1FF65FCD0A}"/>
          </ac:picMkLst>
        </pc:picChg>
        <pc:picChg chg="mod">
          <ac:chgData name="坂上　正人" userId="de84e2de-cc80-4e5f-88eb-721cffe1f0a2" providerId="ADAL" clId="{EA295599-5BF6-4EED-B61D-ADC02132DD58}" dt="2024-05-26T08:53:13.428" v="1270" actId="1076"/>
          <ac:picMkLst>
            <pc:docMk/>
            <pc:sldMk cId="3791903494" sldId="2142534456"/>
            <ac:picMk id="320" creationId="{C3D01859-D6DA-7276-D4D8-B18416CD6F00}"/>
          </ac:picMkLst>
        </pc:picChg>
        <pc:picChg chg="mod">
          <ac:chgData name="坂上　正人" userId="de84e2de-cc80-4e5f-88eb-721cffe1f0a2" providerId="ADAL" clId="{EA295599-5BF6-4EED-B61D-ADC02132DD58}" dt="2024-05-26T08:53:13.428" v="1270" actId="1076"/>
          <ac:picMkLst>
            <pc:docMk/>
            <pc:sldMk cId="3791903494" sldId="2142534456"/>
            <ac:picMk id="323" creationId="{B4132928-13A6-5E10-1536-31BCF12519C0}"/>
          </ac:picMkLst>
        </pc:picChg>
        <pc:picChg chg="mod">
          <ac:chgData name="坂上　正人" userId="de84e2de-cc80-4e5f-88eb-721cffe1f0a2" providerId="ADAL" clId="{EA295599-5BF6-4EED-B61D-ADC02132DD58}" dt="2024-05-26T08:53:13.428" v="1270" actId="1076"/>
          <ac:picMkLst>
            <pc:docMk/>
            <pc:sldMk cId="3791903494" sldId="2142534456"/>
            <ac:picMk id="325" creationId="{3FA39563-EF5C-2DCC-737A-1A4199C4A7F3}"/>
          </ac:picMkLst>
        </pc:picChg>
        <pc:picChg chg="mod">
          <ac:chgData name="坂上　正人" userId="de84e2de-cc80-4e5f-88eb-721cffe1f0a2" providerId="ADAL" clId="{EA295599-5BF6-4EED-B61D-ADC02132DD58}" dt="2024-05-26T08:53:13.428" v="1270" actId="1076"/>
          <ac:picMkLst>
            <pc:docMk/>
            <pc:sldMk cId="3791903494" sldId="2142534456"/>
            <ac:picMk id="329" creationId="{F06BF8A6-030D-06D6-661C-345611BAB6E6}"/>
          </ac:picMkLst>
        </pc:picChg>
        <pc:picChg chg="mod">
          <ac:chgData name="坂上　正人" userId="de84e2de-cc80-4e5f-88eb-721cffe1f0a2" providerId="ADAL" clId="{EA295599-5BF6-4EED-B61D-ADC02132DD58}" dt="2024-05-26T08:53:13.428" v="1270" actId="1076"/>
          <ac:picMkLst>
            <pc:docMk/>
            <pc:sldMk cId="3791903494" sldId="2142534456"/>
            <ac:picMk id="339" creationId="{3513E549-A36D-72EE-25E3-BC386FBAD432}"/>
          </ac:picMkLst>
        </pc:picChg>
        <pc:picChg chg="add del mod">
          <ac:chgData name="坂上　正人" userId="de84e2de-cc80-4e5f-88eb-721cffe1f0a2" providerId="ADAL" clId="{EA295599-5BF6-4EED-B61D-ADC02132DD58}" dt="2024-05-26T08:57:34.985" v="1340"/>
          <ac:picMkLst>
            <pc:docMk/>
            <pc:sldMk cId="3791903494" sldId="2142534456"/>
            <ac:picMk id="341" creationId="{E0B963FC-0995-87DF-7333-B1BDF257D1D7}"/>
          </ac:picMkLst>
        </pc:picChg>
        <pc:picChg chg="add del mod">
          <ac:chgData name="坂上　正人" userId="de84e2de-cc80-4e5f-88eb-721cffe1f0a2" providerId="ADAL" clId="{EA295599-5BF6-4EED-B61D-ADC02132DD58}" dt="2024-05-26T08:57:34.985" v="1340"/>
          <ac:picMkLst>
            <pc:docMk/>
            <pc:sldMk cId="3791903494" sldId="2142534456"/>
            <ac:picMk id="357" creationId="{2D4CDEB1-3178-41CE-68EF-0F79E6CC0BEF}"/>
          </ac:picMkLst>
        </pc:picChg>
        <pc:picChg chg="mod">
          <ac:chgData name="坂上　正人" userId="de84e2de-cc80-4e5f-88eb-721cffe1f0a2" providerId="ADAL" clId="{EA295599-5BF6-4EED-B61D-ADC02132DD58}" dt="2024-05-26T08:57:33.410" v="1339"/>
          <ac:picMkLst>
            <pc:docMk/>
            <pc:sldMk cId="3791903494" sldId="2142534456"/>
            <ac:picMk id="366" creationId="{C56D945B-2161-D257-23E3-0D59ADF9A379}"/>
          </ac:picMkLst>
        </pc:picChg>
        <pc:picChg chg="mod">
          <ac:chgData name="坂上　正人" userId="de84e2de-cc80-4e5f-88eb-721cffe1f0a2" providerId="ADAL" clId="{EA295599-5BF6-4EED-B61D-ADC02132DD58}" dt="2024-05-26T08:57:33.410" v="1339"/>
          <ac:picMkLst>
            <pc:docMk/>
            <pc:sldMk cId="3791903494" sldId="2142534456"/>
            <ac:picMk id="386" creationId="{85C8C524-DBBD-C99F-E972-DE6DC2EB928C}"/>
          </ac:picMkLst>
        </pc:picChg>
        <pc:cxnChg chg="add mod">
          <ac:chgData name="坂上　正人" userId="de84e2de-cc80-4e5f-88eb-721cffe1f0a2" providerId="ADAL" clId="{EA295599-5BF6-4EED-B61D-ADC02132DD58}" dt="2024-06-03T12:19:03.304" v="6959" actId="14100"/>
          <ac:cxnSpMkLst>
            <pc:docMk/>
            <pc:sldMk cId="3791903494" sldId="2142534456"/>
            <ac:cxnSpMk id="8" creationId="{A1631533-5F0A-7D41-CFF8-81D0AC33A6BA}"/>
          </ac:cxnSpMkLst>
        </pc:cxnChg>
        <pc:cxnChg chg="add del mod">
          <ac:chgData name="坂上　正人" userId="de84e2de-cc80-4e5f-88eb-721cffe1f0a2" providerId="ADAL" clId="{EA295599-5BF6-4EED-B61D-ADC02132DD58}" dt="2024-05-26T08:57:31.761" v="1338" actId="478"/>
          <ac:cxnSpMkLst>
            <pc:docMk/>
            <pc:sldMk cId="3791903494" sldId="2142534456"/>
            <ac:cxnSpMk id="11" creationId="{9779E3A7-6947-007D-44BB-AC0E32F077C8}"/>
          </ac:cxnSpMkLst>
        </pc:cxnChg>
        <pc:cxnChg chg="add del mod">
          <ac:chgData name="坂上　正人" userId="de84e2de-cc80-4e5f-88eb-721cffe1f0a2" providerId="ADAL" clId="{EA295599-5BF6-4EED-B61D-ADC02132DD58}" dt="2024-05-26T08:57:31.761" v="1338" actId="478"/>
          <ac:cxnSpMkLst>
            <pc:docMk/>
            <pc:sldMk cId="3791903494" sldId="2142534456"/>
            <ac:cxnSpMk id="12" creationId="{E2248F8C-8049-086D-8A24-17ABB1FAEB98}"/>
          </ac:cxnSpMkLst>
        </pc:cxnChg>
        <pc:cxnChg chg="add del mod">
          <ac:chgData name="坂上　正人" userId="de84e2de-cc80-4e5f-88eb-721cffe1f0a2" providerId="ADAL" clId="{EA295599-5BF6-4EED-B61D-ADC02132DD58}" dt="2024-05-26T08:57:31.761" v="1338" actId="478"/>
          <ac:cxnSpMkLst>
            <pc:docMk/>
            <pc:sldMk cId="3791903494" sldId="2142534456"/>
            <ac:cxnSpMk id="14" creationId="{AF717B38-3684-5253-B5BF-D58E4A20F642}"/>
          </ac:cxnSpMkLst>
        </pc:cxnChg>
        <pc:cxnChg chg="add del mod">
          <ac:chgData name="坂上　正人" userId="de84e2de-cc80-4e5f-88eb-721cffe1f0a2" providerId="ADAL" clId="{EA295599-5BF6-4EED-B61D-ADC02132DD58}" dt="2024-05-26T08:57:34.985" v="1340"/>
          <ac:cxnSpMkLst>
            <pc:docMk/>
            <pc:sldMk cId="3791903494" sldId="2142534456"/>
            <ac:cxnSpMk id="344" creationId="{09966BB9-D7B6-BB91-E515-A6EF4D71F82D}"/>
          </ac:cxnSpMkLst>
        </pc:cxnChg>
        <pc:cxnChg chg="add del mod">
          <ac:chgData name="坂上　正人" userId="de84e2de-cc80-4e5f-88eb-721cffe1f0a2" providerId="ADAL" clId="{EA295599-5BF6-4EED-B61D-ADC02132DD58}" dt="2024-05-26T08:57:34.985" v="1340"/>
          <ac:cxnSpMkLst>
            <pc:docMk/>
            <pc:sldMk cId="3791903494" sldId="2142534456"/>
            <ac:cxnSpMk id="345" creationId="{2F9AC53A-69B4-3763-BE62-28A5EC457741}"/>
          </ac:cxnSpMkLst>
        </pc:cxnChg>
        <pc:cxnChg chg="add del mod">
          <ac:chgData name="坂上　正人" userId="de84e2de-cc80-4e5f-88eb-721cffe1f0a2" providerId="ADAL" clId="{EA295599-5BF6-4EED-B61D-ADC02132DD58}" dt="2024-05-26T08:57:34.985" v="1340"/>
          <ac:cxnSpMkLst>
            <pc:docMk/>
            <pc:sldMk cId="3791903494" sldId="2142534456"/>
            <ac:cxnSpMk id="346" creationId="{054A18D1-983E-FB2A-68FB-C10815B6CB44}"/>
          </ac:cxnSpMkLst>
        </pc:cxnChg>
      </pc:sldChg>
      <pc:sldChg chg="addSp delSp modSp add mod">
        <pc:chgData name="坂上　正人" userId="de84e2de-cc80-4e5f-88eb-721cffe1f0a2" providerId="ADAL" clId="{EA295599-5BF6-4EED-B61D-ADC02132DD58}" dt="2024-06-08T16:08:08.035" v="13046" actId="1076"/>
        <pc:sldMkLst>
          <pc:docMk/>
          <pc:sldMk cId="4009528690" sldId="2142534457"/>
        </pc:sldMkLst>
        <pc:spChg chg="mod">
          <ac:chgData name="坂上　正人" userId="de84e2de-cc80-4e5f-88eb-721cffe1f0a2" providerId="ADAL" clId="{EA295599-5BF6-4EED-B61D-ADC02132DD58}" dt="2024-06-08T15:14:55.136" v="11708" actId="14100"/>
          <ac:spMkLst>
            <pc:docMk/>
            <pc:sldMk cId="4009528690" sldId="2142534457"/>
            <ac:spMk id="2" creationId="{C50ED1C9-4A7A-F479-FB9E-E0AB0B581A94}"/>
          </ac:spMkLst>
        </pc:spChg>
        <pc:spChg chg="del">
          <ac:chgData name="坂上　正人" userId="de84e2de-cc80-4e5f-88eb-721cffe1f0a2" providerId="ADAL" clId="{EA295599-5BF6-4EED-B61D-ADC02132DD58}" dt="2024-06-03T09:40:14.153" v="4123" actId="478"/>
          <ac:spMkLst>
            <pc:docMk/>
            <pc:sldMk cId="4009528690" sldId="2142534457"/>
            <ac:spMk id="3" creationId="{C6C8B317-550C-36DB-F644-E394802EFC87}"/>
          </ac:spMkLst>
        </pc:spChg>
        <pc:spChg chg="del mod topLvl">
          <ac:chgData name="坂上　正人" userId="de84e2de-cc80-4e5f-88eb-721cffe1f0a2" providerId="ADAL" clId="{EA295599-5BF6-4EED-B61D-ADC02132DD58}" dt="2024-06-08T15:49:19.024" v="12837" actId="478"/>
          <ac:spMkLst>
            <pc:docMk/>
            <pc:sldMk cId="4009528690" sldId="2142534457"/>
            <ac:spMk id="4" creationId="{39549F0F-CDE0-8669-F084-091F2C5AC291}"/>
          </ac:spMkLst>
        </pc:spChg>
        <pc:spChg chg="del">
          <ac:chgData name="坂上　正人" userId="de84e2de-cc80-4e5f-88eb-721cffe1f0a2" providerId="ADAL" clId="{EA295599-5BF6-4EED-B61D-ADC02132DD58}" dt="2024-06-03T09:40:14.153" v="4123" actId="478"/>
          <ac:spMkLst>
            <pc:docMk/>
            <pc:sldMk cId="4009528690" sldId="2142534457"/>
            <ac:spMk id="4" creationId="{466805C6-D19A-272A-A186-2BE8E033D6F2}"/>
          </ac:spMkLst>
        </pc:spChg>
        <pc:spChg chg="del mod">
          <ac:chgData name="坂上　正人" userId="de84e2de-cc80-4e5f-88eb-721cffe1f0a2" providerId="ADAL" clId="{EA295599-5BF6-4EED-B61D-ADC02132DD58}" dt="2024-06-08T14:56:37.775" v="11704" actId="478"/>
          <ac:spMkLst>
            <pc:docMk/>
            <pc:sldMk cId="4009528690" sldId="2142534457"/>
            <ac:spMk id="5" creationId="{8183342B-25C8-1FA5-039F-75DC59BC60C3}"/>
          </ac:spMkLst>
        </pc:spChg>
        <pc:spChg chg="del mod">
          <ac:chgData name="坂上　正人" userId="de84e2de-cc80-4e5f-88eb-721cffe1f0a2" providerId="ADAL" clId="{EA295599-5BF6-4EED-B61D-ADC02132DD58}" dt="2024-06-08T14:56:37.775" v="11704" actId="478"/>
          <ac:spMkLst>
            <pc:docMk/>
            <pc:sldMk cId="4009528690" sldId="2142534457"/>
            <ac:spMk id="6" creationId="{D2DCD1BD-A985-C531-70E5-353C98422145}"/>
          </ac:spMkLst>
        </pc:spChg>
        <pc:spChg chg="mod">
          <ac:chgData name="坂上　正人" userId="de84e2de-cc80-4e5f-88eb-721cffe1f0a2" providerId="ADAL" clId="{EA295599-5BF6-4EED-B61D-ADC02132DD58}" dt="2024-06-08T14:56:31.765" v="11703" actId="20577"/>
          <ac:spMkLst>
            <pc:docMk/>
            <pc:sldMk cId="4009528690" sldId="2142534457"/>
            <ac:spMk id="7" creationId="{33358B64-E4A8-2EF4-24B4-5558A09B1663}"/>
          </ac:spMkLst>
        </pc:spChg>
        <pc:spChg chg="del mod">
          <ac:chgData name="坂上　正人" userId="de84e2de-cc80-4e5f-88eb-721cffe1f0a2" providerId="ADAL" clId="{EA295599-5BF6-4EED-B61D-ADC02132DD58}" dt="2024-06-08T14:56:37.775" v="11704" actId="478"/>
          <ac:spMkLst>
            <pc:docMk/>
            <pc:sldMk cId="4009528690" sldId="2142534457"/>
            <ac:spMk id="9" creationId="{39180C41-F301-3BE3-337B-914FB78807D5}"/>
          </ac:spMkLst>
        </pc:spChg>
        <pc:spChg chg="del mod topLvl">
          <ac:chgData name="坂上　正人" userId="de84e2de-cc80-4e5f-88eb-721cffe1f0a2" providerId="ADAL" clId="{EA295599-5BF6-4EED-B61D-ADC02132DD58}" dt="2024-06-08T15:49:17.194" v="12836" actId="478"/>
          <ac:spMkLst>
            <pc:docMk/>
            <pc:sldMk cId="4009528690" sldId="2142534457"/>
            <ac:spMk id="14" creationId="{1EE7B215-0994-F12A-4EC0-B22B0F1CA982}"/>
          </ac:spMkLst>
        </pc:spChg>
        <pc:spChg chg="mod">
          <ac:chgData name="坂上　正人" userId="de84e2de-cc80-4e5f-88eb-721cffe1f0a2" providerId="ADAL" clId="{EA295599-5BF6-4EED-B61D-ADC02132DD58}" dt="2024-06-08T15:49:13.514" v="12835" actId="165"/>
          <ac:spMkLst>
            <pc:docMk/>
            <pc:sldMk cId="4009528690" sldId="2142534457"/>
            <ac:spMk id="15" creationId="{BFD3FD75-1438-E998-D251-F24E028CCAA9}"/>
          </ac:spMkLst>
        </pc:spChg>
        <pc:spChg chg="mod">
          <ac:chgData name="坂上　正人" userId="de84e2de-cc80-4e5f-88eb-721cffe1f0a2" providerId="ADAL" clId="{EA295599-5BF6-4EED-B61D-ADC02132DD58}" dt="2024-06-08T15:49:13.514" v="12835" actId="165"/>
          <ac:spMkLst>
            <pc:docMk/>
            <pc:sldMk cId="4009528690" sldId="2142534457"/>
            <ac:spMk id="21" creationId="{8F46DE2D-51E4-DE43-B4EE-947DD4EAA4C7}"/>
          </ac:spMkLst>
        </pc:spChg>
        <pc:spChg chg="mod">
          <ac:chgData name="坂上　正人" userId="de84e2de-cc80-4e5f-88eb-721cffe1f0a2" providerId="ADAL" clId="{EA295599-5BF6-4EED-B61D-ADC02132DD58}" dt="2024-06-08T15:49:13.514" v="12835" actId="165"/>
          <ac:spMkLst>
            <pc:docMk/>
            <pc:sldMk cId="4009528690" sldId="2142534457"/>
            <ac:spMk id="28" creationId="{C052648D-D497-E0D8-98A3-2A4410686C71}"/>
          </ac:spMkLst>
        </pc:spChg>
        <pc:spChg chg="mod">
          <ac:chgData name="坂上　正人" userId="de84e2de-cc80-4e5f-88eb-721cffe1f0a2" providerId="ADAL" clId="{EA295599-5BF6-4EED-B61D-ADC02132DD58}" dt="2024-06-08T15:49:13.514" v="12835" actId="165"/>
          <ac:spMkLst>
            <pc:docMk/>
            <pc:sldMk cId="4009528690" sldId="2142534457"/>
            <ac:spMk id="323" creationId="{F5ED8471-AD26-A9B2-CD11-1C88CF748547}"/>
          </ac:spMkLst>
        </pc:spChg>
        <pc:spChg chg="del">
          <ac:chgData name="坂上　正人" userId="de84e2de-cc80-4e5f-88eb-721cffe1f0a2" providerId="ADAL" clId="{EA295599-5BF6-4EED-B61D-ADC02132DD58}" dt="2024-06-03T09:40:14.153" v="4123" actId="478"/>
          <ac:spMkLst>
            <pc:docMk/>
            <pc:sldMk cId="4009528690" sldId="2142534457"/>
            <ac:spMk id="326" creationId="{28A82E27-2BB9-81F1-5F75-2F320C4E88A4}"/>
          </ac:spMkLst>
        </pc:spChg>
        <pc:spChg chg="mod">
          <ac:chgData name="坂上　正人" userId="de84e2de-cc80-4e5f-88eb-721cffe1f0a2" providerId="ADAL" clId="{EA295599-5BF6-4EED-B61D-ADC02132DD58}" dt="2024-06-08T15:24:21.722" v="11710" actId="1076"/>
          <ac:spMkLst>
            <pc:docMk/>
            <pc:sldMk cId="4009528690" sldId="2142534457"/>
            <ac:spMk id="327" creationId="{65F08B0C-6BB6-F546-4177-7F5795E3DB5B}"/>
          </ac:spMkLst>
        </pc:spChg>
        <pc:spChg chg="mod">
          <ac:chgData name="坂上　正人" userId="de84e2de-cc80-4e5f-88eb-721cffe1f0a2" providerId="ADAL" clId="{EA295599-5BF6-4EED-B61D-ADC02132DD58}" dt="2024-06-08T15:52:21.330" v="12914" actId="165"/>
          <ac:spMkLst>
            <pc:docMk/>
            <pc:sldMk cId="4009528690" sldId="2142534457"/>
            <ac:spMk id="331" creationId="{11DC0835-BFB5-01F2-0ECA-97F3DBA077A0}"/>
          </ac:spMkLst>
        </pc:spChg>
        <pc:spChg chg="mod">
          <ac:chgData name="坂上　正人" userId="de84e2de-cc80-4e5f-88eb-721cffe1f0a2" providerId="ADAL" clId="{EA295599-5BF6-4EED-B61D-ADC02132DD58}" dt="2024-06-08T15:54:20.162" v="13003"/>
          <ac:spMkLst>
            <pc:docMk/>
            <pc:sldMk cId="4009528690" sldId="2142534457"/>
            <ac:spMk id="338" creationId="{00000000-0000-0000-0000-000000000000}"/>
          </ac:spMkLst>
        </pc:spChg>
        <pc:spChg chg="mod">
          <ac:chgData name="坂上　正人" userId="de84e2de-cc80-4e5f-88eb-721cffe1f0a2" providerId="ADAL" clId="{EA295599-5BF6-4EED-B61D-ADC02132DD58}" dt="2024-06-08T15:25:26.470" v="11711"/>
          <ac:spMkLst>
            <pc:docMk/>
            <pc:sldMk cId="4009528690" sldId="2142534457"/>
            <ac:spMk id="340" creationId="{7C10911F-78DF-6949-077A-DC70036FFE19}"/>
          </ac:spMkLst>
        </pc:spChg>
        <pc:spChg chg="mod">
          <ac:chgData name="坂上　正人" userId="de84e2de-cc80-4e5f-88eb-721cffe1f0a2" providerId="ADAL" clId="{EA295599-5BF6-4EED-B61D-ADC02132DD58}" dt="2024-06-08T15:25:26.470" v="11711"/>
          <ac:spMkLst>
            <pc:docMk/>
            <pc:sldMk cId="4009528690" sldId="2142534457"/>
            <ac:spMk id="344" creationId="{D8D23DE9-D54E-212D-503B-9D5ABE0347B0}"/>
          </ac:spMkLst>
        </pc:spChg>
        <pc:spChg chg="mod">
          <ac:chgData name="坂上　正人" userId="de84e2de-cc80-4e5f-88eb-721cffe1f0a2" providerId="ADAL" clId="{EA295599-5BF6-4EED-B61D-ADC02132DD58}" dt="2024-06-08T15:25:26.470" v="11711"/>
          <ac:spMkLst>
            <pc:docMk/>
            <pc:sldMk cId="4009528690" sldId="2142534457"/>
            <ac:spMk id="347" creationId="{0999A135-4535-C724-B44E-CAA36278C595}"/>
          </ac:spMkLst>
        </pc:spChg>
        <pc:spChg chg="mod">
          <ac:chgData name="坂上　正人" userId="de84e2de-cc80-4e5f-88eb-721cffe1f0a2" providerId="ADAL" clId="{EA295599-5BF6-4EED-B61D-ADC02132DD58}" dt="2024-06-08T15:25:26.470" v="11711"/>
          <ac:spMkLst>
            <pc:docMk/>
            <pc:sldMk cId="4009528690" sldId="2142534457"/>
            <ac:spMk id="350" creationId="{A14E2E47-9BC3-964B-EC75-4582C8A95F33}"/>
          </ac:spMkLst>
        </pc:spChg>
        <pc:spChg chg="add mod">
          <ac:chgData name="坂上　正人" userId="de84e2de-cc80-4e5f-88eb-721cffe1f0a2" providerId="ADAL" clId="{EA295599-5BF6-4EED-B61D-ADC02132DD58}" dt="2024-06-08T15:25:51.586" v="11715" actId="1076"/>
          <ac:spMkLst>
            <pc:docMk/>
            <pc:sldMk cId="4009528690" sldId="2142534457"/>
            <ac:spMk id="351" creationId="{DE0CF1BB-6C90-E6BD-3707-72A2D1B270E0}"/>
          </ac:spMkLst>
        </pc:spChg>
        <pc:spChg chg="add del mod">
          <ac:chgData name="坂上　正人" userId="de84e2de-cc80-4e5f-88eb-721cffe1f0a2" providerId="ADAL" clId="{EA295599-5BF6-4EED-B61D-ADC02132DD58}" dt="2024-06-08T15:41:06.208" v="12604" actId="478"/>
          <ac:spMkLst>
            <pc:docMk/>
            <pc:sldMk cId="4009528690" sldId="2142534457"/>
            <ac:spMk id="352" creationId="{820AA886-BBAC-049B-218B-D7D6EFBFBB4D}"/>
          </ac:spMkLst>
        </pc:spChg>
        <pc:spChg chg="add del mod">
          <ac:chgData name="坂上　正人" userId="de84e2de-cc80-4e5f-88eb-721cffe1f0a2" providerId="ADAL" clId="{EA295599-5BF6-4EED-B61D-ADC02132DD58}" dt="2024-06-08T15:41:13.775" v="12608" actId="478"/>
          <ac:spMkLst>
            <pc:docMk/>
            <pc:sldMk cId="4009528690" sldId="2142534457"/>
            <ac:spMk id="353" creationId="{FD0545D6-5555-BFB4-5209-DC3F9F732F81}"/>
          </ac:spMkLst>
        </pc:spChg>
        <pc:spChg chg="mod topLvl">
          <ac:chgData name="坂上　正人" userId="de84e2de-cc80-4e5f-88eb-721cffe1f0a2" providerId="ADAL" clId="{EA295599-5BF6-4EED-B61D-ADC02132DD58}" dt="2024-06-08T15:52:21.330" v="12914" actId="165"/>
          <ac:spMkLst>
            <pc:docMk/>
            <pc:sldMk cId="4009528690" sldId="2142534457"/>
            <ac:spMk id="358" creationId="{531BAFD3-788B-1CB9-251C-1B41F4A17648}"/>
          </ac:spMkLst>
        </pc:spChg>
        <pc:spChg chg="mod">
          <ac:chgData name="坂上　正人" userId="de84e2de-cc80-4e5f-88eb-721cffe1f0a2" providerId="ADAL" clId="{EA295599-5BF6-4EED-B61D-ADC02132DD58}" dt="2024-06-08T15:52:21.330" v="12914" actId="165"/>
          <ac:spMkLst>
            <pc:docMk/>
            <pc:sldMk cId="4009528690" sldId="2142534457"/>
            <ac:spMk id="360" creationId="{B1893250-57B4-5240-8CE8-DB32F525BD4B}"/>
          </ac:spMkLst>
        </pc:spChg>
        <pc:spChg chg="mod">
          <ac:chgData name="坂上　正人" userId="de84e2de-cc80-4e5f-88eb-721cffe1f0a2" providerId="ADAL" clId="{EA295599-5BF6-4EED-B61D-ADC02132DD58}" dt="2024-06-08T15:52:21.330" v="12914" actId="165"/>
          <ac:spMkLst>
            <pc:docMk/>
            <pc:sldMk cId="4009528690" sldId="2142534457"/>
            <ac:spMk id="370" creationId="{3B180EF5-7F7B-FE2A-8778-5FBC1C719B5D}"/>
          </ac:spMkLst>
        </pc:spChg>
        <pc:spChg chg="mod">
          <ac:chgData name="坂上　正人" userId="de84e2de-cc80-4e5f-88eb-721cffe1f0a2" providerId="ADAL" clId="{EA295599-5BF6-4EED-B61D-ADC02132DD58}" dt="2024-06-08T15:52:21.330" v="12914" actId="165"/>
          <ac:spMkLst>
            <pc:docMk/>
            <pc:sldMk cId="4009528690" sldId="2142534457"/>
            <ac:spMk id="377" creationId="{A604C91D-B2FD-3DE4-B327-A37C454A222E}"/>
          </ac:spMkLst>
        </pc:spChg>
        <pc:spChg chg="mod topLvl">
          <ac:chgData name="坂上　正人" userId="de84e2de-cc80-4e5f-88eb-721cffe1f0a2" providerId="ADAL" clId="{EA295599-5BF6-4EED-B61D-ADC02132DD58}" dt="2024-06-08T15:52:21.330" v="12914" actId="165"/>
          <ac:spMkLst>
            <pc:docMk/>
            <pc:sldMk cId="4009528690" sldId="2142534457"/>
            <ac:spMk id="384" creationId="{FB51D987-0E1C-4DB2-7DB9-B8DCC9FC8C50}"/>
          </ac:spMkLst>
        </pc:spChg>
        <pc:grpChg chg="add del mod">
          <ac:chgData name="坂上　正人" userId="de84e2de-cc80-4e5f-88eb-721cffe1f0a2" providerId="ADAL" clId="{EA295599-5BF6-4EED-B61D-ADC02132DD58}" dt="2024-06-08T15:49:13.514" v="12835" actId="165"/>
          <ac:grpSpMkLst>
            <pc:docMk/>
            <pc:sldMk cId="4009528690" sldId="2142534457"/>
            <ac:grpSpMk id="3" creationId="{FFEF8952-FCEA-8F45-2C40-79B109A04067}"/>
          </ac:grpSpMkLst>
        </pc:grpChg>
        <pc:grpChg chg="mod topLvl">
          <ac:chgData name="坂上　正人" userId="de84e2de-cc80-4e5f-88eb-721cffe1f0a2" providerId="ADAL" clId="{EA295599-5BF6-4EED-B61D-ADC02132DD58}" dt="2024-06-08T15:49:13.514" v="12835" actId="165"/>
          <ac:grpSpMkLst>
            <pc:docMk/>
            <pc:sldMk cId="4009528690" sldId="2142534457"/>
            <ac:grpSpMk id="8" creationId="{0FB54EC7-D51C-B17F-475B-1549A911A96D}"/>
          </ac:grpSpMkLst>
        </pc:grpChg>
        <pc:grpChg chg="del mod topLvl">
          <ac:chgData name="坂上　正人" userId="de84e2de-cc80-4e5f-88eb-721cffe1f0a2" providerId="ADAL" clId="{EA295599-5BF6-4EED-B61D-ADC02132DD58}" dt="2024-06-08T15:49:17.194" v="12836" actId="478"/>
          <ac:grpSpMkLst>
            <pc:docMk/>
            <pc:sldMk cId="4009528690" sldId="2142534457"/>
            <ac:grpSpMk id="10" creationId="{7D1252F4-8F6B-AA23-618F-C07A5C20C02D}"/>
          </ac:grpSpMkLst>
        </pc:grpChg>
        <pc:grpChg chg="del mod topLvl">
          <ac:chgData name="坂上　正人" userId="de84e2de-cc80-4e5f-88eb-721cffe1f0a2" providerId="ADAL" clId="{EA295599-5BF6-4EED-B61D-ADC02132DD58}" dt="2024-06-08T15:49:17.194" v="12836" actId="478"/>
          <ac:grpSpMkLst>
            <pc:docMk/>
            <pc:sldMk cId="4009528690" sldId="2142534457"/>
            <ac:grpSpMk id="11" creationId="{2D99E776-592A-3708-5FE0-0F4026451953}"/>
          </ac:grpSpMkLst>
        </pc:grpChg>
        <pc:grpChg chg="del mod topLvl">
          <ac:chgData name="坂上　正人" userId="de84e2de-cc80-4e5f-88eb-721cffe1f0a2" providerId="ADAL" clId="{EA295599-5BF6-4EED-B61D-ADC02132DD58}" dt="2024-06-08T15:49:17.194" v="12836" actId="478"/>
          <ac:grpSpMkLst>
            <pc:docMk/>
            <pc:sldMk cId="4009528690" sldId="2142534457"/>
            <ac:grpSpMk id="12" creationId="{D81355FF-9D21-299A-9601-A5B94BEFF4EA}"/>
          </ac:grpSpMkLst>
        </pc:grpChg>
        <pc:grpChg chg="del mod">
          <ac:chgData name="坂上　正人" userId="de84e2de-cc80-4e5f-88eb-721cffe1f0a2" providerId="ADAL" clId="{EA295599-5BF6-4EED-B61D-ADC02132DD58}" dt="2024-06-08T15:52:21.330" v="12914" actId="165"/>
          <ac:grpSpMkLst>
            <pc:docMk/>
            <pc:sldMk cId="4009528690" sldId="2142534457"/>
            <ac:grpSpMk id="13" creationId="{77B110B1-10A6-7AFC-C68E-115837894A04}"/>
          </ac:grpSpMkLst>
        </pc:grpChg>
        <pc:grpChg chg="mod topLvl">
          <ac:chgData name="坂上　正人" userId="de84e2de-cc80-4e5f-88eb-721cffe1f0a2" providerId="ADAL" clId="{EA295599-5BF6-4EED-B61D-ADC02132DD58}" dt="2024-06-08T15:52:21.330" v="12914" actId="165"/>
          <ac:grpSpMkLst>
            <pc:docMk/>
            <pc:sldMk cId="4009528690" sldId="2142534457"/>
            <ac:grpSpMk id="330" creationId="{18E668FD-3BB7-C5A0-A358-3381FA29ED75}"/>
          </ac:grpSpMkLst>
        </pc:grpChg>
        <pc:grpChg chg="add del mod">
          <ac:chgData name="坂上　正人" userId="de84e2de-cc80-4e5f-88eb-721cffe1f0a2" providerId="ADAL" clId="{EA295599-5BF6-4EED-B61D-ADC02132DD58}" dt="2024-06-08T15:49:23.508" v="12838" actId="478"/>
          <ac:grpSpMkLst>
            <pc:docMk/>
            <pc:sldMk cId="4009528690" sldId="2142534457"/>
            <ac:grpSpMk id="337" creationId="{389BA82D-6F87-CA3F-183D-C39113531090}"/>
          </ac:grpSpMkLst>
        </pc:grpChg>
        <pc:grpChg chg="add del mod">
          <ac:chgData name="坂上　正人" userId="de84e2de-cc80-4e5f-88eb-721cffe1f0a2" providerId="ADAL" clId="{EA295599-5BF6-4EED-B61D-ADC02132DD58}" dt="2024-06-08T15:49:23.508" v="12838" actId="478"/>
          <ac:grpSpMkLst>
            <pc:docMk/>
            <pc:sldMk cId="4009528690" sldId="2142534457"/>
            <ac:grpSpMk id="341" creationId="{5E1660EF-A937-C13C-0364-06C40353A76B}"/>
          </ac:grpSpMkLst>
        </pc:grpChg>
        <pc:grpChg chg="add del mod">
          <ac:chgData name="坂上　正人" userId="de84e2de-cc80-4e5f-88eb-721cffe1f0a2" providerId="ADAL" clId="{EA295599-5BF6-4EED-B61D-ADC02132DD58}" dt="2024-06-08T15:49:23.508" v="12838" actId="478"/>
          <ac:grpSpMkLst>
            <pc:docMk/>
            <pc:sldMk cId="4009528690" sldId="2142534457"/>
            <ac:grpSpMk id="345" creationId="{B618D260-03F0-AFB6-DC60-BEBA5994C322}"/>
          </ac:grpSpMkLst>
        </pc:grpChg>
        <pc:grpChg chg="add del mod">
          <ac:chgData name="坂上　正人" userId="de84e2de-cc80-4e5f-88eb-721cffe1f0a2" providerId="ADAL" clId="{EA295599-5BF6-4EED-B61D-ADC02132DD58}" dt="2024-06-08T15:49:23.508" v="12838" actId="478"/>
          <ac:grpSpMkLst>
            <pc:docMk/>
            <pc:sldMk cId="4009528690" sldId="2142534457"/>
            <ac:grpSpMk id="348" creationId="{8847C12D-F43E-0322-0650-2FA01797B870}"/>
          </ac:grpSpMkLst>
        </pc:grpChg>
        <pc:grpChg chg="mod topLvl">
          <ac:chgData name="坂上　正人" userId="de84e2de-cc80-4e5f-88eb-721cffe1f0a2" providerId="ADAL" clId="{EA295599-5BF6-4EED-B61D-ADC02132DD58}" dt="2024-06-08T15:52:21.330" v="12914" actId="165"/>
          <ac:grpSpMkLst>
            <pc:docMk/>
            <pc:sldMk cId="4009528690" sldId="2142534457"/>
            <ac:grpSpMk id="359" creationId="{66438D2A-4953-6EEA-5009-7669D5F865F2}"/>
          </ac:grpSpMkLst>
        </pc:grpChg>
        <pc:grpChg chg="mod topLvl">
          <ac:chgData name="坂上　正人" userId="de84e2de-cc80-4e5f-88eb-721cffe1f0a2" providerId="ADAL" clId="{EA295599-5BF6-4EED-B61D-ADC02132DD58}" dt="2024-06-08T15:52:21.330" v="12914" actId="165"/>
          <ac:grpSpMkLst>
            <pc:docMk/>
            <pc:sldMk cId="4009528690" sldId="2142534457"/>
            <ac:grpSpMk id="369" creationId="{0F894C0D-4AB9-E0CA-A1D6-A707FDD5208A}"/>
          </ac:grpSpMkLst>
        </pc:grpChg>
        <pc:grpChg chg="mod topLvl">
          <ac:chgData name="坂上　正人" userId="de84e2de-cc80-4e5f-88eb-721cffe1f0a2" providerId="ADAL" clId="{EA295599-5BF6-4EED-B61D-ADC02132DD58}" dt="2024-06-08T15:52:21.330" v="12914" actId="165"/>
          <ac:grpSpMkLst>
            <pc:docMk/>
            <pc:sldMk cId="4009528690" sldId="2142534457"/>
            <ac:grpSpMk id="376" creationId="{53F084A4-201C-86AD-E00A-D03A9F1779D2}"/>
          </ac:grpSpMkLst>
        </pc:grpChg>
        <pc:graphicFrameChg chg="add del mod">
          <ac:chgData name="坂上　正人" userId="de84e2de-cc80-4e5f-88eb-721cffe1f0a2" providerId="ADAL" clId="{EA295599-5BF6-4EED-B61D-ADC02132DD58}" dt="2024-06-08T15:40:44.300" v="12595"/>
          <ac:graphicFrameMkLst>
            <pc:docMk/>
            <pc:sldMk cId="4009528690" sldId="2142534457"/>
            <ac:graphicFrameMk id="354" creationId="{5D974C7C-5A5A-9182-026A-B88C4F28EFDC}"/>
          </ac:graphicFrameMkLst>
        </pc:graphicFrameChg>
        <pc:graphicFrameChg chg="add mod modGraphic">
          <ac:chgData name="坂上　正人" userId="de84e2de-cc80-4e5f-88eb-721cffe1f0a2" providerId="ADAL" clId="{EA295599-5BF6-4EED-B61D-ADC02132DD58}" dt="2024-06-08T16:07:49.204" v="13044" actId="20577"/>
          <ac:graphicFrameMkLst>
            <pc:docMk/>
            <pc:sldMk cId="4009528690" sldId="2142534457"/>
            <ac:graphicFrameMk id="355" creationId="{5F9B01DD-B24D-E3FF-D8CC-2F60F0FBAAE2}"/>
          </ac:graphicFrameMkLst>
        </pc:graphicFrameChg>
        <pc:graphicFrameChg chg="add del mod">
          <ac:chgData name="坂上　正人" userId="de84e2de-cc80-4e5f-88eb-721cffe1f0a2" providerId="ADAL" clId="{EA295599-5BF6-4EED-B61D-ADC02132DD58}" dt="2024-06-08T15:46:28.449" v="12723" actId="478"/>
          <ac:graphicFrameMkLst>
            <pc:docMk/>
            <pc:sldMk cId="4009528690" sldId="2142534457"/>
            <ac:graphicFrameMk id="356" creationId="{8366ED99-4444-3417-5249-04854DE9B0EC}"/>
          </ac:graphicFrameMkLst>
        </pc:graphicFrameChg>
        <pc:graphicFrameChg chg="add del mod modGraphic">
          <ac:chgData name="坂上　正人" userId="de84e2de-cc80-4e5f-88eb-721cffe1f0a2" providerId="ADAL" clId="{EA295599-5BF6-4EED-B61D-ADC02132DD58}" dt="2024-06-08T16:07:59.688" v="13045" actId="478"/>
          <ac:graphicFrameMkLst>
            <pc:docMk/>
            <pc:sldMk cId="4009528690" sldId="2142534457"/>
            <ac:graphicFrameMk id="357" creationId="{81D09BD8-EEA1-DDEB-1109-026A25ABB7E4}"/>
          </ac:graphicFrameMkLst>
        </pc:graphicFrameChg>
        <pc:graphicFrameChg chg="add mod modGraphic">
          <ac:chgData name="坂上　正人" userId="de84e2de-cc80-4e5f-88eb-721cffe1f0a2" providerId="ADAL" clId="{EA295599-5BF6-4EED-B61D-ADC02132DD58}" dt="2024-06-08T16:08:08.035" v="13046" actId="1076"/>
          <ac:graphicFrameMkLst>
            <pc:docMk/>
            <pc:sldMk cId="4009528690" sldId="2142534457"/>
            <ac:graphicFrameMk id="365" creationId="{16AFBD39-1F18-A448-FFB7-D3DF56B2C706}"/>
          </ac:graphicFrameMkLst>
        </pc:graphicFrameChg>
        <pc:picChg chg="mod">
          <ac:chgData name="坂上　正人" userId="de84e2de-cc80-4e5f-88eb-721cffe1f0a2" providerId="ADAL" clId="{EA295599-5BF6-4EED-B61D-ADC02132DD58}" dt="2024-06-08T15:49:13.514" v="12835" actId="165"/>
          <ac:picMkLst>
            <pc:docMk/>
            <pc:sldMk cId="4009528690" sldId="2142534457"/>
            <ac:picMk id="16" creationId="{15FCA4DE-AEDE-14B8-78CE-703B2DEE11F7}"/>
          </ac:picMkLst>
        </pc:picChg>
        <pc:picChg chg="mod">
          <ac:chgData name="坂上　正人" userId="de84e2de-cc80-4e5f-88eb-721cffe1f0a2" providerId="ADAL" clId="{EA295599-5BF6-4EED-B61D-ADC02132DD58}" dt="2024-06-08T15:49:13.514" v="12835" actId="165"/>
          <ac:picMkLst>
            <pc:docMk/>
            <pc:sldMk cId="4009528690" sldId="2142534457"/>
            <ac:picMk id="17" creationId="{075958D5-86C1-D81D-6074-BAA6E04626AD}"/>
          </ac:picMkLst>
        </pc:picChg>
        <pc:picChg chg="mod">
          <ac:chgData name="坂上　正人" userId="de84e2de-cc80-4e5f-88eb-721cffe1f0a2" providerId="ADAL" clId="{EA295599-5BF6-4EED-B61D-ADC02132DD58}" dt="2024-06-08T15:49:13.514" v="12835" actId="165"/>
          <ac:picMkLst>
            <pc:docMk/>
            <pc:sldMk cId="4009528690" sldId="2142534457"/>
            <ac:picMk id="18" creationId="{8D429146-0580-35B2-0190-1556DDC93CAB}"/>
          </ac:picMkLst>
        </pc:picChg>
        <pc:picChg chg="mod">
          <ac:chgData name="坂上　正人" userId="de84e2de-cc80-4e5f-88eb-721cffe1f0a2" providerId="ADAL" clId="{EA295599-5BF6-4EED-B61D-ADC02132DD58}" dt="2024-06-08T15:49:13.514" v="12835" actId="165"/>
          <ac:picMkLst>
            <pc:docMk/>
            <pc:sldMk cId="4009528690" sldId="2142534457"/>
            <ac:picMk id="19" creationId="{B6C93044-F0EE-71F8-4687-299929BEBA03}"/>
          </ac:picMkLst>
        </pc:picChg>
        <pc:picChg chg="mod">
          <ac:chgData name="坂上　正人" userId="de84e2de-cc80-4e5f-88eb-721cffe1f0a2" providerId="ADAL" clId="{EA295599-5BF6-4EED-B61D-ADC02132DD58}" dt="2024-06-08T15:49:13.514" v="12835" actId="165"/>
          <ac:picMkLst>
            <pc:docMk/>
            <pc:sldMk cId="4009528690" sldId="2142534457"/>
            <ac:picMk id="20" creationId="{187ADC5A-3605-13BA-6905-61C853AB4896}"/>
          </ac:picMkLst>
        </pc:picChg>
        <pc:picChg chg="mod">
          <ac:chgData name="坂上　正人" userId="de84e2de-cc80-4e5f-88eb-721cffe1f0a2" providerId="ADAL" clId="{EA295599-5BF6-4EED-B61D-ADC02132DD58}" dt="2024-06-08T15:49:13.514" v="12835" actId="165"/>
          <ac:picMkLst>
            <pc:docMk/>
            <pc:sldMk cId="4009528690" sldId="2142534457"/>
            <ac:picMk id="22" creationId="{737471E0-E3CD-E4E9-C44D-148586FE53A8}"/>
          </ac:picMkLst>
        </pc:picChg>
        <pc:picChg chg="mod">
          <ac:chgData name="坂上　正人" userId="de84e2de-cc80-4e5f-88eb-721cffe1f0a2" providerId="ADAL" clId="{EA295599-5BF6-4EED-B61D-ADC02132DD58}" dt="2024-06-08T15:49:13.514" v="12835" actId="165"/>
          <ac:picMkLst>
            <pc:docMk/>
            <pc:sldMk cId="4009528690" sldId="2142534457"/>
            <ac:picMk id="24" creationId="{F20B4BFF-1550-6BE5-4069-EE27FD6220C6}"/>
          </ac:picMkLst>
        </pc:picChg>
        <pc:picChg chg="mod">
          <ac:chgData name="坂上　正人" userId="de84e2de-cc80-4e5f-88eb-721cffe1f0a2" providerId="ADAL" clId="{EA295599-5BF6-4EED-B61D-ADC02132DD58}" dt="2024-06-08T15:49:13.514" v="12835" actId="165"/>
          <ac:picMkLst>
            <pc:docMk/>
            <pc:sldMk cId="4009528690" sldId="2142534457"/>
            <ac:picMk id="25" creationId="{56B42208-6699-BA8C-6997-703512042181}"/>
          </ac:picMkLst>
        </pc:picChg>
        <pc:picChg chg="mod">
          <ac:chgData name="坂上　正人" userId="de84e2de-cc80-4e5f-88eb-721cffe1f0a2" providerId="ADAL" clId="{EA295599-5BF6-4EED-B61D-ADC02132DD58}" dt="2024-06-08T15:49:13.514" v="12835" actId="165"/>
          <ac:picMkLst>
            <pc:docMk/>
            <pc:sldMk cId="4009528690" sldId="2142534457"/>
            <ac:picMk id="26" creationId="{477813F1-FDFE-A91E-D386-B02AC7E69D16}"/>
          </ac:picMkLst>
        </pc:picChg>
        <pc:picChg chg="mod">
          <ac:chgData name="坂上　正人" userId="de84e2de-cc80-4e5f-88eb-721cffe1f0a2" providerId="ADAL" clId="{EA295599-5BF6-4EED-B61D-ADC02132DD58}" dt="2024-06-08T15:49:13.514" v="12835" actId="165"/>
          <ac:picMkLst>
            <pc:docMk/>
            <pc:sldMk cId="4009528690" sldId="2142534457"/>
            <ac:picMk id="27" creationId="{78B929A1-445D-B973-7CFC-3AB446AE169F}"/>
          </ac:picMkLst>
        </pc:picChg>
        <pc:picChg chg="mod">
          <ac:chgData name="坂上　正人" userId="de84e2de-cc80-4e5f-88eb-721cffe1f0a2" providerId="ADAL" clId="{EA295599-5BF6-4EED-B61D-ADC02132DD58}" dt="2024-06-08T15:49:13.514" v="12835" actId="165"/>
          <ac:picMkLst>
            <pc:docMk/>
            <pc:sldMk cId="4009528690" sldId="2142534457"/>
            <ac:picMk id="29" creationId="{5CD11569-F53F-FB61-AF64-5190A427D3BC}"/>
          </ac:picMkLst>
        </pc:picChg>
        <pc:picChg chg="mod">
          <ac:chgData name="坂上　正人" userId="de84e2de-cc80-4e5f-88eb-721cffe1f0a2" providerId="ADAL" clId="{EA295599-5BF6-4EED-B61D-ADC02132DD58}" dt="2024-06-08T15:49:13.514" v="12835" actId="165"/>
          <ac:picMkLst>
            <pc:docMk/>
            <pc:sldMk cId="4009528690" sldId="2142534457"/>
            <ac:picMk id="31" creationId="{A6121175-B189-A627-238A-8811F2DD6A45}"/>
          </ac:picMkLst>
        </pc:picChg>
        <pc:picChg chg="mod">
          <ac:chgData name="坂上　正人" userId="de84e2de-cc80-4e5f-88eb-721cffe1f0a2" providerId="ADAL" clId="{EA295599-5BF6-4EED-B61D-ADC02132DD58}" dt="2024-06-08T15:49:13.514" v="12835" actId="165"/>
          <ac:picMkLst>
            <pc:docMk/>
            <pc:sldMk cId="4009528690" sldId="2142534457"/>
            <ac:picMk id="320" creationId="{F532D3EE-D45E-7D9C-BC02-C5F927A94646}"/>
          </ac:picMkLst>
        </pc:picChg>
        <pc:picChg chg="mod">
          <ac:chgData name="坂上　正人" userId="de84e2de-cc80-4e5f-88eb-721cffe1f0a2" providerId="ADAL" clId="{EA295599-5BF6-4EED-B61D-ADC02132DD58}" dt="2024-06-08T15:49:13.514" v="12835" actId="165"/>
          <ac:picMkLst>
            <pc:docMk/>
            <pc:sldMk cId="4009528690" sldId="2142534457"/>
            <ac:picMk id="321" creationId="{66FFC75C-9A6F-FE80-C327-FDF13E64D647}"/>
          </ac:picMkLst>
        </pc:picChg>
        <pc:picChg chg="mod">
          <ac:chgData name="坂上　正人" userId="de84e2de-cc80-4e5f-88eb-721cffe1f0a2" providerId="ADAL" clId="{EA295599-5BF6-4EED-B61D-ADC02132DD58}" dt="2024-06-08T15:49:13.514" v="12835" actId="165"/>
          <ac:picMkLst>
            <pc:docMk/>
            <pc:sldMk cId="4009528690" sldId="2142534457"/>
            <ac:picMk id="322" creationId="{9BE320B0-5F55-158C-05E7-143D0C1BAE75}"/>
          </ac:picMkLst>
        </pc:picChg>
        <pc:picChg chg="mod">
          <ac:chgData name="坂上　正人" userId="de84e2de-cc80-4e5f-88eb-721cffe1f0a2" providerId="ADAL" clId="{EA295599-5BF6-4EED-B61D-ADC02132DD58}" dt="2024-06-08T15:49:13.514" v="12835" actId="165"/>
          <ac:picMkLst>
            <pc:docMk/>
            <pc:sldMk cId="4009528690" sldId="2142534457"/>
            <ac:picMk id="324" creationId="{E8F6D713-6135-B844-B8B0-B4E28D94EF4B}"/>
          </ac:picMkLst>
        </pc:picChg>
        <pc:picChg chg="mod">
          <ac:chgData name="坂上　正人" userId="de84e2de-cc80-4e5f-88eb-721cffe1f0a2" providerId="ADAL" clId="{EA295599-5BF6-4EED-B61D-ADC02132DD58}" dt="2024-06-08T15:49:13.514" v="12835" actId="165"/>
          <ac:picMkLst>
            <pc:docMk/>
            <pc:sldMk cId="4009528690" sldId="2142534457"/>
            <ac:picMk id="325" creationId="{5C99610F-01F5-CE0B-557F-1BE87A7DB71C}"/>
          </ac:picMkLst>
        </pc:picChg>
        <pc:picChg chg="mod">
          <ac:chgData name="坂上　正人" userId="de84e2de-cc80-4e5f-88eb-721cffe1f0a2" providerId="ADAL" clId="{EA295599-5BF6-4EED-B61D-ADC02132DD58}" dt="2024-06-08T15:49:13.514" v="12835" actId="165"/>
          <ac:picMkLst>
            <pc:docMk/>
            <pc:sldMk cId="4009528690" sldId="2142534457"/>
            <ac:picMk id="326" creationId="{A88BB767-B79B-F1C8-028A-00360BF1A1BE}"/>
          </ac:picMkLst>
        </pc:picChg>
        <pc:picChg chg="mod">
          <ac:chgData name="坂上　正人" userId="de84e2de-cc80-4e5f-88eb-721cffe1f0a2" providerId="ADAL" clId="{EA295599-5BF6-4EED-B61D-ADC02132DD58}" dt="2024-06-08T15:49:13.514" v="12835" actId="165"/>
          <ac:picMkLst>
            <pc:docMk/>
            <pc:sldMk cId="4009528690" sldId="2142534457"/>
            <ac:picMk id="328" creationId="{43A333FC-F873-456E-8F1C-B8296B1957B0}"/>
          </ac:picMkLst>
        </pc:picChg>
        <pc:picChg chg="mod">
          <ac:chgData name="坂上　正人" userId="de84e2de-cc80-4e5f-88eb-721cffe1f0a2" providerId="ADAL" clId="{EA295599-5BF6-4EED-B61D-ADC02132DD58}" dt="2024-06-08T15:49:13.514" v="12835" actId="165"/>
          <ac:picMkLst>
            <pc:docMk/>
            <pc:sldMk cId="4009528690" sldId="2142534457"/>
            <ac:picMk id="329" creationId="{508E9D3E-8BF1-AA39-E4D7-03E671E94F14}"/>
          </ac:picMkLst>
        </pc:picChg>
        <pc:picChg chg="mod">
          <ac:chgData name="坂上　正人" userId="de84e2de-cc80-4e5f-88eb-721cffe1f0a2" providerId="ADAL" clId="{EA295599-5BF6-4EED-B61D-ADC02132DD58}" dt="2024-06-08T15:52:21.330" v="12914" actId="165"/>
          <ac:picMkLst>
            <pc:docMk/>
            <pc:sldMk cId="4009528690" sldId="2142534457"/>
            <ac:picMk id="332" creationId="{7520BC87-74AD-429A-70EF-9E9D5108D0C2}"/>
          </ac:picMkLst>
        </pc:picChg>
        <pc:picChg chg="mod">
          <ac:chgData name="坂上　正人" userId="de84e2de-cc80-4e5f-88eb-721cffe1f0a2" providerId="ADAL" clId="{EA295599-5BF6-4EED-B61D-ADC02132DD58}" dt="2024-06-08T15:52:21.330" v="12914" actId="165"/>
          <ac:picMkLst>
            <pc:docMk/>
            <pc:sldMk cId="4009528690" sldId="2142534457"/>
            <ac:picMk id="333" creationId="{C3208012-EA2A-CF80-C715-2B82C34B143B}"/>
          </ac:picMkLst>
        </pc:picChg>
        <pc:picChg chg="mod">
          <ac:chgData name="坂上　正人" userId="de84e2de-cc80-4e5f-88eb-721cffe1f0a2" providerId="ADAL" clId="{EA295599-5BF6-4EED-B61D-ADC02132DD58}" dt="2024-06-08T15:52:21.330" v="12914" actId="165"/>
          <ac:picMkLst>
            <pc:docMk/>
            <pc:sldMk cId="4009528690" sldId="2142534457"/>
            <ac:picMk id="334" creationId="{2B0F5F41-43E6-C22D-C966-B72A55DC5674}"/>
          </ac:picMkLst>
        </pc:picChg>
        <pc:picChg chg="mod">
          <ac:chgData name="坂上　正人" userId="de84e2de-cc80-4e5f-88eb-721cffe1f0a2" providerId="ADAL" clId="{EA295599-5BF6-4EED-B61D-ADC02132DD58}" dt="2024-06-08T15:52:21.330" v="12914" actId="165"/>
          <ac:picMkLst>
            <pc:docMk/>
            <pc:sldMk cId="4009528690" sldId="2142534457"/>
            <ac:picMk id="335" creationId="{5236A3D1-C3B5-518D-235A-0B37126046CE}"/>
          </ac:picMkLst>
        </pc:picChg>
        <pc:picChg chg="mod">
          <ac:chgData name="坂上　正人" userId="de84e2de-cc80-4e5f-88eb-721cffe1f0a2" providerId="ADAL" clId="{EA295599-5BF6-4EED-B61D-ADC02132DD58}" dt="2024-06-08T15:52:21.330" v="12914" actId="165"/>
          <ac:picMkLst>
            <pc:docMk/>
            <pc:sldMk cId="4009528690" sldId="2142534457"/>
            <ac:picMk id="336" creationId="{5052B5EE-058B-1DAE-1079-9F538BAE88E1}"/>
          </ac:picMkLst>
        </pc:picChg>
        <pc:picChg chg="mod">
          <ac:chgData name="坂上　正人" userId="de84e2de-cc80-4e5f-88eb-721cffe1f0a2" providerId="ADAL" clId="{EA295599-5BF6-4EED-B61D-ADC02132DD58}" dt="2024-06-08T15:25:26.470" v="11711"/>
          <ac:picMkLst>
            <pc:docMk/>
            <pc:sldMk cId="4009528690" sldId="2142534457"/>
            <ac:picMk id="339" creationId="{DB91210B-1D44-04B2-4223-613F5A6C2B72}"/>
          </ac:picMkLst>
        </pc:picChg>
        <pc:picChg chg="mod">
          <ac:chgData name="坂上　正人" userId="de84e2de-cc80-4e5f-88eb-721cffe1f0a2" providerId="ADAL" clId="{EA295599-5BF6-4EED-B61D-ADC02132DD58}" dt="2024-06-08T15:25:26.470" v="11711"/>
          <ac:picMkLst>
            <pc:docMk/>
            <pc:sldMk cId="4009528690" sldId="2142534457"/>
            <ac:picMk id="343" creationId="{30FB72EB-1A26-58B6-9642-C6A3089FE58D}"/>
          </ac:picMkLst>
        </pc:picChg>
        <pc:picChg chg="mod">
          <ac:chgData name="坂上　正人" userId="de84e2de-cc80-4e5f-88eb-721cffe1f0a2" providerId="ADAL" clId="{EA295599-5BF6-4EED-B61D-ADC02132DD58}" dt="2024-06-08T15:25:26.470" v="11711"/>
          <ac:picMkLst>
            <pc:docMk/>
            <pc:sldMk cId="4009528690" sldId="2142534457"/>
            <ac:picMk id="346" creationId="{5AF2CF09-20CB-D652-D8EA-299ECBBA62E4}"/>
          </ac:picMkLst>
        </pc:picChg>
        <pc:picChg chg="mod">
          <ac:chgData name="坂上　正人" userId="de84e2de-cc80-4e5f-88eb-721cffe1f0a2" providerId="ADAL" clId="{EA295599-5BF6-4EED-B61D-ADC02132DD58}" dt="2024-06-08T15:25:26.470" v="11711"/>
          <ac:picMkLst>
            <pc:docMk/>
            <pc:sldMk cId="4009528690" sldId="2142534457"/>
            <ac:picMk id="349" creationId="{52986F54-4437-C0DC-98D9-A420315DC333}"/>
          </ac:picMkLst>
        </pc:picChg>
        <pc:picChg chg="mod">
          <ac:chgData name="坂上　正人" userId="de84e2de-cc80-4e5f-88eb-721cffe1f0a2" providerId="ADAL" clId="{EA295599-5BF6-4EED-B61D-ADC02132DD58}" dt="2024-06-08T15:52:21.330" v="12914" actId="165"/>
          <ac:picMkLst>
            <pc:docMk/>
            <pc:sldMk cId="4009528690" sldId="2142534457"/>
            <ac:picMk id="361" creationId="{BB9EAE13-C5F8-AA11-F18F-29F7B4515308}"/>
          </ac:picMkLst>
        </pc:picChg>
        <pc:picChg chg="mod">
          <ac:chgData name="坂上　正人" userId="de84e2de-cc80-4e5f-88eb-721cffe1f0a2" providerId="ADAL" clId="{EA295599-5BF6-4EED-B61D-ADC02132DD58}" dt="2024-06-08T15:52:21.330" v="12914" actId="165"/>
          <ac:picMkLst>
            <pc:docMk/>
            <pc:sldMk cId="4009528690" sldId="2142534457"/>
            <ac:picMk id="362" creationId="{1A3B919F-DAE6-7CA0-C00B-D467F108E1D8}"/>
          </ac:picMkLst>
        </pc:picChg>
        <pc:picChg chg="mod">
          <ac:chgData name="坂上　正人" userId="de84e2de-cc80-4e5f-88eb-721cffe1f0a2" providerId="ADAL" clId="{EA295599-5BF6-4EED-B61D-ADC02132DD58}" dt="2024-06-08T15:52:21.330" v="12914" actId="165"/>
          <ac:picMkLst>
            <pc:docMk/>
            <pc:sldMk cId="4009528690" sldId="2142534457"/>
            <ac:picMk id="363" creationId="{19519869-718E-0959-967F-35657CB31D1F}"/>
          </ac:picMkLst>
        </pc:picChg>
        <pc:picChg chg="mod">
          <ac:chgData name="坂上　正人" userId="de84e2de-cc80-4e5f-88eb-721cffe1f0a2" providerId="ADAL" clId="{EA295599-5BF6-4EED-B61D-ADC02132DD58}" dt="2024-06-08T15:52:21.330" v="12914" actId="165"/>
          <ac:picMkLst>
            <pc:docMk/>
            <pc:sldMk cId="4009528690" sldId="2142534457"/>
            <ac:picMk id="364" creationId="{2DDECD4B-D66B-BBE3-DC68-F2EDAFF74C17}"/>
          </ac:picMkLst>
        </pc:picChg>
        <pc:picChg chg="mod">
          <ac:chgData name="坂上　正人" userId="de84e2de-cc80-4e5f-88eb-721cffe1f0a2" providerId="ADAL" clId="{EA295599-5BF6-4EED-B61D-ADC02132DD58}" dt="2024-06-08T15:52:21.330" v="12914" actId="165"/>
          <ac:picMkLst>
            <pc:docMk/>
            <pc:sldMk cId="4009528690" sldId="2142534457"/>
            <ac:picMk id="367" creationId="{C30FF6E5-D7C5-F508-D586-0B2261DC47B8}"/>
          </ac:picMkLst>
        </pc:picChg>
        <pc:picChg chg="mod">
          <ac:chgData name="坂上　正人" userId="de84e2de-cc80-4e5f-88eb-721cffe1f0a2" providerId="ADAL" clId="{EA295599-5BF6-4EED-B61D-ADC02132DD58}" dt="2024-06-08T15:52:21.330" v="12914" actId="165"/>
          <ac:picMkLst>
            <pc:docMk/>
            <pc:sldMk cId="4009528690" sldId="2142534457"/>
            <ac:picMk id="371" creationId="{7125703A-9C43-6030-815F-98F6A8E0E313}"/>
          </ac:picMkLst>
        </pc:picChg>
        <pc:picChg chg="mod">
          <ac:chgData name="坂上　正人" userId="de84e2de-cc80-4e5f-88eb-721cffe1f0a2" providerId="ADAL" clId="{EA295599-5BF6-4EED-B61D-ADC02132DD58}" dt="2024-06-08T15:52:21.330" v="12914" actId="165"/>
          <ac:picMkLst>
            <pc:docMk/>
            <pc:sldMk cId="4009528690" sldId="2142534457"/>
            <ac:picMk id="372" creationId="{24B4260A-B04B-C903-4E9B-CED0E0992504}"/>
          </ac:picMkLst>
        </pc:picChg>
        <pc:picChg chg="mod">
          <ac:chgData name="坂上　正人" userId="de84e2de-cc80-4e5f-88eb-721cffe1f0a2" providerId="ADAL" clId="{EA295599-5BF6-4EED-B61D-ADC02132DD58}" dt="2024-06-08T15:52:21.330" v="12914" actId="165"/>
          <ac:picMkLst>
            <pc:docMk/>
            <pc:sldMk cId="4009528690" sldId="2142534457"/>
            <ac:picMk id="373" creationId="{A9B6FBDF-F3D0-68EE-7F1A-DA9CB077AFAE}"/>
          </ac:picMkLst>
        </pc:picChg>
        <pc:picChg chg="mod">
          <ac:chgData name="坂上　正人" userId="de84e2de-cc80-4e5f-88eb-721cffe1f0a2" providerId="ADAL" clId="{EA295599-5BF6-4EED-B61D-ADC02132DD58}" dt="2024-06-08T15:52:21.330" v="12914" actId="165"/>
          <ac:picMkLst>
            <pc:docMk/>
            <pc:sldMk cId="4009528690" sldId="2142534457"/>
            <ac:picMk id="374" creationId="{52D5F09F-C0C3-2F4B-5F6C-0EC31DF81218}"/>
          </ac:picMkLst>
        </pc:picChg>
        <pc:picChg chg="mod">
          <ac:chgData name="坂上　正人" userId="de84e2de-cc80-4e5f-88eb-721cffe1f0a2" providerId="ADAL" clId="{EA295599-5BF6-4EED-B61D-ADC02132DD58}" dt="2024-06-08T15:52:21.330" v="12914" actId="165"/>
          <ac:picMkLst>
            <pc:docMk/>
            <pc:sldMk cId="4009528690" sldId="2142534457"/>
            <ac:picMk id="375" creationId="{44897D89-A7C9-DE22-394A-3265ACF553A6}"/>
          </ac:picMkLst>
        </pc:picChg>
        <pc:picChg chg="mod">
          <ac:chgData name="坂上　正人" userId="de84e2de-cc80-4e5f-88eb-721cffe1f0a2" providerId="ADAL" clId="{EA295599-5BF6-4EED-B61D-ADC02132DD58}" dt="2024-06-08T15:52:21.330" v="12914" actId="165"/>
          <ac:picMkLst>
            <pc:docMk/>
            <pc:sldMk cId="4009528690" sldId="2142534457"/>
            <ac:picMk id="378" creationId="{52212C1E-6197-C87D-B0BC-ACD4212F5F17}"/>
          </ac:picMkLst>
        </pc:picChg>
        <pc:picChg chg="mod">
          <ac:chgData name="坂上　正人" userId="de84e2de-cc80-4e5f-88eb-721cffe1f0a2" providerId="ADAL" clId="{EA295599-5BF6-4EED-B61D-ADC02132DD58}" dt="2024-06-08T15:52:21.330" v="12914" actId="165"/>
          <ac:picMkLst>
            <pc:docMk/>
            <pc:sldMk cId="4009528690" sldId="2142534457"/>
            <ac:picMk id="379" creationId="{6F93313E-24CC-C177-4759-E6569EDEBE6C}"/>
          </ac:picMkLst>
        </pc:picChg>
        <pc:picChg chg="mod">
          <ac:chgData name="坂上　正人" userId="de84e2de-cc80-4e5f-88eb-721cffe1f0a2" providerId="ADAL" clId="{EA295599-5BF6-4EED-B61D-ADC02132DD58}" dt="2024-06-08T15:52:21.330" v="12914" actId="165"/>
          <ac:picMkLst>
            <pc:docMk/>
            <pc:sldMk cId="4009528690" sldId="2142534457"/>
            <ac:picMk id="380" creationId="{E9999A5B-3785-E2C2-7B74-D97EC657B4F1}"/>
          </ac:picMkLst>
        </pc:picChg>
        <pc:picChg chg="mod">
          <ac:chgData name="坂上　正人" userId="de84e2de-cc80-4e5f-88eb-721cffe1f0a2" providerId="ADAL" clId="{EA295599-5BF6-4EED-B61D-ADC02132DD58}" dt="2024-06-08T15:52:21.330" v="12914" actId="165"/>
          <ac:picMkLst>
            <pc:docMk/>
            <pc:sldMk cId="4009528690" sldId="2142534457"/>
            <ac:picMk id="381" creationId="{0168184A-C1E2-77F3-7EE4-5CF5F5B76F12}"/>
          </ac:picMkLst>
        </pc:picChg>
        <pc:picChg chg="mod">
          <ac:chgData name="坂上　正人" userId="de84e2de-cc80-4e5f-88eb-721cffe1f0a2" providerId="ADAL" clId="{EA295599-5BF6-4EED-B61D-ADC02132DD58}" dt="2024-06-08T15:52:21.330" v="12914" actId="165"/>
          <ac:picMkLst>
            <pc:docMk/>
            <pc:sldMk cId="4009528690" sldId="2142534457"/>
            <ac:picMk id="382" creationId="{40E99D27-FC92-71DD-23E0-30198A35638A}"/>
          </ac:picMkLst>
        </pc:picChg>
      </pc:sldChg>
      <pc:sldChg chg="addSp delSp modSp add mod">
        <pc:chgData name="坂上　正人" userId="de84e2de-cc80-4e5f-88eb-721cffe1f0a2" providerId="ADAL" clId="{EA295599-5BF6-4EED-B61D-ADC02132DD58}" dt="2024-06-04T02:19:57.699" v="9623" actId="165"/>
        <pc:sldMkLst>
          <pc:docMk/>
          <pc:sldMk cId="3377699950" sldId="2142534458"/>
        </pc:sldMkLst>
        <pc:spChg chg="mod topLvl">
          <ac:chgData name="坂上　正人" userId="de84e2de-cc80-4e5f-88eb-721cffe1f0a2" providerId="ADAL" clId="{EA295599-5BF6-4EED-B61D-ADC02132DD58}" dt="2024-06-04T02:19:55.732" v="9622" actId="165"/>
          <ac:spMkLst>
            <pc:docMk/>
            <pc:sldMk cId="3377699950" sldId="2142534458"/>
            <ac:spMk id="30" creationId="{93447CA9-FCEF-A763-9B96-526584DAAEEA}"/>
          </ac:spMkLst>
        </pc:spChg>
        <pc:spChg chg="mod">
          <ac:chgData name="坂上　正人" userId="de84e2de-cc80-4e5f-88eb-721cffe1f0a2" providerId="ADAL" clId="{EA295599-5BF6-4EED-B61D-ADC02132DD58}" dt="2024-06-04T02:19:57.699" v="9623" actId="165"/>
          <ac:spMkLst>
            <pc:docMk/>
            <pc:sldMk cId="3377699950" sldId="2142534458"/>
            <ac:spMk id="331" creationId="{11DC0835-BFB5-01F2-0ECA-97F3DBA077A0}"/>
          </ac:spMkLst>
        </pc:spChg>
        <pc:spChg chg="mod">
          <ac:chgData name="坂上　正人" userId="de84e2de-cc80-4e5f-88eb-721cffe1f0a2" providerId="ADAL" clId="{EA295599-5BF6-4EED-B61D-ADC02132DD58}" dt="2024-06-03T09:48:48.242" v="4997"/>
          <ac:spMkLst>
            <pc:docMk/>
            <pc:sldMk cId="3377699950" sldId="2142534458"/>
            <ac:spMk id="338" creationId="{00000000-0000-0000-0000-000000000000}"/>
          </ac:spMkLst>
        </pc:spChg>
        <pc:spChg chg="mod topLvl">
          <ac:chgData name="坂上　正人" userId="de84e2de-cc80-4e5f-88eb-721cffe1f0a2" providerId="ADAL" clId="{EA295599-5BF6-4EED-B61D-ADC02132DD58}" dt="2024-06-04T02:19:57.699" v="9623" actId="165"/>
          <ac:spMkLst>
            <pc:docMk/>
            <pc:sldMk cId="3377699950" sldId="2142534458"/>
            <ac:spMk id="358" creationId="{531BAFD3-788B-1CB9-251C-1B41F4A17648}"/>
          </ac:spMkLst>
        </pc:spChg>
        <pc:spChg chg="mod">
          <ac:chgData name="坂上　正人" userId="de84e2de-cc80-4e5f-88eb-721cffe1f0a2" providerId="ADAL" clId="{EA295599-5BF6-4EED-B61D-ADC02132DD58}" dt="2024-06-04T02:19:57.699" v="9623" actId="165"/>
          <ac:spMkLst>
            <pc:docMk/>
            <pc:sldMk cId="3377699950" sldId="2142534458"/>
            <ac:spMk id="360" creationId="{B1893250-57B4-5240-8CE8-DB32F525BD4B}"/>
          </ac:spMkLst>
        </pc:spChg>
        <pc:spChg chg="mod">
          <ac:chgData name="坂上　正人" userId="de84e2de-cc80-4e5f-88eb-721cffe1f0a2" providerId="ADAL" clId="{EA295599-5BF6-4EED-B61D-ADC02132DD58}" dt="2024-06-04T02:19:57.699" v="9623" actId="165"/>
          <ac:spMkLst>
            <pc:docMk/>
            <pc:sldMk cId="3377699950" sldId="2142534458"/>
            <ac:spMk id="370" creationId="{3B180EF5-7F7B-FE2A-8778-5FBC1C719B5D}"/>
          </ac:spMkLst>
        </pc:spChg>
        <pc:spChg chg="mod">
          <ac:chgData name="坂上　正人" userId="de84e2de-cc80-4e5f-88eb-721cffe1f0a2" providerId="ADAL" clId="{EA295599-5BF6-4EED-B61D-ADC02132DD58}" dt="2024-06-04T02:19:57.699" v="9623" actId="165"/>
          <ac:spMkLst>
            <pc:docMk/>
            <pc:sldMk cId="3377699950" sldId="2142534458"/>
            <ac:spMk id="377" creationId="{A604C91D-B2FD-3DE4-B327-A37C454A222E}"/>
          </ac:spMkLst>
        </pc:spChg>
        <pc:spChg chg="mod topLvl">
          <ac:chgData name="坂上　正人" userId="de84e2de-cc80-4e5f-88eb-721cffe1f0a2" providerId="ADAL" clId="{EA295599-5BF6-4EED-B61D-ADC02132DD58}" dt="2024-06-04T02:19:57.699" v="9623" actId="165"/>
          <ac:spMkLst>
            <pc:docMk/>
            <pc:sldMk cId="3377699950" sldId="2142534458"/>
            <ac:spMk id="384" creationId="{FB51D987-0E1C-4DB2-7DB9-B8DCC9FC8C50}"/>
          </ac:spMkLst>
        </pc:spChg>
        <pc:spChg chg="mod topLvl">
          <ac:chgData name="坂上　正人" userId="de84e2de-cc80-4e5f-88eb-721cffe1f0a2" providerId="ADAL" clId="{EA295599-5BF6-4EED-B61D-ADC02132DD58}" dt="2024-06-04T02:19:55.732" v="9622" actId="165"/>
          <ac:spMkLst>
            <pc:docMk/>
            <pc:sldMk cId="3377699950" sldId="2142534458"/>
            <ac:spMk id="387" creationId="{2C366EC2-A9FE-EB92-2135-F18F6FC7F6AF}"/>
          </ac:spMkLst>
        </pc:spChg>
        <pc:grpChg chg="add del mod">
          <ac:chgData name="坂上　正人" userId="de84e2de-cc80-4e5f-88eb-721cffe1f0a2" providerId="ADAL" clId="{EA295599-5BF6-4EED-B61D-ADC02132DD58}" dt="2024-06-04T02:19:55.732" v="9622" actId="165"/>
          <ac:grpSpMkLst>
            <pc:docMk/>
            <pc:sldMk cId="3377699950" sldId="2142534458"/>
            <ac:grpSpMk id="3" creationId="{38424186-CB1C-E4EB-DDB2-2B7D76830E78}"/>
          </ac:grpSpMkLst>
        </pc:grpChg>
        <pc:grpChg chg="del mod topLvl">
          <ac:chgData name="坂上　正人" userId="de84e2de-cc80-4e5f-88eb-721cffe1f0a2" providerId="ADAL" clId="{EA295599-5BF6-4EED-B61D-ADC02132DD58}" dt="2024-06-04T02:19:57.699" v="9623" actId="165"/>
          <ac:grpSpMkLst>
            <pc:docMk/>
            <pc:sldMk cId="3377699950" sldId="2142534458"/>
            <ac:grpSpMk id="13" creationId="{77B110B1-10A6-7AFC-C68E-115837894A04}"/>
          </ac:grpSpMkLst>
        </pc:grpChg>
        <pc:grpChg chg="mod topLvl">
          <ac:chgData name="坂上　正人" userId="de84e2de-cc80-4e5f-88eb-721cffe1f0a2" providerId="ADAL" clId="{EA295599-5BF6-4EED-B61D-ADC02132DD58}" dt="2024-06-04T02:19:57.699" v="9623" actId="165"/>
          <ac:grpSpMkLst>
            <pc:docMk/>
            <pc:sldMk cId="3377699950" sldId="2142534458"/>
            <ac:grpSpMk id="330" creationId="{18E668FD-3BB7-C5A0-A358-3381FA29ED75}"/>
          </ac:grpSpMkLst>
        </pc:grpChg>
        <pc:grpChg chg="mod topLvl">
          <ac:chgData name="坂上　正人" userId="de84e2de-cc80-4e5f-88eb-721cffe1f0a2" providerId="ADAL" clId="{EA295599-5BF6-4EED-B61D-ADC02132DD58}" dt="2024-06-04T02:19:57.699" v="9623" actId="165"/>
          <ac:grpSpMkLst>
            <pc:docMk/>
            <pc:sldMk cId="3377699950" sldId="2142534458"/>
            <ac:grpSpMk id="359" creationId="{66438D2A-4953-6EEA-5009-7669D5F865F2}"/>
          </ac:grpSpMkLst>
        </pc:grpChg>
        <pc:grpChg chg="mod topLvl">
          <ac:chgData name="坂上　正人" userId="de84e2de-cc80-4e5f-88eb-721cffe1f0a2" providerId="ADAL" clId="{EA295599-5BF6-4EED-B61D-ADC02132DD58}" dt="2024-06-04T02:19:57.699" v="9623" actId="165"/>
          <ac:grpSpMkLst>
            <pc:docMk/>
            <pc:sldMk cId="3377699950" sldId="2142534458"/>
            <ac:grpSpMk id="369" creationId="{0F894C0D-4AB9-E0CA-A1D6-A707FDD5208A}"/>
          </ac:grpSpMkLst>
        </pc:grpChg>
        <pc:grpChg chg="mod topLvl">
          <ac:chgData name="坂上　正人" userId="de84e2de-cc80-4e5f-88eb-721cffe1f0a2" providerId="ADAL" clId="{EA295599-5BF6-4EED-B61D-ADC02132DD58}" dt="2024-06-04T02:19:57.699" v="9623" actId="165"/>
          <ac:grpSpMkLst>
            <pc:docMk/>
            <pc:sldMk cId="3377699950" sldId="2142534458"/>
            <ac:grpSpMk id="376" creationId="{53F084A4-201C-86AD-E00A-D03A9F1779D2}"/>
          </ac:grpSpMkLst>
        </pc:grpChg>
        <pc:picChg chg="mod">
          <ac:chgData name="坂上　正人" userId="de84e2de-cc80-4e5f-88eb-721cffe1f0a2" providerId="ADAL" clId="{EA295599-5BF6-4EED-B61D-ADC02132DD58}" dt="2024-06-04T02:19:57.699" v="9623" actId="165"/>
          <ac:picMkLst>
            <pc:docMk/>
            <pc:sldMk cId="3377699950" sldId="2142534458"/>
            <ac:picMk id="332" creationId="{7520BC87-74AD-429A-70EF-9E9D5108D0C2}"/>
          </ac:picMkLst>
        </pc:picChg>
        <pc:picChg chg="mod">
          <ac:chgData name="坂上　正人" userId="de84e2de-cc80-4e5f-88eb-721cffe1f0a2" providerId="ADAL" clId="{EA295599-5BF6-4EED-B61D-ADC02132DD58}" dt="2024-06-04T02:19:57.699" v="9623" actId="165"/>
          <ac:picMkLst>
            <pc:docMk/>
            <pc:sldMk cId="3377699950" sldId="2142534458"/>
            <ac:picMk id="333" creationId="{C3208012-EA2A-CF80-C715-2B82C34B143B}"/>
          </ac:picMkLst>
        </pc:picChg>
        <pc:picChg chg="mod">
          <ac:chgData name="坂上　正人" userId="de84e2de-cc80-4e5f-88eb-721cffe1f0a2" providerId="ADAL" clId="{EA295599-5BF6-4EED-B61D-ADC02132DD58}" dt="2024-06-04T02:19:57.699" v="9623" actId="165"/>
          <ac:picMkLst>
            <pc:docMk/>
            <pc:sldMk cId="3377699950" sldId="2142534458"/>
            <ac:picMk id="334" creationId="{2B0F5F41-43E6-C22D-C966-B72A55DC5674}"/>
          </ac:picMkLst>
        </pc:picChg>
        <pc:picChg chg="mod">
          <ac:chgData name="坂上　正人" userId="de84e2de-cc80-4e5f-88eb-721cffe1f0a2" providerId="ADAL" clId="{EA295599-5BF6-4EED-B61D-ADC02132DD58}" dt="2024-06-04T02:19:57.699" v="9623" actId="165"/>
          <ac:picMkLst>
            <pc:docMk/>
            <pc:sldMk cId="3377699950" sldId="2142534458"/>
            <ac:picMk id="335" creationId="{5236A3D1-C3B5-518D-235A-0B37126046CE}"/>
          </ac:picMkLst>
        </pc:picChg>
        <pc:picChg chg="mod">
          <ac:chgData name="坂上　正人" userId="de84e2de-cc80-4e5f-88eb-721cffe1f0a2" providerId="ADAL" clId="{EA295599-5BF6-4EED-B61D-ADC02132DD58}" dt="2024-06-04T02:19:57.699" v="9623" actId="165"/>
          <ac:picMkLst>
            <pc:docMk/>
            <pc:sldMk cId="3377699950" sldId="2142534458"/>
            <ac:picMk id="336" creationId="{5052B5EE-058B-1DAE-1079-9F538BAE88E1}"/>
          </ac:picMkLst>
        </pc:picChg>
        <pc:picChg chg="mod">
          <ac:chgData name="坂上　正人" userId="de84e2de-cc80-4e5f-88eb-721cffe1f0a2" providerId="ADAL" clId="{EA295599-5BF6-4EED-B61D-ADC02132DD58}" dt="2024-06-04T02:19:57.699" v="9623" actId="165"/>
          <ac:picMkLst>
            <pc:docMk/>
            <pc:sldMk cId="3377699950" sldId="2142534458"/>
            <ac:picMk id="361" creationId="{BB9EAE13-C5F8-AA11-F18F-29F7B4515308}"/>
          </ac:picMkLst>
        </pc:picChg>
        <pc:picChg chg="mod">
          <ac:chgData name="坂上　正人" userId="de84e2de-cc80-4e5f-88eb-721cffe1f0a2" providerId="ADAL" clId="{EA295599-5BF6-4EED-B61D-ADC02132DD58}" dt="2024-06-04T02:19:57.699" v="9623" actId="165"/>
          <ac:picMkLst>
            <pc:docMk/>
            <pc:sldMk cId="3377699950" sldId="2142534458"/>
            <ac:picMk id="362" creationId="{1A3B919F-DAE6-7CA0-C00B-D467F108E1D8}"/>
          </ac:picMkLst>
        </pc:picChg>
        <pc:picChg chg="mod">
          <ac:chgData name="坂上　正人" userId="de84e2de-cc80-4e5f-88eb-721cffe1f0a2" providerId="ADAL" clId="{EA295599-5BF6-4EED-B61D-ADC02132DD58}" dt="2024-06-04T02:19:57.699" v="9623" actId="165"/>
          <ac:picMkLst>
            <pc:docMk/>
            <pc:sldMk cId="3377699950" sldId="2142534458"/>
            <ac:picMk id="363" creationId="{19519869-718E-0959-967F-35657CB31D1F}"/>
          </ac:picMkLst>
        </pc:picChg>
        <pc:picChg chg="mod">
          <ac:chgData name="坂上　正人" userId="de84e2de-cc80-4e5f-88eb-721cffe1f0a2" providerId="ADAL" clId="{EA295599-5BF6-4EED-B61D-ADC02132DD58}" dt="2024-06-04T02:19:57.699" v="9623" actId="165"/>
          <ac:picMkLst>
            <pc:docMk/>
            <pc:sldMk cId="3377699950" sldId="2142534458"/>
            <ac:picMk id="364" creationId="{2DDECD4B-D66B-BBE3-DC68-F2EDAFF74C17}"/>
          </ac:picMkLst>
        </pc:picChg>
        <pc:picChg chg="mod">
          <ac:chgData name="坂上　正人" userId="de84e2de-cc80-4e5f-88eb-721cffe1f0a2" providerId="ADAL" clId="{EA295599-5BF6-4EED-B61D-ADC02132DD58}" dt="2024-06-04T02:19:57.699" v="9623" actId="165"/>
          <ac:picMkLst>
            <pc:docMk/>
            <pc:sldMk cId="3377699950" sldId="2142534458"/>
            <ac:picMk id="367" creationId="{C30FF6E5-D7C5-F508-D586-0B2261DC47B8}"/>
          </ac:picMkLst>
        </pc:picChg>
        <pc:picChg chg="mod">
          <ac:chgData name="坂上　正人" userId="de84e2de-cc80-4e5f-88eb-721cffe1f0a2" providerId="ADAL" clId="{EA295599-5BF6-4EED-B61D-ADC02132DD58}" dt="2024-06-04T02:19:57.699" v="9623" actId="165"/>
          <ac:picMkLst>
            <pc:docMk/>
            <pc:sldMk cId="3377699950" sldId="2142534458"/>
            <ac:picMk id="371" creationId="{7125703A-9C43-6030-815F-98F6A8E0E313}"/>
          </ac:picMkLst>
        </pc:picChg>
        <pc:picChg chg="mod">
          <ac:chgData name="坂上　正人" userId="de84e2de-cc80-4e5f-88eb-721cffe1f0a2" providerId="ADAL" clId="{EA295599-5BF6-4EED-B61D-ADC02132DD58}" dt="2024-06-04T02:19:57.699" v="9623" actId="165"/>
          <ac:picMkLst>
            <pc:docMk/>
            <pc:sldMk cId="3377699950" sldId="2142534458"/>
            <ac:picMk id="372" creationId="{24B4260A-B04B-C903-4E9B-CED0E0992504}"/>
          </ac:picMkLst>
        </pc:picChg>
        <pc:picChg chg="mod">
          <ac:chgData name="坂上　正人" userId="de84e2de-cc80-4e5f-88eb-721cffe1f0a2" providerId="ADAL" clId="{EA295599-5BF6-4EED-B61D-ADC02132DD58}" dt="2024-06-04T02:19:57.699" v="9623" actId="165"/>
          <ac:picMkLst>
            <pc:docMk/>
            <pc:sldMk cId="3377699950" sldId="2142534458"/>
            <ac:picMk id="373" creationId="{A9B6FBDF-F3D0-68EE-7F1A-DA9CB077AFAE}"/>
          </ac:picMkLst>
        </pc:picChg>
        <pc:picChg chg="mod">
          <ac:chgData name="坂上　正人" userId="de84e2de-cc80-4e5f-88eb-721cffe1f0a2" providerId="ADAL" clId="{EA295599-5BF6-4EED-B61D-ADC02132DD58}" dt="2024-06-04T02:19:57.699" v="9623" actId="165"/>
          <ac:picMkLst>
            <pc:docMk/>
            <pc:sldMk cId="3377699950" sldId="2142534458"/>
            <ac:picMk id="374" creationId="{52D5F09F-C0C3-2F4B-5F6C-0EC31DF81218}"/>
          </ac:picMkLst>
        </pc:picChg>
        <pc:picChg chg="mod">
          <ac:chgData name="坂上　正人" userId="de84e2de-cc80-4e5f-88eb-721cffe1f0a2" providerId="ADAL" clId="{EA295599-5BF6-4EED-B61D-ADC02132DD58}" dt="2024-06-04T02:19:57.699" v="9623" actId="165"/>
          <ac:picMkLst>
            <pc:docMk/>
            <pc:sldMk cId="3377699950" sldId="2142534458"/>
            <ac:picMk id="375" creationId="{44897D89-A7C9-DE22-394A-3265ACF553A6}"/>
          </ac:picMkLst>
        </pc:picChg>
        <pc:picChg chg="mod">
          <ac:chgData name="坂上　正人" userId="de84e2de-cc80-4e5f-88eb-721cffe1f0a2" providerId="ADAL" clId="{EA295599-5BF6-4EED-B61D-ADC02132DD58}" dt="2024-06-04T02:19:57.699" v="9623" actId="165"/>
          <ac:picMkLst>
            <pc:docMk/>
            <pc:sldMk cId="3377699950" sldId="2142534458"/>
            <ac:picMk id="378" creationId="{52212C1E-6197-C87D-B0BC-ACD4212F5F17}"/>
          </ac:picMkLst>
        </pc:picChg>
        <pc:picChg chg="mod">
          <ac:chgData name="坂上　正人" userId="de84e2de-cc80-4e5f-88eb-721cffe1f0a2" providerId="ADAL" clId="{EA295599-5BF6-4EED-B61D-ADC02132DD58}" dt="2024-06-04T02:19:57.699" v="9623" actId="165"/>
          <ac:picMkLst>
            <pc:docMk/>
            <pc:sldMk cId="3377699950" sldId="2142534458"/>
            <ac:picMk id="379" creationId="{6F93313E-24CC-C177-4759-E6569EDEBE6C}"/>
          </ac:picMkLst>
        </pc:picChg>
        <pc:picChg chg="mod">
          <ac:chgData name="坂上　正人" userId="de84e2de-cc80-4e5f-88eb-721cffe1f0a2" providerId="ADAL" clId="{EA295599-5BF6-4EED-B61D-ADC02132DD58}" dt="2024-06-04T02:19:57.699" v="9623" actId="165"/>
          <ac:picMkLst>
            <pc:docMk/>
            <pc:sldMk cId="3377699950" sldId="2142534458"/>
            <ac:picMk id="380" creationId="{E9999A5B-3785-E2C2-7B74-D97EC657B4F1}"/>
          </ac:picMkLst>
        </pc:picChg>
        <pc:picChg chg="mod">
          <ac:chgData name="坂上　正人" userId="de84e2de-cc80-4e5f-88eb-721cffe1f0a2" providerId="ADAL" clId="{EA295599-5BF6-4EED-B61D-ADC02132DD58}" dt="2024-06-04T02:19:57.699" v="9623" actId="165"/>
          <ac:picMkLst>
            <pc:docMk/>
            <pc:sldMk cId="3377699950" sldId="2142534458"/>
            <ac:picMk id="381" creationId="{0168184A-C1E2-77F3-7EE4-5CF5F5B76F12}"/>
          </ac:picMkLst>
        </pc:picChg>
        <pc:picChg chg="mod">
          <ac:chgData name="坂上　正人" userId="de84e2de-cc80-4e5f-88eb-721cffe1f0a2" providerId="ADAL" clId="{EA295599-5BF6-4EED-B61D-ADC02132DD58}" dt="2024-06-04T02:19:57.699" v="9623" actId="165"/>
          <ac:picMkLst>
            <pc:docMk/>
            <pc:sldMk cId="3377699950" sldId="2142534458"/>
            <ac:picMk id="382" creationId="{40E99D27-FC92-71DD-23E0-30198A35638A}"/>
          </ac:picMkLst>
        </pc:picChg>
      </pc:sldChg>
      <pc:sldChg chg="addSp delSp modSp add mod">
        <pc:chgData name="坂上　正人" userId="de84e2de-cc80-4e5f-88eb-721cffe1f0a2" providerId="ADAL" clId="{EA295599-5BF6-4EED-B61D-ADC02132DD58}" dt="2024-06-04T02:23:23.264" v="9781"/>
        <pc:sldMkLst>
          <pc:docMk/>
          <pc:sldMk cId="241431900" sldId="2142534459"/>
        </pc:sldMkLst>
        <pc:spChg chg="mod">
          <ac:chgData name="坂上　正人" userId="de84e2de-cc80-4e5f-88eb-721cffe1f0a2" providerId="ADAL" clId="{EA295599-5BF6-4EED-B61D-ADC02132DD58}" dt="2024-06-04T02:15:06.095" v="8614"/>
          <ac:spMkLst>
            <pc:docMk/>
            <pc:sldMk cId="241431900" sldId="2142534459"/>
            <ac:spMk id="2" creationId="{C50ED1C9-4A7A-F479-FB9E-E0AB0B581A94}"/>
          </ac:spMkLst>
        </pc:spChg>
        <pc:spChg chg="mod">
          <ac:chgData name="坂上　正人" userId="de84e2de-cc80-4e5f-88eb-721cffe1f0a2" providerId="ADAL" clId="{EA295599-5BF6-4EED-B61D-ADC02132DD58}" dt="2024-06-03T10:01:35.551" v="5880" actId="1076"/>
          <ac:spMkLst>
            <pc:docMk/>
            <pc:sldMk cId="241431900" sldId="2142534459"/>
            <ac:spMk id="5" creationId="{8183342B-25C8-1FA5-039F-75DC59BC60C3}"/>
          </ac:spMkLst>
        </pc:spChg>
        <pc:spChg chg="mod">
          <ac:chgData name="坂上　正人" userId="de84e2de-cc80-4e5f-88eb-721cffe1f0a2" providerId="ADAL" clId="{EA295599-5BF6-4EED-B61D-ADC02132DD58}" dt="2024-06-03T10:01:35.551" v="5880" actId="1076"/>
          <ac:spMkLst>
            <pc:docMk/>
            <pc:sldMk cId="241431900" sldId="2142534459"/>
            <ac:spMk id="6" creationId="{D2DCD1BD-A985-C531-70E5-353C98422145}"/>
          </ac:spMkLst>
        </pc:spChg>
        <pc:spChg chg="del mod">
          <ac:chgData name="坂上　正人" userId="de84e2de-cc80-4e5f-88eb-721cffe1f0a2" providerId="ADAL" clId="{EA295599-5BF6-4EED-B61D-ADC02132DD58}" dt="2024-06-04T02:17:06.896" v="9041" actId="478"/>
          <ac:spMkLst>
            <pc:docMk/>
            <pc:sldMk cId="241431900" sldId="2142534459"/>
            <ac:spMk id="7" creationId="{33358B64-E4A8-2EF4-24B4-5558A09B1663}"/>
          </ac:spMkLst>
        </pc:spChg>
        <pc:spChg chg="mod topLvl">
          <ac:chgData name="坂上　正人" userId="de84e2de-cc80-4e5f-88eb-721cffe1f0a2" providerId="ADAL" clId="{EA295599-5BF6-4EED-B61D-ADC02132DD58}" dt="2024-06-04T02:20:15.007" v="9630" actId="164"/>
          <ac:spMkLst>
            <pc:docMk/>
            <pc:sldMk cId="241431900" sldId="2142534459"/>
            <ac:spMk id="8" creationId="{E476910E-A471-5102-15C2-C93F46063173}"/>
          </ac:spMkLst>
        </pc:spChg>
        <pc:spChg chg="mod">
          <ac:chgData name="坂上　正人" userId="de84e2de-cc80-4e5f-88eb-721cffe1f0a2" providerId="ADAL" clId="{EA295599-5BF6-4EED-B61D-ADC02132DD58}" dt="2024-06-04T02:23:23.264" v="9781"/>
          <ac:spMkLst>
            <pc:docMk/>
            <pc:sldMk cId="241431900" sldId="2142534459"/>
            <ac:spMk id="9" creationId="{39180C41-F301-3BE3-337B-914FB78807D5}"/>
          </ac:spMkLst>
        </pc:spChg>
        <pc:spChg chg="mod topLvl">
          <ac:chgData name="坂上　正人" userId="de84e2de-cc80-4e5f-88eb-721cffe1f0a2" providerId="ADAL" clId="{EA295599-5BF6-4EED-B61D-ADC02132DD58}" dt="2024-06-04T02:20:38.381" v="9710" actId="20577"/>
          <ac:spMkLst>
            <pc:docMk/>
            <pc:sldMk cId="241431900" sldId="2142534459"/>
            <ac:spMk id="11" creationId="{8A8D5231-DBC5-1327-73A1-7EDEA8D852F5}"/>
          </ac:spMkLst>
        </pc:spChg>
        <pc:spChg chg="mod">
          <ac:chgData name="坂上　正人" userId="de84e2de-cc80-4e5f-88eb-721cffe1f0a2" providerId="ADAL" clId="{EA295599-5BF6-4EED-B61D-ADC02132DD58}" dt="2024-06-03T10:10:16.212" v="6848" actId="165"/>
          <ac:spMkLst>
            <pc:docMk/>
            <pc:sldMk cId="241431900" sldId="2142534459"/>
            <ac:spMk id="12" creationId="{6BE8EF03-BE3C-670E-F414-2014438C729C}"/>
          </ac:spMkLst>
        </pc:spChg>
        <pc:spChg chg="mod">
          <ac:chgData name="坂上　正人" userId="de84e2de-cc80-4e5f-88eb-721cffe1f0a2" providerId="ADAL" clId="{EA295599-5BF6-4EED-B61D-ADC02132DD58}" dt="2024-06-03T10:10:16.212" v="6848" actId="165"/>
          <ac:spMkLst>
            <pc:docMk/>
            <pc:sldMk cId="241431900" sldId="2142534459"/>
            <ac:spMk id="18" creationId="{586C45E0-1475-D915-5453-F356E6B5C12A}"/>
          </ac:spMkLst>
        </pc:spChg>
        <pc:spChg chg="mod">
          <ac:chgData name="坂上　正人" userId="de84e2de-cc80-4e5f-88eb-721cffe1f0a2" providerId="ADAL" clId="{EA295599-5BF6-4EED-B61D-ADC02132DD58}" dt="2024-06-03T10:10:16.212" v="6848" actId="165"/>
          <ac:spMkLst>
            <pc:docMk/>
            <pc:sldMk cId="241431900" sldId="2142534459"/>
            <ac:spMk id="19" creationId="{08AE24AF-9842-4137-0290-261146B6370E}"/>
          </ac:spMkLst>
        </pc:spChg>
        <pc:spChg chg="mod">
          <ac:chgData name="坂上　正人" userId="de84e2de-cc80-4e5f-88eb-721cffe1f0a2" providerId="ADAL" clId="{EA295599-5BF6-4EED-B61D-ADC02132DD58}" dt="2024-06-04T02:21:28.071" v="9765" actId="404"/>
          <ac:spMkLst>
            <pc:docMk/>
            <pc:sldMk cId="241431900" sldId="2142534459"/>
            <ac:spMk id="23" creationId="{995B765C-8EF2-4575-A487-03EBF1334915}"/>
          </ac:spMkLst>
        </pc:spChg>
        <pc:spChg chg="mod">
          <ac:chgData name="坂上　正人" userId="de84e2de-cc80-4e5f-88eb-721cffe1f0a2" providerId="ADAL" clId="{EA295599-5BF6-4EED-B61D-ADC02132DD58}" dt="2024-06-03T10:10:16.212" v="6848" actId="165"/>
          <ac:spMkLst>
            <pc:docMk/>
            <pc:sldMk cId="241431900" sldId="2142534459"/>
            <ac:spMk id="26" creationId="{8C987DCB-7BB0-D955-B3B5-4AD98D8E4198}"/>
          </ac:spMkLst>
        </pc:spChg>
        <pc:spChg chg="mod topLvl">
          <ac:chgData name="坂上　正人" userId="de84e2de-cc80-4e5f-88eb-721cffe1f0a2" providerId="ADAL" clId="{EA295599-5BF6-4EED-B61D-ADC02132DD58}" dt="2024-06-03T10:00:40.807" v="5878"/>
          <ac:spMkLst>
            <pc:docMk/>
            <pc:sldMk cId="241431900" sldId="2142534459"/>
            <ac:spMk id="30" creationId="{93447CA9-FCEF-A763-9B96-526584DAAEEA}"/>
          </ac:spMkLst>
        </pc:spChg>
        <pc:spChg chg="mod">
          <ac:chgData name="坂上　正人" userId="de84e2de-cc80-4e5f-88eb-721cffe1f0a2" providerId="ADAL" clId="{EA295599-5BF6-4EED-B61D-ADC02132DD58}" dt="2024-06-03T10:10:16.212" v="6848" actId="165"/>
          <ac:spMkLst>
            <pc:docMk/>
            <pc:sldMk cId="241431900" sldId="2142534459"/>
            <ac:spMk id="321" creationId="{E6D6609E-4BF1-1D2B-A507-4C4B666B0A39}"/>
          </ac:spMkLst>
        </pc:spChg>
        <pc:spChg chg="del mod">
          <ac:chgData name="坂上　正人" userId="de84e2de-cc80-4e5f-88eb-721cffe1f0a2" providerId="ADAL" clId="{EA295599-5BF6-4EED-B61D-ADC02132DD58}" dt="2024-06-04T00:59:55.214" v="8047" actId="478"/>
          <ac:spMkLst>
            <pc:docMk/>
            <pc:sldMk cId="241431900" sldId="2142534459"/>
            <ac:spMk id="327" creationId="{65F08B0C-6BB6-F546-4177-7F5795E3DB5B}"/>
          </ac:spMkLst>
        </pc:spChg>
        <pc:spChg chg="mod">
          <ac:chgData name="坂上　正人" userId="de84e2de-cc80-4e5f-88eb-721cffe1f0a2" providerId="ADAL" clId="{EA295599-5BF6-4EED-B61D-ADC02132DD58}" dt="2024-06-03T10:10:16.212" v="6848" actId="165"/>
          <ac:spMkLst>
            <pc:docMk/>
            <pc:sldMk cId="241431900" sldId="2142534459"/>
            <ac:spMk id="328" creationId="{745B01DF-218B-B429-CA8A-546B27AC872B}"/>
          </ac:spMkLst>
        </pc:spChg>
        <pc:spChg chg="mod">
          <ac:chgData name="坂上　正人" userId="de84e2de-cc80-4e5f-88eb-721cffe1f0a2" providerId="ADAL" clId="{EA295599-5BF6-4EED-B61D-ADC02132DD58}" dt="2024-06-03T10:00:35.999" v="5865" actId="165"/>
          <ac:spMkLst>
            <pc:docMk/>
            <pc:sldMk cId="241431900" sldId="2142534459"/>
            <ac:spMk id="331" creationId="{11DC0835-BFB5-01F2-0ECA-97F3DBA077A0}"/>
          </ac:spMkLst>
        </pc:spChg>
        <pc:spChg chg="mod">
          <ac:chgData name="坂上　正人" userId="de84e2de-cc80-4e5f-88eb-721cffe1f0a2" providerId="ADAL" clId="{EA295599-5BF6-4EED-B61D-ADC02132DD58}" dt="2024-06-04T02:16:50.585" v="9010" actId="20577"/>
          <ac:spMkLst>
            <pc:docMk/>
            <pc:sldMk cId="241431900" sldId="2142534459"/>
            <ac:spMk id="338" creationId="{00000000-0000-0000-0000-000000000000}"/>
          </ac:spMkLst>
        </pc:spChg>
        <pc:spChg chg="mod">
          <ac:chgData name="坂上　正人" userId="de84e2de-cc80-4e5f-88eb-721cffe1f0a2" providerId="ADAL" clId="{EA295599-5BF6-4EED-B61D-ADC02132DD58}" dt="2024-06-04T02:23:10.737" v="9776" actId="20577"/>
          <ac:spMkLst>
            <pc:docMk/>
            <pc:sldMk cId="241431900" sldId="2142534459"/>
            <ac:spMk id="342" creationId="{00000000-0000-0000-0000-000000000000}"/>
          </ac:spMkLst>
        </pc:spChg>
        <pc:spChg chg="add del mod">
          <ac:chgData name="坂上　正人" userId="de84e2de-cc80-4e5f-88eb-721cffe1f0a2" providerId="ADAL" clId="{EA295599-5BF6-4EED-B61D-ADC02132DD58}" dt="2024-06-03T10:00:09.307" v="5860" actId="478"/>
          <ac:spMkLst>
            <pc:docMk/>
            <pc:sldMk cId="241431900" sldId="2142534459"/>
            <ac:spMk id="343" creationId="{4906A0AB-A61C-F39F-E10D-E09154D70F5B}"/>
          </ac:spMkLst>
        </pc:spChg>
        <pc:spChg chg="add mod">
          <ac:chgData name="坂上　正人" userId="de84e2de-cc80-4e5f-88eb-721cffe1f0a2" providerId="ADAL" clId="{EA295599-5BF6-4EED-B61D-ADC02132DD58}" dt="2024-06-04T02:15:25.740" v="8704"/>
          <ac:spMkLst>
            <pc:docMk/>
            <pc:sldMk cId="241431900" sldId="2142534459"/>
            <ac:spMk id="344" creationId="{0B889228-2B49-4269-2ED3-A0534760B544}"/>
          </ac:spMkLst>
        </pc:spChg>
        <pc:spChg chg="mod">
          <ac:chgData name="坂上　正人" userId="de84e2de-cc80-4e5f-88eb-721cffe1f0a2" providerId="ADAL" clId="{EA295599-5BF6-4EED-B61D-ADC02132DD58}" dt="2024-06-03T10:00:35.999" v="5865" actId="165"/>
          <ac:spMkLst>
            <pc:docMk/>
            <pc:sldMk cId="241431900" sldId="2142534459"/>
            <ac:spMk id="358" creationId="{531BAFD3-788B-1CB9-251C-1B41F4A17648}"/>
          </ac:spMkLst>
        </pc:spChg>
        <pc:spChg chg="mod">
          <ac:chgData name="坂上　正人" userId="de84e2de-cc80-4e5f-88eb-721cffe1f0a2" providerId="ADAL" clId="{EA295599-5BF6-4EED-B61D-ADC02132DD58}" dt="2024-06-03T10:00:35.999" v="5865" actId="165"/>
          <ac:spMkLst>
            <pc:docMk/>
            <pc:sldMk cId="241431900" sldId="2142534459"/>
            <ac:spMk id="360" creationId="{B1893250-57B4-5240-8CE8-DB32F525BD4B}"/>
          </ac:spMkLst>
        </pc:spChg>
        <pc:spChg chg="mod">
          <ac:chgData name="坂上　正人" userId="de84e2de-cc80-4e5f-88eb-721cffe1f0a2" providerId="ADAL" clId="{EA295599-5BF6-4EED-B61D-ADC02132DD58}" dt="2024-06-03T10:00:35.999" v="5865" actId="165"/>
          <ac:spMkLst>
            <pc:docMk/>
            <pc:sldMk cId="241431900" sldId="2142534459"/>
            <ac:spMk id="370" creationId="{3B180EF5-7F7B-FE2A-8778-5FBC1C719B5D}"/>
          </ac:spMkLst>
        </pc:spChg>
        <pc:spChg chg="mod">
          <ac:chgData name="坂上　正人" userId="de84e2de-cc80-4e5f-88eb-721cffe1f0a2" providerId="ADAL" clId="{EA295599-5BF6-4EED-B61D-ADC02132DD58}" dt="2024-06-03T10:00:35.999" v="5865" actId="165"/>
          <ac:spMkLst>
            <pc:docMk/>
            <pc:sldMk cId="241431900" sldId="2142534459"/>
            <ac:spMk id="377" creationId="{A604C91D-B2FD-3DE4-B327-A37C454A222E}"/>
          </ac:spMkLst>
        </pc:spChg>
        <pc:spChg chg="mod">
          <ac:chgData name="坂上　正人" userId="de84e2de-cc80-4e5f-88eb-721cffe1f0a2" providerId="ADAL" clId="{EA295599-5BF6-4EED-B61D-ADC02132DD58}" dt="2024-06-03T10:00:35.999" v="5865" actId="165"/>
          <ac:spMkLst>
            <pc:docMk/>
            <pc:sldMk cId="241431900" sldId="2142534459"/>
            <ac:spMk id="384" creationId="{FB51D987-0E1C-4DB2-7DB9-B8DCC9FC8C50}"/>
          </ac:spMkLst>
        </pc:spChg>
        <pc:spChg chg="mod topLvl">
          <ac:chgData name="坂上　正人" userId="de84e2de-cc80-4e5f-88eb-721cffe1f0a2" providerId="ADAL" clId="{EA295599-5BF6-4EED-B61D-ADC02132DD58}" dt="2024-06-04T02:13:41.190" v="8309"/>
          <ac:spMkLst>
            <pc:docMk/>
            <pc:sldMk cId="241431900" sldId="2142534459"/>
            <ac:spMk id="387" creationId="{2C366EC2-A9FE-EB92-2135-F18F6FC7F6AF}"/>
          </ac:spMkLst>
        </pc:spChg>
        <pc:spChg chg="del">
          <ac:chgData name="坂上　正人" userId="de84e2de-cc80-4e5f-88eb-721cffe1f0a2" providerId="ADAL" clId="{EA295599-5BF6-4EED-B61D-ADC02132DD58}" dt="2024-06-03T09:58:15.790" v="5777" actId="478"/>
          <ac:spMkLst>
            <pc:docMk/>
            <pc:sldMk cId="241431900" sldId="2142534459"/>
            <ac:spMk id="388" creationId="{8E51EB4B-4288-24BC-F84E-A536072181CF}"/>
          </ac:spMkLst>
        </pc:spChg>
        <pc:spChg chg="add del mod">
          <ac:chgData name="坂上　正人" userId="de84e2de-cc80-4e5f-88eb-721cffe1f0a2" providerId="ADAL" clId="{EA295599-5BF6-4EED-B61D-ADC02132DD58}" dt="2024-06-03T10:03:45.080" v="6244"/>
          <ac:spMkLst>
            <pc:docMk/>
            <pc:sldMk cId="241431900" sldId="2142534459"/>
            <ac:spMk id="407" creationId="{27483D4F-E10B-98C6-F927-A1B97D465268}"/>
          </ac:spMkLst>
        </pc:spChg>
        <pc:spChg chg="add del mod">
          <ac:chgData name="坂上　正人" userId="de84e2de-cc80-4e5f-88eb-721cffe1f0a2" providerId="ADAL" clId="{EA295599-5BF6-4EED-B61D-ADC02132DD58}" dt="2024-06-03T10:03:45.080" v="6244"/>
          <ac:spMkLst>
            <pc:docMk/>
            <pc:sldMk cId="241431900" sldId="2142534459"/>
            <ac:spMk id="409" creationId="{2839FCA7-D558-4515-A1B2-E6917F520C61}"/>
          </ac:spMkLst>
        </pc:spChg>
        <pc:spChg chg="add del mod">
          <ac:chgData name="坂上　正人" userId="de84e2de-cc80-4e5f-88eb-721cffe1f0a2" providerId="ADAL" clId="{EA295599-5BF6-4EED-B61D-ADC02132DD58}" dt="2024-06-03T10:03:45.080" v="6244"/>
          <ac:spMkLst>
            <pc:docMk/>
            <pc:sldMk cId="241431900" sldId="2142534459"/>
            <ac:spMk id="410" creationId="{41C65A59-D9EE-C14F-D58C-885D2AA80A44}"/>
          </ac:spMkLst>
        </pc:spChg>
        <pc:spChg chg="add del mod">
          <ac:chgData name="坂上　正人" userId="de84e2de-cc80-4e5f-88eb-721cffe1f0a2" providerId="ADAL" clId="{EA295599-5BF6-4EED-B61D-ADC02132DD58}" dt="2024-06-03T10:03:45.080" v="6244"/>
          <ac:spMkLst>
            <pc:docMk/>
            <pc:sldMk cId="241431900" sldId="2142534459"/>
            <ac:spMk id="411" creationId="{EB7AC294-7047-EE52-3994-6EAF77F4DE60}"/>
          </ac:spMkLst>
        </pc:spChg>
        <pc:spChg chg="add del mod">
          <ac:chgData name="坂上　正人" userId="de84e2de-cc80-4e5f-88eb-721cffe1f0a2" providerId="ADAL" clId="{EA295599-5BF6-4EED-B61D-ADC02132DD58}" dt="2024-06-03T10:03:45.080" v="6244"/>
          <ac:spMkLst>
            <pc:docMk/>
            <pc:sldMk cId="241431900" sldId="2142534459"/>
            <ac:spMk id="412" creationId="{3B1EDF41-15F0-C1A0-FCAA-3DDD27383892}"/>
          </ac:spMkLst>
        </pc:spChg>
        <pc:spChg chg="add del mod">
          <ac:chgData name="坂上　正人" userId="de84e2de-cc80-4e5f-88eb-721cffe1f0a2" providerId="ADAL" clId="{EA295599-5BF6-4EED-B61D-ADC02132DD58}" dt="2024-06-03T10:03:45.080" v="6244"/>
          <ac:spMkLst>
            <pc:docMk/>
            <pc:sldMk cId="241431900" sldId="2142534459"/>
            <ac:spMk id="413" creationId="{2C76EDFE-2753-1654-0A64-CA2AB9DA50A6}"/>
          </ac:spMkLst>
        </pc:spChg>
        <pc:spChg chg="add del mod">
          <ac:chgData name="坂上　正人" userId="de84e2de-cc80-4e5f-88eb-721cffe1f0a2" providerId="ADAL" clId="{EA295599-5BF6-4EED-B61D-ADC02132DD58}" dt="2024-06-03T10:03:45.080" v="6244"/>
          <ac:spMkLst>
            <pc:docMk/>
            <pc:sldMk cId="241431900" sldId="2142534459"/>
            <ac:spMk id="414" creationId="{4D5AE7A4-616E-07F5-F2A8-D04DCED71F25}"/>
          </ac:spMkLst>
        </pc:spChg>
        <pc:spChg chg="add del mod topLvl">
          <ac:chgData name="坂上　正人" userId="de84e2de-cc80-4e5f-88eb-721cffe1f0a2" providerId="ADAL" clId="{EA295599-5BF6-4EED-B61D-ADC02132DD58}" dt="2024-06-03T10:05:46.080" v="6464" actId="478"/>
          <ac:spMkLst>
            <pc:docMk/>
            <pc:sldMk cId="241431900" sldId="2142534459"/>
            <ac:spMk id="452" creationId="{30283D3C-ADA5-09F8-49EC-BF38AAD7FA0E}"/>
          </ac:spMkLst>
        </pc:spChg>
        <pc:spChg chg="add del mod topLvl">
          <ac:chgData name="坂上　正人" userId="de84e2de-cc80-4e5f-88eb-721cffe1f0a2" providerId="ADAL" clId="{EA295599-5BF6-4EED-B61D-ADC02132DD58}" dt="2024-06-03T10:05:46.080" v="6464" actId="478"/>
          <ac:spMkLst>
            <pc:docMk/>
            <pc:sldMk cId="241431900" sldId="2142534459"/>
            <ac:spMk id="454" creationId="{06CD3BC8-864A-B793-1689-671E272FED99}"/>
          </ac:spMkLst>
        </pc:spChg>
        <pc:spChg chg="add del mod topLvl">
          <ac:chgData name="坂上　正人" userId="de84e2de-cc80-4e5f-88eb-721cffe1f0a2" providerId="ADAL" clId="{EA295599-5BF6-4EED-B61D-ADC02132DD58}" dt="2024-06-03T10:05:46.080" v="6464" actId="478"/>
          <ac:spMkLst>
            <pc:docMk/>
            <pc:sldMk cId="241431900" sldId="2142534459"/>
            <ac:spMk id="455" creationId="{DC74C0DC-5E80-BD51-70EE-3DC43D0FBEE7}"/>
          </ac:spMkLst>
        </pc:spChg>
        <pc:spChg chg="add del mod topLvl">
          <ac:chgData name="坂上　正人" userId="de84e2de-cc80-4e5f-88eb-721cffe1f0a2" providerId="ADAL" clId="{EA295599-5BF6-4EED-B61D-ADC02132DD58}" dt="2024-06-03T10:09:31.264" v="6841" actId="1076"/>
          <ac:spMkLst>
            <pc:docMk/>
            <pc:sldMk cId="241431900" sldId="2142534459"/>
            <ac:spMk id="456" creationId="{FD8F17E3-CE4A-1642-B050-77886629292E}"/>
          </ac:spMkLst>
        </pc:spChg>
        <pc:spChg chg="add del mod topLvl">
          <ac:chgData name="坂上　正人" userId="de84e2de-cc80-4e5f-88eb-721cffe1f0a2" providerId="ADAL" clId="{EA295599-5BF6-4EED-B61D-ADC02132DD58}" dt="2024-06-03T10:09:31.264" v="6841" actId="1076"/>
          <ac:spMkLst>
            <pc:docMk/>
            <pc:sldMk cId="241431900" sldId="2142534459"/>
            <ac:spMk id="457" creationId="{7D72FBCD-B6F3-EAC0-4E31-C1764EE020A8}"/>
          </ac:spMkLst>
        </pc:spChg>
        <pc:spChg chg="add mod topLvl">
          <ac:chgData name="坂上　正人" userId="de84e2de-cc80-4e5f-88eb-721cffe1f0a2" providerId="ADAL" clId="{EA295599-5BF6-4EED-B61D-ADC02132DD58}" dt="2024-06-03T10:09:10.401" v="6826" actId="14100"/>
          <ac:spMkLst>
            <pc:docMk/>
            <pc:sldMk cId="241431900" sldId="2142534459"/>
            <ac:spMk id="458" creationId="{2B8E17EC-669E-E6CC-1462-23B8FBE74A33}"/>
          </ac:spMkLst>
        </pc:spChg>
        <pc:spChg chg="add mod topLvl">
          <ac:chgData name="坂上　正人" userId="de84e2de-cc80-4e5f-88eb-721cffe1f0a2" providerId="ADAL" clId="{EA295599-5BF6-4EED-B61D-ADC02132DD58}" dt="2024-06-03T10:09:07.431" v="6825" actId="14100"/>
          <ac:spMkLst>
            <pc:docMk/>
            <pc:sldMk cId="241431900" sldId="2142534459"/>
            <ac:spMk id="459" creationId="{79EC4422-3F78-2201-8252-7533D0844503}"/>
          </ac:spMkLst>
        </pc:spChg>
        <pc:spChg chg="mod">
          <ac:chgData name="坂上　正人" userId="de84e2de-cc80-4e5f-88eb-721cffe1f0a2" providerId="ADAL" clId="{EA295599-5BF6-4EED-B61D-ADC02132DD58}" dt="2024-06-03T10:08:25.511" v="6721" actId="571"/>
          <ac:spMkLst>
            <pc:docMk/>
            <pc:sldMk cId="241431900" sldId="2142534459"/>
            <ac:spMk id="463" creationId="{05BB2455-FFCC-7DF7-CCD0-6E8D1A86E579}"/>
          </ac:spMkLst>
        </pc:spChg>
        <pc:spChg chg="mod">
          <ac:chgData name="坂上　正人" userId="de84e2de-cc80-4e5f-88eb-721cffe1f0a2" providerId="ADAL" clId="{EA295599-5BF6-4EED-B61D-ADC02132DD58}" dt="2024-06-03T10:08:25.511" v="6721" actId="571"/>
          <ac:spMkLst>
            <pc:docMk/>
            <pc:sldMk cId="241431900" sldId="2142534459"/>
            <ac:spMk id="464" creationId="{B6798E41-3DA5-1D74-B30F-E209BA049EB6}"/>
          </ac:spMkLst>
        </pc:spChg>
        <pc:spChg chg="add del mod">
          <ac:chgData name="坂上　正人" userId="de84e2de-cc80-4e5f-88eb-721cffe1f0a2" providerId="ADAL" clId="{EA295599-5BF6-4EED-B61D-ADC02132DD58}" dt="2024-06-03T10:10:17.304" v="6851"/>
          <ac:spMkLst>
            <pc:docMk/>
            <pc:sldMk cId="241431900" sldId="2142534459"/>
            <ac:spMk id="465" creationId="{F0337959-60A0-8439-9450-F28E8B8AE8F8}"/>
          </ac:spMkLst>
        </pc:spChg>
        <pc:spChg chg="add del mod">
          <ac:chgData name="坂上　正人" userId="de84e2de-cc80-4e5f-88eb-721cffe1f0a2" providerId="ADAL" clId="{EA295599-5BF6-4EED-B61D-ADC02132DD58}" dt="2024-06-04T02:20:08.575" v="9627" actId="164"/>
          <ac:spMkLst>
            <pc:docMk/>
            <pc:sldMk cId="241431900" sldId="2142534459"/>
            <ac:spMk id="466" creationId="{23AE4662-8F06-BE49-0DF4-CB0A7A72BED8}"/>
          </ac:spMkLst>
        </pc:spChg>
        <pc:spChg chg="add del mod">
          <ac:chgData name="坂上　正人" userId="de84e2de-cc80-4e5f-88eb-721cffe1f0a2" providerId="ADAL" clId="{EA295599-5BF6-4EED-B61D-ADC02132DD58}" dt="2024-06-04T02:20:08.575" v="9627" actId="164"/>
          <ac:spMkLst>
            <pc:docMk/>
            <pc:sldMk cId="241431900" sldId="2142534459"/>
            <ac:spMk id="467" creationId="{62EF4F88-7153-9B5E-15D7-7FE18481EC17}"/>
          </ac:spMkLst>
        </pc:spChg>
        <pc:spChg chg="add mod">
          <ac:chgData name="坂上　正人" userId="de84e2de-cc80-4e5f-88eb-721cffe1f0a2" providerId="ADAL" clId="{EA295599-5BF6-4EED-B61D-ADC02132DD58}" dt="2024-06-04T02:23:05.895" v="9767" actId="1076"/>
          <ac:spMkLst>
            <pc:docMk/>
            <pc:sldMk cId="241431900" sldId="2142534459"/>
            <ac:spMk id="468" creationId="{F5E3D5BD-5277-F0BA-1C37-FE18BAE548CE}"/>
          </ac:spMkLst>
        </pc:spChg>
        <pc:spChg chg="add mod">
          <ac:chgData name="坂上　正人" userId="de84e2de-cc80-4e5f-88eb-721cffe1f0a2" providerId="ADAL" clId="{EA295599-5BF6-4EED-B61D-ADC02132DD58}" dt="2024-06-04T02:17:42.472" v="9177"/>
          <ac:spMkLst>
            <pc:docMk/>
            <pc:sldMk cId="241431900" sldId="2142534459"/>
            <ac:spMk id="469" creationId="{C1A21259-362F-7147-0BC8-88ED4749823C}"/>
          </ac:spMkLst>
        </pc:spChg>
        <pc:spChg chg="add del mod">
          <ac:chgData name="坂上　正人" userId="de84e2de-cc80-4e5f-88eb-721cffe1f0a2" providerId="ADAL" clId="{EA295599-5BF6-4EED-B61D-ADC02132DD58}" dt="2024-06-04T02:17:09.709" v="9042" actId="478"/>
          <ac:spMkLst>
            <pc:docMk/>
            <pc:sldMk cId="241431900" sldId="2142534459"/>
            <ac:spMk id="471" creationId="{521F5FE4-476E-E0F9-C693-8A064425E8E4}"/>
          </ac:spMkLst>
        </pc:spChg>
        <pc:spChg chg="add del mod">
          <ac:chgData name="坂上　正人" userId="de84e2de-cc80-4e5f-88eb-721cffe1f0a2" providerId="ADAL" clId="{EA295599-5BF6-4EED-B61D-ADC02132DD58}" dt="2024-06-04T02:20:05.868" v="9626" actId="478"/>
          <ac:spMkLst>
            <pc:docMk/>
            <pc:sldMk cId="241431900" sldId="2142534459"/>
            <ac:spMk id="472" creationId="{63CF156D-B201-7100-88D8-CC4ADA54C607}"/>
          </ac:spMkLst>
        </pc:spChg>
        <pc:grpChg chg="del">
          <ac:chgData name="坂上　正人" userId="de84e2de-cc80-4e5f-88eb-721cffe1f0a2" providerId="ADAL" clId="{EA295599-5BF6-4EED-B61D-ADC02132DD58}" dt="2024-06-03T10:00:35.999" v="5865" actId="165"/>
          <ac:grpSpMkLst>
            <pc:docMk/>
            <pc:sldMk cId="241431900" sldId="2142534459"/>
            <ac:grpSpMk id="3" creationId="{38424186-CB1C-E4EB-DDB2-2B7D76830E78}"/>
          </ac:grpSpMkLst>
        </pc:grpChg>
        <pc:grpChg chg="add del mod">
          <ac:chgData name="坂上　正人" userId="de84e2de-cc80-4e5f-88eb-721cffe1f0a2" providerId="ADAL" clId="{EA295599-5BF6-4EED-B61D-ADC02132DD58}" dt="2024-06-03T10:10:16.212" v="6848" actId="165"/>
          <ac:grpSpMkLst>
            <pc:docMk/>
            <pc:sldMk cId="241431900" sldId="2142534459"/>
            <ac:grpSpMk id="4" creationId="{689A7BBB-8E9B-B91C-10E5-CCC30B2D1FD9}"/>
          </ac:grpSpMkLst>
        </pc:grpChg>
        <pc:grpChg chg="add del mod topLvl">
          <ac:chgData name="坂上　正人" userId="de84e2de-cc80-4e5f-88eb-721cffe1f0a2" providerId="ADAL" clId="{EA295599-5BF6-4EED-B61D-ADC02132DD58}" dt="2024-06-03T10:10:16.328" v="6849" actId="478"/>
          <ac:grpSpMkLst>
            <pc:docMk/>
            <pc:sldMk cId="241431900" sldId="2142534459"/>
            <ac:grpSpMk id="10" creationId="{E392BC31-7AD4-EBCB-7EC0-5ECBC857011F}"/>
          </ac:grpSpMkLst>
        </pc:grpChg>
        <pc:grpChg chg="del mod topLvl">
          <ac:chgData name="坂上　正人" userId="de84e2de-cc80-4e5f-88eb-721cffe1f0a2" providerId="ADAL" clId="{EA295599-5BF6-4EED-B61D-ADC02132DD58}" dt="2024-06-03T10:00:44.038" v="5879" actId="478"/>
          <ac:grpSpMkLst>
            <pc:docMk/>
            <pc:sldMk cId="241431900" sldId="2142534459"/>
            <ac:grpSpMk id="13" creationId="{77B110B1-10A6-7AFC-C68E-115837894A04}"/>
          </ac:grpSpMkLst>
        </pc:grpChg>
        <pc:grpChg chg="mod">
          <ac:chgData name="坂上　正人" userId="de84e2de-cc80-4e5f-88eb-721cffe1f0a2" providerId="ADAL" clId="{EA295599-5BF6-4EED-B61D-ADC02132DD58}" dt="2024-06-03T10:10:16.212" v="6848" actId="165"/>
          <ac:grpSpMkLst>
            <pc:docMk/>
            <pc:sldMk cId="241431900" sldId="2142534459"/>
            <ac:grpSpMk id="14" creationId="{172C8722-8D25-539B-8DB7-F97091C7D775}"/>
          </ac:grpSpMkLst>
        </pc:grpChg>
        <pc:grpChg chg="mod">
          <ac:chgData name="坂上　正人" userId="de84e2de-cc80-4e5f-88eb-721cffe1f0a2" providerId="ADAL" clId="{EA295599-5BF6-4EED-B61D-ADC02132DD58}" dt="2024-06-03T10:10:16.212" v="6848" actId="165"/>
          <ac:grpSpMkLst>
            <pc:docMk/>
            <pc:sldMk cId="241431900" sldId="2142534459"/>
            <ac:grpSpMk id="15" creationId="{8589C943-9664-F010-7013-A750ADC63321}"/>
          </ac:grpSpMkLst>
        </pc:grpChg>
        <pc:grpChg chg="mod">
          <ac:chgData name="坂上　正人" userId="de84e2de-cc80-4e5f-88eb-721cffe1f0a2" providerId="ADAL" clId="{EA295599-5BF6-4EED-B61D-ADC02132DD58}" dt="2024-06-03T10:10:16.212" v="6848" actId="165"/>
          <ac:grpSpMkLst>
            <pc:docMk/>
            <pc:sldMk cId="241431900" sldId="2142534459"/>
            <ac:grpSpMk id="16" creationId="{56C8FED4-C9B0-2FF0-229D-68D749CD7679}"/>
          </ac:grpSpMkLst>
        </pc:grpChg>
        <pc:grpChg chg="mod">
          <ac:chgData name="坂上　正人" userId="de84e2de-cc80-4e5f-88eb-721cffe1f0a2" providerId="ADAL" clId="{EA295599-5BF6-4EED-B61D-ADC02132DD58}" dt="2024-06-03T10:10:16.212" v="6848" actId="165"/>
          <ac:grpSpMkLst>
            <pc:docMk/>
            <pc:sldMk cId="241431900" sldId="2142534459"/>
            <ac:grpSpMk id="17" creationId="{F3A30557-8336-6AE2-DAB4-907008C21051}"/>
          </ac:grpSpMkLst>
        </pc:grpChg>
        <pc:grpChg chg="mod">
          <ac:chgData name="坂上　正人" userId="de84e2de-cc80-4e5f-88eb-721cffe1f0a2" providerId="ADAL" clId="{EA295599-5BF6-4EED-B61D-ADC02132DD58}" dt="2024-06-03T10:00:35.999" v="5865" actId="165"/>
          <ac:grpSpMkLst>
            <pc:docMk/>
            <pc:sldMk cId="241431900" sldId="2142534459"/>
            <ac:grpSpMk id="330" creationId="{18E668FD-3BB7-C5A0-A358-3381FA29ED75}"/>
          </ac:grpSpMkLst>
        </pc:grpChg>
        <pc:grpChg chg="mod">
          <ac:chgData name="坂上　正人" userId="de84e2de-cc80-4e5f-88eb-721cffe1f0a2" providerId="ADAL" clId="{EA295599-5BF6-4EED-B61D-ADC02132DD58}" dt="2024-06-03T10:00:35.999" v="5865" actId="165"/>
          <ac:grpSpMkLst>
            <pc:docMk/>
            <pc:sldMk cId="241431900" sldId="2142534459"/>
            <ac:grpSpMk id="359" creationId="{66438D2A-4953-6EEA-5009-7669D5F865F2}"/>
          </ac:grpSpMkLst>
        </pc:grpChg>
        <pc:grpChg chg="mod">
          <ac:chgData name="坂上　正人" userId="de84e2de-cc80-4e5f-88eb-721cffe1f0a2" providerId="ADAL" clId="{EA295599-5BF6-4EED-B61D-ADC02132DD58}" dt="2024-06-03T10:00:35.999" v="5865" actId="165"/>
          <ac:grpSpMkLst>
            <pc:docMk/>
            <pc:sldMk cId="241431900" sldId="2142534459"/>
            <ac:grpSpMk id="369" creationId="{0F894C0D-4AB9-E0CA-A1D6-A707FDD5208A}"/>
          </ac:grpSpMkLst>
        </pc:grpChg>
        <pc:grpChg chg="mod">
          <ac:chgData name="坂上　正人" userId="de84e2de-cc80-4e5f-88eb-721cffe1f0a2" providerId="ADAL" clId="{EA295599-5BF6-4EED-B61D-ADC02132DD58}" dt="2024-06-03T10:00:35.999" v="5865" actId="165"/>
          <ac:grpSpMkLst>
            <pc:docMk/>
            <pc:sldMk cId="241431900" sldId="2142534459"/>
            <ac:grpSpMk id="376" creationId="{53F084A4-201C-86AD-E00A-D03A9F1779D2}"/>
          </ac:grpSpMkLst>
        </pc:grpChg>
        <pc:grpChg chg="add del mod">
          <ac:chgData name="坂上　正人" userId="de84e2de-cc80-4e5f-88eb-721cffe1f0a2" providerId="ADAL" clId="{EA295599-5BF6-4EED-B61D-ADC02132DD58}" dt="2024-06-03T10:04:10.930" v="6251" actId="165"/>
          <ac:grpSpMkLst>
            <pc:docMk/>
            <pc:sldMk cId="241431900" sldId="2142534459"/>
            <ac:grpSpMk id="460" creationId="{7AE51E70-D73B-713D-3E3D-23FBEF204915}"/>
          </ac:grpSpMkLst>
        </pc:grpChg>
        <pc:grpChg chg="add del mod">
          <ac:chgData name="坂上　正人" userId="de84e2de-cc80-4e5f-88eb-721cffe1f0a2" providerId="ADAL" clId="{EA295599-5BF6-4EED-B61D-ADC02132DD58}" dt="2024-06-03T10:08:54.255" v="6821" actId="165"/>
          <ac:grpSpMkLst>
            <pc:docMk/>
            <pc:sldMk cId="241431900" sldId="2142534459"/>
            <ac:grpSpMk id="461" creationId="{87B0D4D0-13DD-3B5D-77CC-9E86D9961125}"/>
          </ac:grpSpMkLst>
        </pc:grpChg>
        <pc:grpChg chg="add mod">
          <ac:chgData name="坂上　正人" userId="de84e2de-cc80-4e5f-88eb-721cffe1f0a2" providerId="ADAL" clId="{EA295599-5BF6-4EED-B61D-ADC02132DD58}" dt="2024-06-03T10:08:25.511" v="6721" actId="571"/>
          <ac:grpSpMkLst>
            <pc:docMk/>
            <pc:sldMk cId="241431900" sldId="2142534459"/>
            <ac:grpSpMk id="462" creationId="{23AFDF56-FA5F-C93D-EFAF-79A23A1AA8E5}"/>
          </ac:grpSpMkLst>
        </pc:grpChg>
        <pc:grpChg chg="add mod">
          <ac:chgData name="坂上　正人" userId="de84e2de-cc80-4e5f-88eb-721cffe1f0a2" providerId="ADAL" clId="{EA295599-5BF6-4EED-B61D-ADC02132DD58}" dt="2024-06-04T02:23:05.895" v="9767" actId="1076"/>
          <ac:grpSpMkLst>
            <pc:docMk/>
            <pc:sldMk cId="241431900" sldId="2142534459"/>
            <ac:grpSpMk id="473" creationId="{BA9C11D9-44EE-7134-99B9-CCD82630CFA4}"/>
          </ac:grpSpMkLst>
        </pc:grpChg>
        <pc:grpChg chg="add mod">
          <ac:chgData name="坂上　正人" userId="de84e2de-cc80-4e5f-88eb-721cffe1f0a2" providerId="ADAL" clId="{EA295599-5BF6-4EED-B61D-ADC02132DD58}" dt="2024-06-04T02:23:05.895" v="9767" actId="1076"/>
          <ac:grpSpMkLst>
            <pc:docMk/>
            <pc:sldMk cId="241431900" sldId="2142534459"/>
            <ac:grpSpMk id="474" creationId="{F4FC5A72-948C-C961-36BD-DEDC4B161E40}"/>
          </ac:grpSpMkLst>
        </pc:grpChg>
        <pc:picChg chg="mod">
          <ac:chgData name="坂上　正人" userId="de84e2de-cc80-4e5f-88eb-721cffe1f0a2" providerId="ADAL" clId="{EA295599-5BF6-4EED-B61D-ADC02132DD58}" dt="2024-06-03T10:10:16.212" v="6848" actId="165"/>
          <ac:picMkLst>
            <pc:docMk/>
            <pc:sldMk cId="241431900" sldId="2142534459"/>
            <ac:picMk id="20" creationId="{50FA2190-0606-DAF5-A182-20F13CED1022}"/>
          </ac:picMkLst>
        </pc:picChg>
        <pc:picChg chg="mod">
          <ac:chgData name="坂上　正人" userId="de84e2de-cc80-4e5f-88eb-721cffe1f0a2" providerId="ADAL" clId="{EA295599-5BF6-4EED-B61D-ADC02132DD58}" dt="2024-06-03T10:10:16.212" v="6848" actId="165"/>
          <ac:picMkLst>
            <pc:docMk/>
            <pc:sldMk cId="241431900" sldId="2142534459"/>
            <ac:picMk id="21" creationId="{BC249548-95F6-7FE0-FDB6-DEB77919E807}"/>
          </ac:picMkLst>
        </pc:picChg>
        <pc:picChg chg="mod">
          <ac:chgData name="坂上　正人" userId="de84e2de-cc80-4e5f-88eb-721cffe1f0a2" providerId="ADAL" clId="{EA295599-5BF6-4EED-B61D-ADC02132DD58}" dt="2024-06-03T10:10:16.212" v="6848" actId="165"/>
          <ac:picMkLst>
            <pc:docMk/>
            <pc:sldMk cId="241431900" sldId="2142534459"/>
            <ac:picMk id="22" creationId="{2E510CD5-DC50-5E97-B834-CA39EB0A550A}"/>
          </ac:picMkLst>
        </pc:picChg>
        <pc:picChg chg="mod">
          <ac:chgData name="坂上　正人" userId="de84e2de-cc80-4e5f-88eb-721cffe1f0a2" providerId="ADAL" clId="{EA295599-5BF6-4EED-B61D-ADC02132DD58}" dt="2024-06-03T10:10:16.212" v="6848" actId="165"/>
          <ac:picMkLst>
            <pc:docMk/>
            <pc:sldMk cId="241431900" sldId="2142534459"/>
            <ac:picMk id="24" creationId="{1E21A8FE-5CD8-DB66-1712-F12A560C12EC}"/>
          </ac:picMkLst>
        </pc:picChg>
        <pc:picChg chg="mod">
          <ac:chgData name="坂上　正人" userId="de84e2de-cc80-4e5f-88eb-721cffe1f0a2" providerId="ADAL" clId="{EA295599-5BF6-4EED-B61D-ADC02132DD58}" dt="2024-06-03T10:10:16.212" v="6848" actId="165"/>
          <ac:picMkLst>
            <pc:docMk/>
            <pc:sldMk cId="241431900" sldId="2142534459"/>
            <ac:picMk id="25" creationId="{F5BA7A36-A11F-DCA6-B68F-BA55C0AA2040}"/>
          </ac:picMkLst>
        </pc:picChg>
        <pc:picChg chg="mod">
          <ac:chgData name="坂上　正人" userId="de84e2de-cc80-4e5f-88eb-721cffe1f0a2" providerId="ADAL" clId="{EA295599-5BF6-4EED-B61D-ADC02132DD58}" dt="2024-06-03T10:10:16.212" v="6848" actId="165"/>
          <ac:picMkLst>
            <pc:docMk/>
            <pc:sldMk cId="241431900" sldId="2142534459"/>
            <ac:picMk id="27" creationId="{4B97EF02-9711-5A98-01B4-8ACE710E8E72}"/>
          </ac:picMkLst>
        </pc:picChg>
        <pc:picChg chg="mod">
          <ac:chgData name="坂上　正人" userId="de84e2de-cc80-4e5f-88eb-721cffe1f0a2" providerId="ADAL" clId="{EA295599-5BF6-4EED-B61D-ADC02132DD58}" dt="2024-06-03T10:10:16.212" v="6848" actId="165"/>
          <ac:picMkLst>
            <pc:docMk/>
            <pc:sldMk cId="241431900" sldId="2142534459"/>
            <ac:picMk id="28" creationId="{19C0D5C0-B1AA-DD78-A0EA-162EB0A3CDC3}"/>
          </ac:picMkLst>
        </pc:picChg>
        <pc:picChg chg="mod">
          <ac:chgData name="坂上　正人" userId="de84e2de-cc80-4e5f-88eb-721cffe1f0a2" providerId="ADAL" clId="{EA295599-5BF6-4EED-B61D-ADC02132DD58}" dt="2024-06-03T10:10:16.212" v="6848" actId="165"/>
          <ac:picMkLst>
            <pc:docMk/>
            <pc:sldMk cId="241431900" sldId="2142534459"/>
            <ac:picMk id="29" creationId="{B1C30F8A-7C96-8FFB-6ECC-FB19D8C0CEA2}"/>
          </ac:picMkLst>
        </pc:picChg>
        <pc:picChg chg="mod">
          <ac:chgData name="坂上　正人" userId="de84e2de-cc80-4e5f-88eb-721cffe1f0a2" providerId="ADAL" clId="{EA295599-5BF6-4EED-B61D-ADC02132DD58}" dt="2024-06-03T10:10:16.212" v="6848" actId="165"/>
          <ac:picMkLst>
            <pc:docMk/>
            <pc:sldMk cId="241431900" sldId="2142534459"/>
            <ac:picMk id="31" creationId="{D380B28F-5DC9-E4DF-F156-3B3034B1DC86}"/>
          </ac:picMkLst>
        </pc:picChg>
        <pc:picChg chg="mod">
          <ac:chgData name="坂上　正人" userId="de84e2de-cc80-4e5f-88eb-721cffe1f0a2" providerId="ADAL" clId="{EA295599-5BF6-4EED-B61D-ADC02132DD58}" dt="2024-06-03T10:10:16.212" v="6848" actId="165"/>
          <ac:picMkLst>
            <pc:docMk/>
            <pc:sldMk cId="241431900" sldId="2142534459"/>
            <ac:picMk id="320" creationId="{AC6C10D6-B019-A23E-50E2-5349042C1875}"/>
          </ac:picMkLst>
        </pc:picChg>
        <pc:picChg chg="mod">
          <ac:chgData name="坂上　正人" userId="de84e2de-cc80-4e5f-88eb-721cffe1f0a2" providerId="ADAL" clId="{EA295599-5BF6-4EED-B61D-ADC02132DD58}" dt="2024-06-03T10:10:16.212" v="6848" actId="165"/>
          <ac:picMkLst>
            <pc:docMk/>
            <pc:sldMk cId="241431900" sldId="2142534459"/>
            <ac:picMk id="322" creationId="{A9B7DC82-D2A3-F642-4FE9-183D3DF0FB74}"/>
          </ac:picMkLst>
        </pc:picChg>
        <pc:picChg chg="mod">
          <ac:chgData name="坂上　正人" userId="de84e2de-cc80-4e5f-88eb-721cffe1f0a2" providerId="ADAL" clId="{EA295599-5BF6-4EED-B61D-ADC02132DD58}" dt="2024-06-03T10:10:16.212" v="6848" actId="165"/>
          <ac:picMkLst>
            <pc:docMk/>
            <pc:sldMk cId="241431900" sldId="2142534459"/>
            <ac:picMk id="323" creationId="{2628F262-5DEB-1599-AB52-CE3FB8A8AF38}"/>
          </ac:picMkLst>
        </pc:picChg>
        <pc:picChg chg="mod">
          <ac:chgData name="坂上　正人" userId="de84e2de-cc80-4e5f-88eb-721cffe1f0a2" providerId="ADAL" clId="{EA295599-5BF6-4EED-B61D-ADC02132DD58}" dt="2024-06-03T10:10:16.212" v="6848" actId="165"/>
          <ac:picMkLst>
            <pc:docMk/>
            <pc:sldMk cId="241431900" sldId="2142534459"/>
            <ac:picMk id="324" creationId="{C30C37D4-E0B7-456C-70B6-300134D66629}"/>
          </ac:picMkLst>
        </pc:picChg>
        <pc:picChg chg="mod">
          <ac:chgData name="坂上　正人" userId="de84e2de-cc80-4e5f-88eb-721cffe1f0a2" providerId="ADAL" clId="{EA295599-5BF6-4EED-B61D-ADC02132DD58}" dt="2024-06-03T10:10:16.212" v="6848" actId="165"/>
          <ac:picMkLst>
            <pc:docMk/>
            <pc:sldMk cId="241431900" sldId="2142534459"/>
            <ac:picMk id="325" creationId="{43FD3582-183C-C463-531A-DC7E8AB9617B}"/>
          </ac:picMkLst>
        </pc:picChg>
        <pc:picChg chg="mod">
          <ac:chgData name="坂上　正人" userId="de84e2de-cc80-4e5f-88eb-721cffe1f0a2" providerId="ADAL" clId="{EA295599-5BF6-4EED-B61D-ADC02132DD58}" dt="2024-06-03T10:10:16.212" v="6848" actId="165"/>
          <ac:picMkLst>
            <pc:docMk/>
            <pc:sldMk cId="241431900" sldId="2142534459"/>
            <ac:picMk id="326" creationId="{BF564052-6027-2307-2337-476987C20EB6}"/>
          </ac:picMkLst>
        </pc:picChg>
        <pc:picChg chg="mod">
          <ac:chgData name="坂上　正人" userId="de84e2de-cc80-4e5f-88eb-721cffe1f0a2" providerId="ADAL" clId="{EA295599-5BF6-4EED-B61D-ADC02132DD58}" dt="2024-06-03T10:10:16.212" v="6848" actId="165"/>
          <ac:picMkLst>
            <pc:docMk/>
            <pc:sldMk cId="241431900" sldId="2142534459"/>
            <ac:picMk id="329" creationId="{F24A2496-8949-B010-31A4-9CFC8A002E88}"/>
          </ac:picMkLst>
        </pc:picChg>
        <pc:picChg chg="mod">
          <ac:chgData name="坂上　正人" userId="de84e2de-cc80-4e5f-88eb-721cffe1f0a2" providerId="ADAL" clId="{EA295599-5BF6-4EED-B61D-ADC02132DD58}" dt="2024-06-03T10:00:35.999" v="5865" actId="165"/>
          <ac:picMkLst>
            <pc:docMk/>
            <pc:sldMk cId="241431900" sldId="2142534459"/>
            <ac:picMk id="332" creationId="{7520BC87-74AD-429A-70EF-9E9D5108D0C2}"/>
          </ac:picMkLst>
        </pc:picChg>
        <pc:picChg chg="mod">
          <ac:chgData name="坂上　正人" userId="de84e2de-cc80-4e5f-88eb-721cffe1f0a2" providerId="ADAL" clId="{EA295599-5BF6-4EED-B61D-ADC02132DD58}" dt="2024-06-03T10:00:35.999" v="5865" actId="165"/>
          <ac:picMkLst>
            <pc:docMk/>
            <pc:sldMk cId="241431900" sldId="2142534459"/>
            <ac:picMk id="333" creationId="{C3208012-EA2A-CF80-C715-2B82C34B143B}"/>
          </ac:picMkLst>
        </pc:picChg>
        <pc:picChg chg="mod">
          <ac:chgData name="坂上　正人" userId="de84e2de-cc80-4e5f-88eb-721cffe1f0a2" providerId="ADAL" clId="{EA295599-5BF6-4EED-B61D-ADC02132DD58}" dt="2024-06-03T10:00:35.999" v="5865" actId="165"/>
          <ac:picMkLst>
            <pc:docMk/>
            <pc:sldMk cId="241431900" sldId="2142534459"/>
            <ac:picMk id="334" creationId="{2B0F5F41-43E6-C22D-C966-B72A55DC5674}"/>
          </ac:picMkLst>
        </pc:picChg>
        <pc:picChg chg="mod">
          <ac:chgData name="坂上　正人" userId="de84e2de-cc80-4e5f-88eb-721cffe1f0a2" providerId="ADAL" clId="{EA295599-5BF6-4EED-B61D-ADC02132DD58}" dt="2024-06-03T10:00:35.999" v="5865" actId="165"/>
          <ac:picMkLst>
            <pc:docMk/>
            <pc:sldMk cId="241431900" sldId="2142534459"/>
            <ac:picMk id="335" creationId="{5236A3D1-C3B5-518D-235A-0B37126046CE}"/>
          </ac:picMkLst>
        </pc:picChg>
        <pc:picChg chg="mod">
          <ac:chgData name="坂上　正人" userId="de84e2de-cc80-4e5f-88eb-721cffe1f0a2" providerId="ADAL" clId="{EA295599-5BF6-4EED-B61D-ADC02132DD58}" dt="2024-06-03T10:00:35.999" v="5865" actId="165"/>
          <ac:picMkLst>
            <pc:docMk/>
            <pc:sldMk cId="241431900" sldId="2142534459"/>
            <ac:picMk id="336" creationId="{5052B5EE-058B-1DAE-1079-9F538BAE88E1}"/>
          </ac:picMkLst>
        </pc:picChg>
        <pc:picChg chg="mod">
          <ac:chgData name="坂上　正人" userId="de84e2de-cc80-4e5f-88eb-721cffe1f0a2" providerId="ADAL" clId="{EA295599-5BF6-4EED-B61D-ADC02132DD58}" dt="2024-06-03T10:10:16.212" v="6848" actId="165"/>
          <ac:picMkLst>
            <pc:docMk/>
            <pc:sldMk cId="241431900" sldId="2142534459"/>
            <ac:picMk id="337" creationId="{26F14813-5E47-0D0F-4B58-EB7DF7417987}"/>
          </ac:picMkLst>
        </pc:picChg>
        <pc:picChg chg="mod">
          <ac:chgData name="坂上　正人" userId="de84e2de-cc80-4e5f-88eb-721cffe1f0a2" providerId="ADAL" clId="{EA295599-5BF6-4EED-B61D-ADC02132DD58}" dt="2024-06-03T10:10:16.212" v="6848" actId="165"/>
          <ac:picMkLst>
            <pc:docMk/>
            <pc:sldMk cId="241431900" sldId="2142534459"/>
            <ac:picMk id="339" creationId="{939ECBC4-B4B8-292B-7DD1-4C73C2B2687A}"/>
          </ac:picMkLst>
        </pc:picChg>
        <pc:picChg chg="mod">
          <ac:chgData name="坂上　正人" userId="de84e2de-cc80-4e5f-88eb-721cffe1f0a2" providerId="ADAL" clId="{EA295599-5BF6-4EED-B61D-ADC02132DD58}" dt="2024-06-03T10:10:16.212" v="6848" actId="165"/>
          <ac:picMkLst>
            <pc:docMk/>
            <pc:sldMk cId="241431900" sldId="2142534459"/>
            <ac:picMk id="340" creationId="{832A1C86-FDE1-6B55-65A7-8A20ED399BC9}"/>
          </ac:picMkLst>
        </pc:picChg>
        <pc:picChg chg="mod">
          <ac:chgData name="坂上　正人" userId="de84e2de-cc80-4e5f-88eb-721cffe1f0a2" providerId="ADAL" clId="{EA295599-5BF6-4EED-B61D-ADC02132DD58}" dt="2024-06-03T10:10:16.212" v="6848" actId="165"/>
          <ac:picMkLst>
            <pc:docMk/>
            <pc:sldMk cId="241431900" sldId="2142534459"/>
            <ac:picMk id="341" creationId="{F0F93543-F2C2-CEA8-DC1B-2B2CC02E8B09}"/>
          </ac:picMkLst>
        </pc:picChg>
        <pc:picChg chg="add del mod">
          <ac:chgData name="坂上　正人" userId="de84e2de-cc80-4e5f-88eb-721cffe1f0a2" providerId="ADAL" clId="{EA295599-5BF6-4EED-B61D-ADC02132DD58}" dt="2024-06-03T10:03:45.080" v="6244"/>
          <ac:picMkLst>
            <pc:docMk/>
            <pc:sldMk cId="241431900" sldId="2142534459"/>
            <ac:picMk id="345" creationId="{9B2CC368-1DAA-FEFC-09A5-265D20080C2E}"/>
          </ac:picMkLst>
        </pc:picChg>
        <pc:picChg chg="add del mod">
          <ac:chgData name="坂上　正人" userId="de84e2de-cc80-4e5f-88eb-721cffe1f0a2" providerId="ADAL" clId="{EA295599-5BF6-4EED-B61D-ADC02132DD58}" dt="2024-06-03T10:03:45.080" v="6244"/>
          <ac:picMkLst>
            <pc:docMk/>
            <pc:sldMk cId="241431900" sldId="2142534459"/>
            <ac:picMk id="346" creationId="{2FF4A2D3-A66D-7C41-877D-5264372C18C8}"/>
          </ac:picMkLst>
        </pc:picChg>
        <pc:picChg chg="add del mod">
          <ac:chgData name="坂上　正人" userId="de84e2de-cc80-4e5f-88eb-721cffe1f0a2" providerId="ADAL" clId="{EA295599-5BF6-4EED-B61D-ADC02132DD58}" dt="2024-06-03T10:03:45.080" v="6244"/>
          <ac:picMkLst>
            <pc:docMk/>
            <pc:sldMk cId="241431900" sldId="2142534459"/>
            <ac:picMk id="347" creationId="{C8853F01-D358-28FF-382E-5C7E43EA3AE3}"/>
          </ac:picMkLst>
        </pc:picChg>
        <pc:picChg chg="add del mod">
          <ac:chgData name="坂上　正人" userId="de84e2de-cc80-4e5f-88eb-721cffe1f0a2" providerId="ADAL" clId="{EA295599-5BF6-4EED-B61D-ADC02132DD58}" dt="2024-06-03T10:03:45.080" v="6244"/>
          <ac:picMkLst>
            <pc:docMk/>
            <pc:sldMk cId="241431900" sldId="2142534459"/>
            <ac:picMk id="348" creationId="{33F5A083-D8D9-1A39-5A5A-DD5A4461CA35}"/>
          </ac:picMkLst>
        </pc:picChg>
        <pc:picChg chg="add del mod">
          <ac:chgData name="坂上　正人" userId="de84e2de-cc80-4e5f-88eb-721cffe1f0a2" providerId="ADAL" clId="{EA295599-5BF6-4EED-B61D-ADC02132DD58}" dt="2024-06-03T10:03:45.080" v="6244"/>
          <ac:picMkLst>
            <pc:docMk/>
            <pc:sldMk cId="241431900" sldId="2142534459"/>
            <ac:picMk id="349" creationId="{F57ED918-8337-6EE9-BC02-734CC2E4F8B9}"/>
          </ac:picMkLst>
        </pc:picChg>
        <pc:picChg chg="add del mod">
          <ac:chgData name="坂上　正人" userId="de84e2de-cc80-4e5f-88eb-721cffe1f0a2" providerId="ADAL" clId="{EA295599-5BF6-4EED-B61D-ADC02132DD58}" dt="2024-06-03T10:03:45.080" v="6244"/>
          <ac:picMkLst>
            <pc:docMk/>
            <pc:sldMk cId="241431900" sldId="2142534459"/>
            <ac:picMk id="350" creationId="{31C10AAF-F124-FA8A-7206-1FC1A1D10403}"/>
          </ac:picMkLst>
        </pc:picChg>
        <pc:picChg chg="add del mod">
          <ac:chgData name="坂上　正人" userId="de84e2de-cc80-4e5f-88eb-721cffe1f0a2" providerId="ADAL" clId="{EA295599-5BF6-4EED-B61D-ADC02132DD58}" dt="2024-06-03T10:03:45.080" v="6244"/>
          <ac:picMkLst>
            <pc:docMk/>
            <pc:sldMk cId="241431900" sldId="2142534459"/>
            <ac:picMk id="351" creationId="{18E2D9FD-09AC-9425-9CDA-B2D15595674D}"/>
          </ac:picMkLst>
        </pc:picChg>
        <pc:picChg chg="add del mod">
          <ac:chgData name="坂上　正人" userId="de84e2de-cc80-4e5f-88eb-721cffe1f0a2" providerId="ADAL" clId="{EA295599-5BF6-4EED-B61D-ADC02132DD58}" dt="2024-06-03T10:03:45.080" v="6244"/>
          <ac:picMkLst>
            <pc:docMk/>
            <pc:sldMk cId="241431900" sldId="2142534459"/>
            <ac:picMk id="352" creationId="{3C3E1892-8B04-2B26-C937-1CC5A7C4030F}"/>
          </ac:picMkLst>
        </pc:picChg>
        <pc:picChg chg="add del mod">
          <ac:chgData name="坂上　正人" userId="de84e2de-cc80-4e5f-88eb-721cffe1f0a2" providerId="ADAL" clId="{EA295599-5BF6-4EED-B61D-ADC02132DD58}" dt="2024-06-03T10:03:45.080" v="6244"/>
          <ac:picMkLst>
            <pc:docMk/>
            <pc:sldMk cId="241431900" sldId="2142534459"/>
            <ac:picMk id="353" creationId="{F962B2A1-3DD7-8F4E-872C-D69B3494DA0E}"/>
          </ac:picMkLst>
        </pc:picChg>
        <pc:picChg chg="add del mod">
          <ac:chgData name="坂上　正人" userId="de84e2de-cc80-4e5f-88eb-721cffe1f0a2" providerId="ADAL" clId="{EA295599-5BF6-4EED-B61D-ADC02132DD58}" dt="2024-06-03T10:03:45.080" v="6244"/>
          <ac:picMkLst>
            <pc:docMk/>
            <pc:sldMk cId="241431900" sldId="2142534459"/>
            <ac:picMk id="354" creationId="{17752850-995F-BB84-EB1C-D223DD5ACBF1}"/>
          </ac:picMkLst>
        </pc:picChg>
        <pc:picChg chg="add del mod">
          <ac:chgData name="坂上　正人" userId="de84e2de-cc80-4e5f-88eb-721cffe1f0a2" providerId="ADAL" clId="{EA295599-5BF6-4EED-B61D-ADC02132DD58}" dt="2024-06-03T10:03:45.080" v="6244"/>
          <ac:picMkLst>
            <pc:docMk/>
            <pc:sldMk cId="241431900" sldId="2142534459"/>
            <ac:picMk id="355" creationId="{B5E71860-B1A3-6FE1-9F72-4B7873D3F466}"/>
          </ac:picMkLst>
        </pc:picChg>
        <pc:picChg chg="add del mod">
          <ac:chgData name="坂上　正人" userId="de84e2de-cc80-4e5f-88eb-721cffe1f0a2" providerId="ADAL" clId="{EA295599-5BF6-4EED-B61D-ADC02132DD58}" dt="2024-06-03T10:03:45.080" v="6244"/>
          <ac:picMkLst>
            <pc:docMk/>
            <pc:sldMk cId="241431900" sldId="2142534459"/>
            <ac:picMk id="356" creationId="{3C0B9709-424A-6235-3266-FF24A0901E1F}"/>
          </ac:picMkLst>
        </pc:picChg>
        <pc:picChg chg="add del mod">
          <ac:chgData name="坂上　正人" userId="de84e2de-cc80-4e5f-88eb-721cffe1f0a2" providerId="ADAL" clId="{EA295599-5BF6-4EED-B61D-ADC02132DD58}" dt="2024-06-03T10:03:45.080" v="6244"/>
          <ac:picMkLst>
            <pc:docMk/>
            <pc:sldMk cId="241431900" sldId="2142534459"/>
            <ac:picMk id="357" creationId="{861E8A59-2C69-F077-E162-DBEFC7608F1C}"/>
          </ac:picMkLst>
        </pc:picChg>
        <pc:picChg chg="mod">
          <ac:chgData name="坂上　正人" userId="de84e2de-cc80-4e5f-88eb-721cffe1f0a2" providerId="ADAL" clId="{EA295599-5BF6-4EED-B61D-ADC02132DD58}" dt="2024-06-03T10:00:35.999" v="5865" actId="165"/>
          <ac:picMkLst>
            <pc:docMk/>
            <pc:sldMk cId="241431900" sldId="2142534459"/>
            <ac:picMk id="361" creationId="{BB9EAE13-C5F8-AA11-F18F-29F7B4515308}"/>
          </ac:picMkLst>
        </pc:picChg>
        <pc:picChg chg="mod">
          <ac:chgData name="坂上　正人" userId="de84e2de-cc80-4e5f-88eb-721cffe1f0a2" providerId="ADAL" clId="{EA295599-5BF6-4EED-B61D-ADC02132DD58}" dt="2024-06-03T10:00:35.999" v="5865" actId="165"/>
          <ac:picMkLst>
            <pc:docMk/>
            <pc:sldMk cId="241431900" sldId="2142534459"/>
            <ac:picMk id="362" creationId="{1A3B919F-DAE6-7CA0-C00B-D467F108E1D8}"/>
          </ac:picMkLst>
        </pc:picChg>
        <pc:picChg chg="mod">
          <ac:chgData name="坂上　正人" userId="de84e2de-cc80-4e5f-88eb-721cffe1f0a2" providerId="ADAL" clId="{EA295599-5BF6-4EED-B61D-ADC02132DD58}" dt="2024-06-03T10:00:35.999" v="5865" actId="165"/>
          <ac:picMkLst>
            <pc:docMk/>
            <pc:sldMk cId="241431900" sldId="2142534459"/>
            <ac:picMk id="363" creationId="{19519869-718E-0959-967F-35657CB31D1F}"/>
          </ac:picMkLst>
        </pc:picChg>
        <pc:picChg chg="mod">
          <ac:chgData name="坂上　正人" userId="de84e2de-cc80-4e5f-88eb-721cffe1f0a2" providerId="ADAL" clId="{EA295599-5BF6-4EED-B61D-ADC02132DD58}" dt="2024-06-03T10:00:35.999" v="5865" actId="165"/>
          <ac:picMkLst>
            <pc:docMk/>
            <pc:sldMk cId="241431900" sldId="2142534459"/>
            <ac:picMk id="364" creationId="{2DDECD4B-D66B-BBE3-DC68-F2EDAFF74C17}"/>
          </ac:picMkLst>
        </pc:picChg>
        <pc:picChg chg="add del mod">
          <ac:chgData name="坂上　正人" userId="de84e2de-cc80-4e5f-88eb-721cffe1f0a2" providerId="ADAL" clId="{EA295599-5BF6-4EED-B61D-ADC02132DD58}" dt="2024-06-03T10:03:45.080" v="6244"/>
          <ac:picMkLst>
            <pc:docMk/>
            <pc:sldMk cId="241431900" sldId="2142534459"/>
            <ac:picMk id="365" creationId="{51569B0E-574D-6A4F-4A85-80D40AEDC5E3}"/>
          </ac:picMkLst>
        </pc:picChg>
        <pc:picChg chg="add del mod">
          <ac:chgData name="坂上　正人" userId="de84e2de-cc80-4e5f-88eb-721cffe1f0a2" providerId="ADAL" clId="{EA295599-5BF6-4EED-B61D-ADC02132DD58}" dt="2024-06-03T10:03:45.080" v="6244"/>
          <ac:picMkLst>
            <pc:docMk/>
            <pc:sldMk cId="241431900" sldId="2142534459"/>
            <ac:picMk id="366" creationId="{253CB6D6-94D9-F63F-0064-DFDC3EBAF56F}"/>
          </ac:picMkLst>
        </pc:picChg>
        <pc:picChg chg="mod">
          <ac:chgData name="坂上　正人" userId="de84e2de-cc80-4e5f-88eb-721cffe1f0a2" providerId="ADAL" clId="{EA295599-5BF6-4EED-B61D-ADC02132DD58}" dt="2024-06-03T10:00:35.999" v="5865" actId="165"/>
          <ac:picMkLst>
            <pc:docMk/>
            <pc:sldMk cId="241431900" sldId="2142534459"/>
            <ac:picMk id="367" creationId="{C30FF6E5-D7C5-F508-D586-0B2261DC47B8}"/>
          </ac:picMkLst>
        </pc:picChg>
        <pc:picChg chg="add del mod">
          <ac:chgData name="坂上　正人" userId="de84e2de-cc80-4e5f-88eb-721cffe1f0a2" providerId="ADAL" clId="{EA295599-5BF6-4EED-B61D-ADC02132DD58}" dt="2024-06-03T10:03:45.080" v="6244"/>
          <ac:picMkLst>
            <pc:docMk/>
            <pc:sldMk cId="241431900" sldId="2142534459"/>
            <ac:picMk id="368" creationId="{9E3B974F-E55B-2FEB-A84C-90900124FBE7}"/>
          </ac:picMkLst>
        </pc:picChg>
        <pc:picChg chg="mod">
          <ac:chgData name="坂上　正人" userId="de84e2de-cc80-4e5f-88eb-721cffe1f0a2" providerId="ADAL" clId="{EA295599-5BF6-4EED-B61D-ADC02132DD58}" dt="2024-06-03T10:00:35.999" v="5865" actId="165"/>
          <ac:picMkLst>
            <pc:docMk/>
            <pc:sldMk cId="241431900" sldId="2142534459"/>
            <ac:picMk id="371" creationId="{7125703A-9C43-6030-815F-98F6A8E0E313}"/>
          </ac:picMkLst>
        </pc:picChg>
        <pc:picChg chg="mod">
          <ac:chgData name="坂上　正人" userId="de84e2de-cc80-4e5f-88eb-721cffe1f0a2" providerId="ADAL" clId="{EA295599-5BF6-4EED-B61D-ADC02132DD58}" dt="2024-06-03T10:00:35.999" v="5865" actId="165"/>
          <ac:picMkLst>
            <pc:docMk/>
            <pc:sldMk cId="241431900" sldId="2142534459"/>
            <ac:picMk id="372" creationId="{24B4260A-B04B-C903-4E9B-CED0E0992504}"/>
          </ac:picMkLst>
        </pc:picChg>
        <pc:picChg chg="mod">
          <ac:chgData name="坂上　正人" userId="de84e2de-cc80-4e5f-88eb-721cffe1f0a2" providerId="ADAL" clId="{EA295599-5BF6-4EED-B61D-ADC02132DD58}" dt="2024-06-03T10:00:35.999" v="5865" actId="165"/>
          <ac:picMkLst>
            <pc:docMk/>
            <pc:sldMk cId="241431900" sldId="2142534459"/>
            <ac:picMk id="373" creationId="{A9B6FBDF-F3D0-68EE-7F1A-DA9CB077AFAE}"/>
          </ac:picMkLst>
        </pc:picChg>
        <pc:picChg chg="mod">
          <ac:chgData name="坂上　正人" userId="de84e2de-cc80-4e5f-88eb-721cffe1f0a2" providerId="ADAL" clId="{EA295599-5BF6-4EED-B61D-ADC02132DD58}" dt="2024-06-03T10:00:35.999" v="5865" actId="165"/>
          <ac:picMkLst>
            <pc:docMk/>
            <pc:sldMk cId="241431900" sldId="2142534459"/>
            <ac:picMk id="374" creationId="{52D5F09F-C0C3-2F4B-5F6C-0EC31DF81218}"/>
          </ac:picMkLst>
        </pc:picChg>
        <pc:picChg chg="mod">
          <ac:chgData name="坂上　正人" userId="de84e2de-cc80-4e5f-88eb-721cffe1f0a2" providerId="ADAL" clId="{EA295599-5BF6-4EED-B61D-ADC02132DD58}" dt="2024-06-03T10:00:35.999" v="5865" actId="165"/>
          <ac:picMkLst>
            <pc:docMk/>
            <pc:sldMk cId="241431900" sldId="2142534459"/>
            <ac:picMk id="375" creationId="{44897D89-A7C9-DE22-394A-3265ACF553A6}"/>
          </ac:picMkLst>
        </pc:picChg>
        <pc:picChg chg="mod">
          <ac:chgData name="坂上　正人" userId="de84e2de-cc80-4e5f-88eb-721cffe1f0a2" providerId="ADAL" clId="{EA295599-5BF6-4EED-B61D-ADC02132DD58}" dt="2024-06-03T10:00:35.999" v="5865" actId="165"/>
          <ac:picMkLst>
            <pc:docMk/>
            <pc:sldMk cId="241431900" sldId="2142534459"/>
            <ac:picMk id="378" creationId="{52212C1E-6197-C87D-B0BC-ACD4212F5F17}"/>
          </ac:picMkLst>
        </pc:picChg>
        <pc:picChg chg="mod">
          <ac:chgData name="坂上　正人" userId="de84e2de-cc80-4e5f-88eb-721cffe1f0a2" providerId="ADAL" clId="{EA295599-5BF6-4EED-B61D-ADC02132DD58}" dt="2024-06-03T10:00:35.999" v="5865" actId="165"/>
          <ac:picMkLst>
            <pc:docMk/>
            <pc:sldMk cId="241431900" sldId="2142534459"/>
            <ac:picMk id="379" creationId="{6F93313E-24CC-C177-4759-E6569EDEBE6C}"/>
          </ac:picMkLst>
        </pc:picChg>
        <pc:picChg chg="mod">
          <ac:chgData name="坂上　正人" userId="de84e2de-cc80-4e5f-88eb-721cffe1f0a2" providerId="ADAL" clId="{EA295599-5BF6-4EED-B61D-ADC02132DD58}" dt="2024-06-03T10:00:35.999" v="5865" actId="165"/>
          <ac:picMkLst>
            <pc:docMk/>
            <pc:sldMk cId="241431900" sldId="2142534459"/>
            <ac:picMk id="380" creationId="{E9999A5B-3785-E2C2-7B74-D97EC657B4F1}"/>
          </ac:picMkLst>
        </pc:picChg>
        <pc:picChg chg="mod">
          <ac:chgData name="坂上　正人" userId="de84e2de-cc80-4e5f-88eb-721cffe1f0a2" providerId="ADAL" clId="{EA295599-5BF6-4EED-B61D-ADC02132DD58}" dt="2024-06-03T10:00:35.999" v="5865" actId="165"/>
          <ac:picMkLst>
            <pc:docMk/>
            <pc:sldMk cId="241431900" sldId="2142534459"/>
            <ac:picMk id="381" creationId="{0168184A-C1E2-77F3-7EE4-5CF5F5B76F12}"/>
          </ac:picMkLst>
        </pc:picChg>
        <pc:picChg chg="mod">
          <ac:chgData name="坂上　正人" userId="de84e2de-cc80-4e5f-88eb-721cffe1f0a2" providerId="ADAL" clId="{EA295599-5BF6-4EED-B61D-ADC02132DD58}" dt="2024-06-03T10:00:35.999" v="5865" actId="165"/>
          <ac:picMkLst>
            <pc:docMk/>
            <pc:sldMk cId="241431900" sldId="2142534459"/>
            <ac:picMk id="382" creationId="{40E99D27-FC92-71DD-23E0-30198A35638A}"/>
          </ac:picMkLst>
        </pc:picChg>
        <pc:picChg chg="add del mod">
          <ac:chgData name="坂上　正人" userId="de84e2de-cc80-4e5f-88eb-721cffe1f0a2" providerId="ADAL" clId="{EA295599-5BF6-4EED-B61D-ADC02132DD58}" dt="2024-06-03T10:03:45.080" v="6244"/>
          <ac:picMkLst>
            <pc:docMk/>
            <pc:sldMk cId="241431900" sldId="2142534459"/>
            <ac:picMk id="383" creationId="{E0CC721D-24CC-F1E5-0560-9ADF7F28DF32}"/>
          </ac:picMkLst>
        </pc:picChg>
        <pc:picChg chg="add del mod">
          <ac:chgData name="坂上　正人" userId="de84e2de-cc80-4e5f-88eb-721cffe1f0a2" providerId="ADAL" clId="{EA295599-5BF6-4EED-B61D-ADC02132DD58}" dt="2024-06-03T10:03:45.080" v="6244"/>
          <ac:picMkLst>
            <pc:docMk/>
            <pc:sldMk cId="241431900" sldId="2142534459"/>
            <ac:picMk id="385" creationId="{28A29B99-07DE-17DA-A9A9-37C061C72C17}"/>
          </ac:picMkLst>
        </pc:picChg>
        <pc:picChg chg="add del mod">
          <ac:chgData name="坂上　正人" userId="de84e2de-cc80-4e5f-88eb-721cffe1f0a2" providerId="ADAL" clId="{EA295599-5BF6-4EED-B61D-ADC02132DD58}" dt="2024-06-03T10:03:45.080" v="6244"/>
          <ac:picMkLst>
            <pc:docMk/>
            <pc:sldMk cId="241431900" sldId="2142534459"/>
            <ac:picMk id="386" creationId="{33472816-F457-ECF6-0FEA-6BC2E11BFDB0}"/>
          </ac:picMkLst>
        </pc:picChg>
        <pc:picChg chg="add del mod">
          <ac:chgData name="坂上　正人" userId="de84e2de-cc80-4e5f-88eb-721cffe1f0a2" providerId="ADAL" clId="{EA295599-5BF6-4EED-B61D-ADC02132DD58}" dt="2024-06-03T10:03:45.080" v="6244"/>
          <ac:picMkLst>
            <pc:docMk/>
            <pc:sldMk cId="241431900" sldId="2142534459"/>
            <ac:picMk id="389" creationId="{066E3227-665A-26F3-C371-21CBEC99D221}"/>
          </ac:picMkLst>
        </pc:picChg>
        <pc:picChg chg="add del mod">
          <ac:chgData name="坂上　正人" userId="de84e2de-cc80-4e5f-88eb-721cffe1f0a2" providerId="ADAL" clId="{EA295599-5BF6-4EED-B61D-ADC02132DD58}" dt="2024-06-03T10:03:45.080" v="6244"/>
          <ac:picMkLst>
            <pc:docMk/>
            <pc:sldMk cId="241431900" sldId="2142534459"/>
            <ac:picMk id="390" creationId="{AB9D09FB-DF39-6CB9-3911-0A2F8EDCB273}"/>
          </ac:picMkLst>
        </pc:picChg>
        <pc:picChg chg="add del mod">
          <ac:chgData name="坂上　正人" userId="de84e2de-cc80-4e5f-88eb-721cffe1f0a2" providerId="ADAL" clId="{EA295599-5BF6-4EED-B61D-ADC02132DD58}" dt="2024-06-03T10:03:45.080" v="6244"/>
          <ac:picMkLst>
            <pc:docMk/>
            <pc:sldMk cId="241431900" sldId="2142534459"/>
            <ac:picMk id="391" creationId="{7DAC0F8F-26BF-93B8-25E8-87600B692407}"/>
          </ac:picMkLst>
        </pc:picChg>
        <pc:picChg chg="add del mod">
          <ac:chgData name="坂上　正人" userId="de84e2de-cc80-4e5f-88eb-721cffe1f0a2" providerId="ADAL" clId="{EA295599-5BF6-4EED-B61D-ADC02132DD58}" dt="2024-06-03T10:03:45.080" v="6244"/>
          <ac:picMkLst>
            <pc:docMk/>
            <pc:sldMk cId="241431900" sldId="2142534459"/>
            <ac:picMk id="392" creationId="{D0903A3C-806B-AF8E-2419-752CF71ABD1D}"/>
          </ac:picMkLst>
        </pc:picChg>
        <pc:picChg chg="add del mod">
          <ac:chgData name="坂上　正人" userId="de84e2de-cc80-4e5f-88eb-721cffe1f0a2" providerId="ADAL" clId="{EA295599-5BF6-4EED-B61D-ADC02132DD58}" dt="2024-06-03T10:03:45.080" v="6244"/>
          <ac:picMkLst>
            <pc:docMk/>
            <pc:sldMk cId="241431900" sldId="2142534459"/>
            <ac:picMk id="393" creationId="{8C24E2A9-5CC4-73C4-18E2-501153031D5C}"/>
          </ac:picMkLst>
        </pc:picChg>
        <pc:picChg chg="add del mod">
          <ac:chgData name="坂上　正人" userId="de84e2de-cc80-4e5f-88eb-721cffe1f0a2" providerId="ADAL" clId="{EA295599-5BF6-4EED-B61D-ADC02132DD58}" dt="2024-06-03T10:03:45.080" v="6244"/>
          <ac:picMkLst>
            <pc:docMk/>
            <pc:sldMk cId="241431900" sldId="2142534459"/>
            <ac:picMk id="394" creationId="{6F14CA7C-6C31-B871-7817-82554E1544F4}"/>
          </ac:picMkLst>
        </pc:picChg>
        <pc:picChg chg="add del mod">
          <ac:chgData name="坂上　正人" userId="de84e2de-cc80-4e5f-88eb-721cffe1f0a2" providerId="ADAL" clId="{EA295599-5BF6-4EED-B61D-ADC02132DD58}" dt="2024-06-03T10:03:45.080" v="6244"/>
          <ac:picMkLst>
            <pc:docMk/>
            <pc:sldMk cId="241431900" sldId="2142534459"/>
            <ac:picMk id="395" creationId="{89D1B147-9430-8D2B-2747-77DF76BFB8B5}"/>
          </ac:picMkLst>
        </pc:picChg>
        <pc:picChg chg="add del mod">
          <ac:chgData name="坂上　正人" userId="de84e2de-cc80-4e5f-88eb-721cffe1f0a2" providerId="ADAL" clId="{EA295599-5BF6-4EED-B61D-ADC02132DD58}" dt="2024-06-03T10:03:45.080" v="6244"/>
          <ac:picMkLst>
            <pc:docMk/>
            <pc:sldMk cId="241431900" sldId="2142534459"/>
            <ac:picMk id="396" creationId="{C544DE37-8E49-D68B-8AF8-425F7A1BB6E7}"/>
          </ac:picMkLst>
        </pc:picChg>
        <pc:picChg chg="add del mod">
          <ac:chgData name="坂上　正人" userId="de84e2de-cc80-4e5f-88eb-721cffe1f0a2" providerId="ADAL" clId="{EA295599-5BF6-4EED-B61D-ADC02132DD58}" dt="2024-06-03T10:03:45.080" v="6244"/>
          <ac:picMkLst>
            <pc:docMk/>
            <pc:sldMk cId="241431900" sldId="2142534459"/>
            <ac:picMk id="397" creationId="{F1144DB4-F7F3-9130-D27F-4EB23D6E965C}"/>
          </ac:picMkLst>
        </pc:picChg>
        <pc:picChg chg="add del mod">
          <ac:chgData name="坂上　正人" userId="de84e2de-cc80-4e5f-88eb-721cffe1f0a2" providerId="ADAL" clId="{EA295599-5BF6-4EED-B61D-ADC02132DD58}" dt="2024-06-03T10:03:45.080" v="6244"/>
          <ac:picMkLst>
            <pc:docMk/>
            <pc:sldMk cId="241431900" sldId="2142534459"/>
            <ac:picMk id="398" creationId="{8A3E9F3D-21F6-1BAE-3BBF-10E5F9879C06}"/>
          </ac:picMkLst>
        </pc:picChg>
        <pc:picChg chg="add del mod">
          <ac:chgData name="坂上　正人" userId="de84e2de-cc80-4e5f-88eb-721cffe1f0a2" providerId="ADAL" clId="{EA295599-5BF6-4EED-B61D-ADC02132DD58}" dt="2024-06-03T10:03:45.080" v="6244"/>
          <ac:picMkLst>
            <pc:docMk/>
            <pc:sldMk cId="241431900" sldId="2142534459"/>
            <ac:picMk id="399" creationId="{0D1D8716-38A8-2364-8CBC-EF400FC77434}"/>
          </ac:picMkLst>
        </pc:picChg>
        <pc:picChg chg="add del mod">
          <ac:chgData name="坂上　正人" userId="de84e2de-cc80-4e5f-88eb-721cffe1f0a2" providerId="ADAL" clId="{EA295599-5BF6-4EED-B61D-ADC02132DD58}" dt="2024-06-03T10:03:45.080" v="6244"/>
          <ac:picMkLst>
            <pc:docMk/>
            <pc:sldMk cId="241431900" sldId="2142534459"/>
            <ac:picMk id="400" creationId="{94A218F3-2330-05A9-8F59-CC54FF501598}"/>
          </ac:picMkLst>
        </pc:picChg>
        <pc:picChg chg="add del mod">
          <ac:chgData name="坂上　正人" userId="de84e2de-cc80-4e5f-88eb-721cffe1f0a2" providerId="ADAL" clId="{EA295599-5BF6-4EED-B61D-ADC02132DD58}" dt="2024-06-03T10:03:45.080" v="6244"/>
          <ac:picMkLst>
            <pc:docMk/>
            <pc:sldMk cId="241431900" sldId="2142534459"/>
            <ac:picMk id="401" creationId="{21CC873F-C64E-6239-7908-C7CECCFC7FD6}"/>
          </ac:picMkLst>
        </pc:picChg>
        <pc:picChg chg="add del mod">
          <ac:chgData name="坂上　正人" userId="de84e2de-cc80-4e5f-88eb-721cffe1f0a2" providerId="ADAL" clId="{EA295599-5BF6-4EED-B61D-ADC02132DD58}" dt="2024-06-03T10:03:45.080" v="6244"/>
          <ac:picMkLst>
            <pc:docMk/>
            <pc:sldMk cId="241431900" sldId="2142534459"/>
            <ac:picMk id="402" creationId="{E5301683-3E4A-EF96-877E-71CA53CB6B4B}"/>
          </ac:picMkLst>
        </pc:picChg>
        <pc:picChg chg="add del mod">
          <ac:chgData name="坂上　正人" userId="de84e2de-cc80-4e5f-88eb-721cffe1f0a2" providerId="ADAL" clId="{EA295599-5BF6-4EED-B61D-ADC02132DD58}" dt="2024-06-03T10:03:45.080" v="6244"/>
          <ac:picMkLst>
            <pc:docMk/>
            <pc:sldMk cId="241431900" sldId="2142534459"/>
            <ac:picMk id="403" creationId="{9808D9FF-1882-1722-2E02-25C6DC540D12}"/>
          </ac:picMkLst>
        </pc:picChg>
        <pc:picChg chg="add del mod">
          <ac:chgData name="坂上　正人" userId="de84e2de-cc80-4e5f-88eb-721cffe1f0a2" providerId="ADAL" clId="{EA295599-5BF6-4EED-B61D-ADC02132DD58}" dt="2024-06-03T10:03:45.080" v="6244"/>
          <ac:picMkLst>
            <pc:docMk/>
            <pc:sldMk cId="241431900" sldId="2142534459"/>
            <ac:picMk id="404" creationId="{A2DA8844-AF00-DEB1-A8FE-D9D5694D3C7F}"/>
          </ac:picMkLst>
        </pc:picChg>
        <pc:picChg chg="add mod topLvl">
          <ac:chgData name="坂上　正人" userId="de84e2de-cc80-4e5f-88eb-721cffe1f0a2" providerId="ADAL" clId="{EA295599-5BF6-4EED-B61D-ADC02132DD58}" dt="2024-06-03T10:04:10.930" v="6251" actId="165"/>
          <ac:picMkLst>
            <pc:docMk/>
            <pc:sldMk cId="241431900" sldId="2142534459"/>
            <ac:picMk id="415" creationId="{C78A5737-31ED-0476-9EBD-0ED9AAC0678E}"/>
          </ac:picMkLst>
        </pc:picChg>
        <pc:picChg chg="add mod topLvl">
          <ac:chgData name="坂上　正人" userId="de84e2de-cc80-4e5f-88eb-721cffe1f0a2" providerId="ADAL" clId="{EA295599-5BF6-4EED-B61D-ADC02132DD58}" dt="2024-06-03T10:04:10.930" v="6251" actId="165"/>
          <ac:picMkLst>
            <pc:docMk/>
            <pc:sldMk cId="241431900" sldId="2142534459"/>
            <ac:picMk id="416" creationId="{1DAAB50F-C113-0246-DF32-DA3CBA01B6C6}"/>
          </ac:picMkLst>
        </pc:picChg>
        <pc:picChg chg="add mod topLvl">
          <ac:chgData name="坂上　正人" userId="de84e2de-cc80-4e5f-88eb-721cffe1f0a2" providerId="ADAL" clId="{EA295599-5BF6-4EED-B61D-ADC02132DD58}" dt="2024-06-03T10:04:10.930" v="6251" actId="165"/>
          <ac:picMkLst>
            <pc:docMk/>
            <pc:sldMk cId="241431900" sldId="2142534459"/>
            <ac:picMk id="417" creationId="{5C80ABC8-B939-E02C-84CE-997E7ECC4138}"/>
          </ac:picMkLst>
        </pc:picChg>
        <pc:picChg chg="add mod topLvl">
          <ac:chgData name="坂上　正人" userId="de84e2de-cc80-4e5f-88eb-721cffe1f0a2" providerId="ADAL" clId="{EA295599-5BF6-4EED-B61D-ADC02132DD58}" dt="2024-06-03T10:04:10.930" v="6251" actId="165"/>
          <ac:picMkLst>
            <pc:docMk/>
            <pc:sldMk cId="241431900" sldId="2142534459"/>
            <ac:picMk id="418" creationId="{3B7FECAF-1159-B3D1-B5D9-E36B6ECC1D20}"/>
          </ac:picMkLst>
        </pc:picChg>
        <pc:picChg chg="add mod topLvl">
          <ac:chgData name="坂上　正人" userId="de84e2de-cc80-4e5f-88eb-721cffe1f0a2" providerId="ADAL" clId="{EA295599-5BF6-4EED-B61D-ADC02132DD58}" dt="2024-06-03T10:04:10.930" v="6251" actId="165"/>
          <ac:picMkLst>
            <pc:docMk/>
            <pc:sldMk cId="241431900" sldId="2142534459"/>
            <ac:picMk id="419" creationId="{055A8114-E03D-A79E-BD04-B52BD81584DF}"/>
          </ac:picMkLst>
        </pc:picChg>
        <pc:picChg chg="add mod topLvl">
          <ac:chgData name="坂上　正人" userId="de84e2de-cc80-4e5f-88eb-721cffe1f0a2" providerId="ADAL" clId="{EA295599-5BF6-4EED-B61D-ADC02132DD58}" dt="2024-06-03T10:04:10.930" v="6251" actId="165"/>
          <ac:picMkLst>
            <pc:docMk/>
            <pc:sldMk cId="241431900" sldId="2142534459"/>
            <ac:picMk id="420" creationId="{791F102B-0861-C2B6-B52D-7429B239A14F}"/>
          </ac:picMkLst>
        </pc:picChg>
        <pc:picChg chg="add mod topLvl">
          <ac:chgData name="坂上　正人" userId="de84e2de-cc80-4e5f-88eb-721cffe1f0a2" providerId="ADAL" clId="{EA295599-5BF6-4EED-B61D-ADC02132DD58}" dt="2024-06-03T10:04:10.930" v="6251" actId="165"/>
          <ac:picMkLst>
            <pc:docMk/>
            <pc:sldMk cId="241431900" sldId="2142534459"/>
            <ac:picMk id="421" creationId="{DF87097C-7AA6-64B5-4374-8268C2E3ADC2}"/>
          </ac:picMkLst>
        </pc:picChg>
        <pc:picChg chg="add mod topLvl">
          <ac:chgData name="坂上　正人" userId="de84e2de-cc80-4e5f-88eb-721cffe1f0a2" providerId="ADAL" clId="{EA295599-5BF6-4EED-B61D-ADC02132DD58}" dt="2024-06-03T10:04:10.930" v="6251" actId="165"/>
          <ac:picMkLst>
            <pc:docMk/>
            <pc:sldMk cId="241431900" sldId="2142534459"/>
            <ac:picMk id="422" creationId="{633B1517-03D3-1C69-1341-70A2F2BF9919}"/>
          </ac:picMkLst>
        </pc:picChg>
        <pc:picChg chg="add mod topLvl">
          <ac:chgData name="坂上　正人" userId="de84e2de-cc80-4e5f-88eb-721cffe1f0a2" providerId="ADAL" clId="{EA295599-5BF6-4EED-B61D-ADC02132DD58}" dt="2024-06-03T10:04:10.930" v="6251" actId="165"/>
          <ac:picMkLst>
            <pc:docMk/>
            <pc:sldMk cId="241431900" sldId="2142534459"/>
            <ac:picMk id="423" creationId="{8409E277-3D8C-BEA6-318E-DEAB373EA73E}"/>
          </ac:picMkLst>
        </pc:picChg>
        <pc:picChg chg="add mod topLvl">
          <ac:chgData name="坂上　正人" userId="de84e2de-cc80-4e5f-88eb-721cffe1f0a2" providerId="ADAL" clId="{EA295599-5BF6-4EED-B61D-ADC02132DD58}" dt="2024-06-03T10:04:10.930" v="6251" actId="165"/>
          <ac:picMkLst>
            <pc:docMk/>
            <pc:sldMk cId="241431900" sldId="2142534459"/>
            <ac:picMk id="424" creationId="{AB691CC2-ABFC-4E69-FA48-E86FCA2EDC5F}"/>
          </ac:picMkLst>
        </pc:picChg>
        <pc:picChg chg="add mod topLvl">
          <ac:chgData name="坂上　正人" userId="de84e2de-cc80-4e5f-88eb-721cffe1f0a2" providerId="ADAL" clId="{EA295599-5BF6-4EED-B61D-ADC02132DD58}" dt="2024-06-03T10:04:10.930" v="6251" actId="165"/>
          <ac:picMkLst>
            <pc:docMk/>
            <pc:sldMk cId="241431900" sldId="2142534459"/>
            <ac:picMk id="425" creationId="{28872869-4FB7-E0A9-7620-853EAF888F04}"/>
          </ac:picMkLst>
        </pc:picChg>
        <pc:picChg chg="add mod topLvl">
          <ac:chgData name="坂上　正人" userId="de84e2de-cc80-4e5f-88eb-721cffe1f0a2" providerId="ADAL" clId="{EA295599-5BF6-4EED-B61D-ADC02132DD58}" dt="2024-06-03T10:04:10.930" v="6251" actId="165"/>
          <ac:picMkLst>
            <pc:docMk/>
            <pc:sldMk cId="241431900" sldId="2142534459"/>
            <ac:picMk id="426" creationId="{38B1A7F0-387B-FA59-7279-65F958003CFC}"/>
          </ac:picMkLst>
        </pc:picChg>
        <pc:picChg chg="add mod topLvl">
          <ac:chgData name="坂上　正人" userId="de84e2de-cc80-4e5f-88eb-721cffe1f0a2" providerId="ADAL" clId="{EA295599-5BF6-4EED-B61D-ADC02132DD58}" dt="2024-06-03T10:04:10.930" v="6251" actId="165"/>
          <ac:picMkLst>
            <pc:docMk/>
            <pc:sldMk cId="241431900" sldId="2142534459"/>
            <ac:picMk id="427" creationId="{E1FBE680-05BD-F879-EF24-050561FE9098}"/>
          </ac:picMkLst>
        </pc:picChg>
        <pc:picChg chg="add mod topLvl">
          <ac:chgData name="坂上　正人" userId="de84e2de-cc80-4e5f-88eb-721cffe1f0a2" providerId="ADAL" clId="{EA295599-5BF6-4EED-B61D-ADC02132DD58}" dt="2024-06-03T10:04:10.930" v="6251" actId="165"/>
          <ac:picMkLst>
            <pc:docMk/>
            <pc:sldMk cId="241431900" sldId="2142534459"/>
            <ac:picMk id="428" creationId="{73392668-3F4A-6D8E-9F16-580E2D33E7A6}"/>
          </ac:picMkLst>
        </pc:picChg>
        <pc:picChg chg="add mod topLvl">
          <ac:chgData name="坂上　正人" userId="de84e2de-cc80-4e5f-88eb-721cffe1f0a2" providerId="ADAL" clId="{EA295599-5BF6-4EED-B61D-ADC02132DD58}" dt="2024-06-03T10:04:10.930" v="6251" actId="165"/>
          <ac:picMkLst>
            <pc:docMk/>
            <pc:sldMk cId="241431900" sldId="2142534459"/>
            <ac:picMk id="429" creationId="{BE71BD2E-D549-D67F-65F1-585FBA9E58BB}"/>
          </ac:picMkLst>
        </pc:picChg>
        <pc:picChg chg="add mod topLvl">
          <ac:chgData name="坂上　正人" userId="de84e2de-cc80-4e5f-88eb-721cffe1f0a2" providerId="ADAL" clId="{EA295599-5BF6-4EED-B61D-ADC02132DD58}" dt="2024-06-03T10:04:10.930" v="6251" actId="165"/>
          <ac:picMkLst>
            <pc:docMk/>
            <pc:sldMk cId="241431900" sldId="2142534459"/>
            <ac:picMk id="430" creationId="{B33E5ED4-5CAD-0194-99FC-FA4C22DC4392}"/>
          </ac:picMkLst>
        </pc:picChg>
        <pc:picChg chg="add mod topLvl">
          <ac:chgData name="坂上　正人" userId="de84e2de-cc80-4e5f-88eb-721cffe1f0a2" providerId="ADAL" clId="{EA295599-5BF6-4EED-B61D-ADC02132DD58}" dt="2024-06-03T10:04:10.930" v="6251" actId="165"/>
          <ac:picMkLst>
            <pc:docMk/>
            <pc:sldMk cId="241431900" sldId="2142534459"/>
            <ac:picMk id="431" creationId="{D3317321-A9F1-6F40-1937-96E2566A2A85}"/>
          </ac:picMkLst>
        </pc:picChg>
        <pc:picChg chg="add mod topLvl">
          <ac:chgData name="坂上　正人" userId="de84e2de-cc80-4e5f-88eb-721cffe1f0a2" providerId="ADAL" clId="{EA295599-5BF6-4EED-B61D-ADC02132DD58}" dt="2024-06-03T10:04:10.930" v="6251" actId="165"/>
          <ac:picMkLst>
            <pc:docMk/>
            <pc:sldMk cId="241431900" sldId="2142534459"/>
            <ac:picMk id="432" creationId="{9B246BAF-B00A-2AEE-3FA1-2F7E62E42ABE}"/>
          </ac:picMkLst>
        </pc:picChg>
        <pc:picChg chg="add mod topLvl">
          <ac:chgData name="坂上　正人" userId="de84e2de-cc80-4e5f-88eb-721cffe1f0a2" providerId="ADAL" clId="{EA295599-5BF6-4EED-B61D-ADC02132DD58}" dt="2024-06-03T10:04:10.930" v="6251" actId="165"/>
          <ac:picMkLst>
            <pc:docMk/>
            <pc:sldMk cId="241431900" sldId="2142534459"/>
            <ac:picMk id="433" creationId="{FAFDA7DD-35A7-AF34-F5A6-7CACE257F34F}"/>
          </ac:picMkLst>
        </pc:picChg>
        <pc:picChg chg="add mod topLvl">
          <ac:chgData name="坂上　正人" userId="de84e2de-cc80-4e5f-88eb-721cffe1f0a2" providerId="ADAL" clId="{EA295599-5BF6-4EED-B61D-ADC02132DD58}" dt="2024-06-03T10:04:10.930" v="6251" actId="165"/>
          <ac:picMkLst>
            <pc:docMk/>
            <pc:sldMk cId="241431900" sldId="2142534459"/>
            <ac:picMk id="434" creationId="{AF7393E3-B1F6-2C9D-95DD-E47AB43EF2D9}"/>
          </ac:picMkLst>
        </pc:picChg>
        <pc:picChg chg="add mod topLvl">
          <ac:chgData name="坂上　正人" userId="de84e2de-cc80-4e5f-88eb-721cffe1f0a2" providerId="ADAL" clId="{EA295599-5BF6-4EED-B61D-ADC02132DD58}" dt="2024-06-03T10:04:10.930" v="6251" actId="165"/>
          <ac:picMkLst>
            <pc:docMk/>
            <pc:sldMk cId="241431900" sldId="2142534459"/>
            <ac:picMk id="435" creationId="{ACACBF90-120B-F5A6-7F86-B71DF5BEF2E1}"/>
          </ac:picMkLst>
        </pc:picChg>
        <pc:picChg chg="add mod topLvl">
          <ac:chgData name="坂上　正人" userId="de84e2de-cc80-4e5f-88eb-721cffe1f0a2" providerId="ADAL" clId="{EA295599-5BF6-4EED-B61D-ADC02132DD58}" dt="2024-06-03T10:04:10.930" v="6251" actId="165"/>
          <ac:picMkLst>
            <pc:docMk/>
            <pc:sldMk cId="241431900" sldId="2142534459"/>
            <ac:picMk id="436" creationId="{804CB168-3D70-E0AD-9C23-E2848BCC7BC3}"/>
          </ac:picMkLst>
        </pc:picChg>
        <pc:picChg chg="add mod topLvl">
          <ac:chgData name="坂上　正人" userId="de84e2de-cc80-4e5f-88eb-721cffe1f0a2" providerId="ADAL" clId="{EA295599-5BF6-4EED-B61D-ADC02132DD58}" dt="2024-06-03T10:04:10.930" v="6251" actId="165"/>
          <ac:picMkLst>
            <pc:docMk/>
            <pc:sldMk cId="241431900" sldId="2142534459"/>
            <ac:picMk id="437" creationId="{1807A850-9E60-8382-201B-5EEE809DBB1E}"/>
          </ac:picMkLst>
        </pc:picChg>
        <pc:picChg chg="add mod topLvl">
          <ac:chgData name="坂上　正人" userId="de84e2de-cc80-4e5f-88eb-721cffe1f0a2" providerId="ADAL" clId="{EA295599-5BF6-4EED-B61D-ADC02132DD58}" dt="2024-06-03T10:04:10.930" v="6251" actId="165"/>
          <ac:picMkLst>
            <pc:docMk/>
            <pc:sldMk cId="241431900" sldId="2142534459"/>
            <ac:picMk id="438" creationId="{F3E6A8CE-2E77-2CDB-F732-830F8B1FAE62}"/>
          </ac:picMkLst>
        </pc:picChg>
        <pc:picChg chg="add mod topLvl">
          <ac:chgData name="坂上　正人" userId="de84e2de-cc80-4e5f-88eb-721cffe1f0a2" providerId="ADAL" clId="{EA295599-5BF6-4EED-B61D-ADC02132DD58}" dt="2024-06-03T10:04:10.930" v="6251" actId="165"/>
          <ac:picMkLst>
            <pc:docMk/>
            <pc:sldMk cId="241431900" sldId="2142534459"/>
            <ac:picMk id="439" creationId="{199580A6-6893-91B2-69F5-06A2D309D89C}"/>
          </ac:picMkLst>
        </pc:picChg>
        <pc:picChg chg="add mod topLvl">
          <ac:chgData name="坂上　正人" userId="de84e2de-cc80-4e5f-88eb-721cffe1f0a2" providerId="ADAL" clId="{EA295599-5BF6-4EED-B61D-ADC02132DD58}" dt="2024-06-03T10:04:10.930" v="6251" actId="165"/>
          <ac:picMkLst>
            <pc:docMk/>
            <pc:sldMk cId="241431900" sldId="2142534459"/>
            <ac:picMk id="440" creationId="{AAE8CC95-C583-752C-DB7B-A8BB9E06981F}"/>
          </ac:picMkLst>
        </pc:picChg>
        <pc:picChg chg="add mod topLvl">
          <ac:chgData name="坂上　正人" userId="de84e2de-cc80-4e5f-88eb-721cffe1f0a2" providerId="ADAL" clId="{EA295599-5BF6-4EED-B61D-ADC02132DD58}" dt="2024-06-03T10:04:10.930" v="6251" actId="165"/>
          <ac:picMkLst>
            <pc:docMk/>
            <pc:sldMk cId="241431900" sldId="2142534459"/>
            <ac:picMk id="441" creationId="{439F6C2D-8A92-FEC6-7679-8538436F29D3}"/>
          </ac:picMkLst>
        </pc:picChg>
        <pc:picChg chg="add mod topLvl">
          <ac:chgData name="坂上　正人" userId="de84e2de-cc80-4e5f-88eb-721cffe1f0a2" providerId="ADAL" clId="{EA295599-5BF6-4EED-B61D-ADC02132DD58}" dt="2024-06-03T10:04:10.930" v="6251" actId="165"/>
          <ac:picMkLst>
            <pc:docMk/>
            <pc:sldMk cId="241431900" sldId="2142534459"/>
            <ac:picMk id="442" creationId="{B145AF2B-D1EA-982A-91F8-24A80FA32F7E}"/>
          </ac:picMkLst>
        </pc:picChg>
        <pc:picChg chg="add mod topLvl">
          <ac:chgData name="坂上　正人" userId="de84e2de-cc80-4e5f-88eb-721cffe1f0a2" providerId="ADAL" clId="{EA295599-5BF6-4EED-B61D-ADC02132DD58}" dt="2024-06-03T10:04:10.930" v="6251" actId="165"/>
          <ac:picMkLst>
            <pc:docMk/>
            <pc:sldMk cId="241431900" sldId="2142534459"/>
            <ac:picMk id="443" creationId="{8F7AFD25-C532-89B1-AE15-8415D7AE871A}"/>
          </ac:picMkLst>
        </pc:picChg>
        <pc:picChg chg="add mod topLvl">
          <ac:chgData name="坂上　正人" userId="de84e2de-cc80-4e5f-88eb-721cffe1f0a2" providerId="ADAL" clId="{EA295599-5BF6-4EED-B61D-ADC02132DD58}" dt="2024-06-03T10:04:10.930" v="6251" actId="165"/>
          <ac:picMkLst>
            <pc:docMk/>
            <pc:sldMk cId="241431900" sldId="2142534459"/>
            <ac:picMk id="444" creationId="{66657566-6C10-D645-FE3C-07BD3A66E5A8}"/>
          </ac:picMkLst>
        </pc:picChg>
        <pc:picChg chg="add mod topLvl">
          <ac:chgData name="坂上　正人" userId="de84e2de-cc80-4e5f-88eb-721cffe1f0a2" providerId="ADAL" clId="{EA295599-5BF6-4EED-B61D-ADC02132DD58}" dt="2024-06-03T10:04:10.930" v="6251" actId="165"/>
          <ac:picMkLst>
            <pc:docMk/>
            <pc:sldMk cId="241431900" sldId="2142534459"/>
            <ac:picMk id="445" creationId="{B23D4707-1505-F2B8-6112-719250626D6B}"/>
          </ac:picMkLst>
        </pc:picChg>
        <pc:picChg chg="add mod topLvl">
          <ac:chgData name="坂上　正人" userId="de84e2de-cc80-4e5f-88eb-721cffe1f0a2" providerId="ADAL" clId="{EA295599-5BF6-4EED-B61D-ADC02132DD58}" dt="2024-06-03T10:04:10.930" v="6251" actId="165"/>
          <ac:picMkLst>
            <pc:docMk/>
            <pc:sldMk cId="241431900" sldId="2142534459"/>
            <ac:picMk id="446" creationId="{D3069765-DA0B-2EE6-1590-A1A560DEF5EA}"/>
          </ac:picMkLst>
        </pc:picChg>
        <pc:picChg chg="add mod topLvl">
          <ac:chgData name="坂上　正人" userId="de84e2de-cc80-4e5f-88eb-721cffe1f0a2" providerId="ADAL" clId="{EA295599-5BF6-4EED-B61D-ADC02132DD58}" dt="2024-06-03T10:04:10.930" v="6251" actId="165"/>
          <ac:picMkLst>
            <pc:docMk/>
            <pc:sldMk cId="241431900" sldId="2142534459"/>
            <ac:picMk id="447" creationId="{20A0FB46-CD7D-8287-7067-CCB15B73C7D4}"/>
          </ac:picMkLst>
        </pc:picChg>
        <pc:picChg chg="add mod topLvl">
          <ac:chgData name="坂上　正人" userId="de84e2de-cc80-4e5f-88eb-721cffe1f0a2" providerId="ADAL" clId="{EA295599-5BF6-4EED-B61D-ADC02132DD58}" dt="2024-06-03T10:04:10.930" v="6251" actId="165"/>
          <ac:picMkLst>
            <pc:docMk/>
            <pc:sldMk cId="241431900" sldId="2142534459"/>
            <ac:picMk id="448" creationId="{4D367315-A556-753A-AC0E-2429F9C39E21}"/>
          </ac:picMkLst>
        </pc:picChg>
        <pc:picChg chg="add mod topLvl">
          <ac:chgData name="坂上　正人" userId="de84e2de-cc80-4e5f-88eb-721cffe1f0a2" providerId="ADAL" clId="{EA295599-5BF6-4EED-B61D-ADC02132DD58}" dt="2024-06-03T10:04:10.930" v="6251" actId="165"/>
          <ac:picMkLst>
            <pc:docMk/>
            <pc:sldMk cId="241431900" sldId="2142534459"/>
            <ac:picMk id="449" creationId="{3CA8533E-E0E8-06CA-74A9-2D616C5AB991}"/>
          </ac:picMkLst>
        </pc:picChg>
        <pc:cxnChg chg="add del mod">
          <ac:chgData name="坂上　正人" userId="de84e2de-cc80-4e5f-88eb-721cffe1f0a2" providerId="ADAL" clId="{EA295599-5BF6-4EED-B61D-ADC02132DD58}" dt="2024-06-03T10:03:45.080" v="6244"/>
          <ac:cxnSpMkLst>
            <pc:docMk/>
            <pc:sldMk cId="241431900" sldId="2142534459"/>
            <ac:cxnSpMk id="405" creationId="{8935083A-A10E-ED93-A3BC-D1823C66C4AC}"/>
          </ac:cxnSpMkLst>
        </pc:cxnChg>
        <pc:cxnChg chg="add del mod">
          <ac:chgData name="坂上　正人" userId="de84e2de-cc80-4e5f-88eb-721cffe1f0a2" providerId="ADAL" clId="{EA295599-5BF6-4EED-B61D-ADC02132DD58}" dt="2024-06-03T10:03:45.080" v="6244"/>
          <ac:cxnSpMkLst>
            <pc:docMk/>
            <pc:sldMk cId="241431900" sldId="2142534459"/>
            <ac:cxnSpMk id="406" creationId="{AAA1119A-D29A-4DC5-D4E7-DF6AC1A2C20C}"/>
          </ac:cxnSpMkLst>
        </pc:cxnChg>
        <pc:cxnChg chg="add del mod">
          <ac:chgData name="坂上　正人" userId="de84e2de-cc80-4e5f-88eb-721cffe1f0a2" providerId="ADAL" clId="{EA295599-5BF6-4EED-B61D-ADC02132DD58}" dt="2024-06-03T10:03:45.080" v="6244"/>
          <ac:cxnSpMkLst>
            <pc:docMk/>
            <pc:sldMk cId="241431900" sldId="2142534459"/>
            <ac:cxnSpMk id="408" creationId="{A701E8E7-21BA-CA75-F655-975F76899758}"/>
          </ac:cxnSpMkLst>
        </pc:cxnChg>
        <pc:cxnChg chg="add mod topLvl">
          <ac:chgData name="坂上　正人" userId="de84e2de-cc80-4e5f-88eb-721cffe1f0a2" providerId="ADAL" clId="{EA295599-5BF6-4EED-B61D-ADC02132DD58}" dt="2024-06-03T10:06:45.711" v="6508" actId="1076"/>
          <ac:cxnSpMkLst>
            <pc:docMk/>
            <pc:sldMk cId="241431900" sldId="2142534459"/>
            <ac:cxnSpMk id="450" creationId="{B3FDF66C-EF19-7A93-DE7C-1523C1689EC4}"/>
          </ac:cxnSpMkLst>
        </pc:cxnChg>
        <pc:cxnChg chg="add del mod topLvl">
          <ac:chgData name="坂上　正人" userId="de84e2de-cc80-4e5f-88eb-721cffe1f0a2" providerId="ADAL" clId="{EA295599-5BF6-4EED-B61D-ADC02132DD58}" dt="2024-06-03T10:05:47.524" v="6465" actId="478"/>
          <ac:cxnSpMkLst>
            <pc:docMk/>
            <pc:sldMk cId="241431900" sldId="2142534459"/>
            <ac:cxnSpMk id="451" creationId="{61217B86-3DB8-17C9-8945-8922E54C5EF5}"/>
          </ac:cxnSpMkLst>
        </pc:cxnChg>
        <pc:cxnChg chg="add mod topLvl">
          <ac:chgData name="坂上　正人" userId="de84e2de-cc80-4e5f-88eb-721cffe1f0a2" providerId="ADAL" clId="{EA295599-5BF6-4EED-B61D-ADC02132DD58}" dt="2024-06-03T10:09:31.264" v="6841" actId="1076"/>
          <ac:cxnSpMkLst>
            <pc:docMk/>
            <pc:sldMk cId="241431900" sldId="2142534459"/>
            <ac:cxnSpMk id="453" creationId="{967992AB-B920-9FFC-BCD6-19CE111D3D9F}"/>
          </ac:cxnSpMkLst>
        </pc:cxnChg>
      </pc:sldChg>
      <pc:sldChg chg="addSp delSp modSp add del mod">
        <pc:chgData name="坂上　正人" userId="de84e2de-cc80-4e5f-88eb-721cffe1f0a2" providerId="ADAL" clId="{EA295599-5BF6-4EED-B61D-ADC02132DD58}" dt="2024-06-04T03:03:25.301" v="10815" actId="47"/>
        <pc:sldMkLst>
          <pc:docMk/>
          <pc:sldMk cId="1246680154" sldId="2142534460"/>
        </pc:sldMkLst>
        <pc:spChg chg="del">
          <ac:chgData name="坂上　正人" userId="de84e2de-cc80-4e5f-88eb-721cffe1f0a2" providerId="ADAL" clId="{EA295599-5BF6-4EED-B61D-ADC02132DD58}" dt="2024-06-03T12:23:17.316" v="7060" actId="478"/>
          <ac:spMkLst>
            <pc:docMk/>
            <pc:sldMk cId="1246680154" sldId="2142534460"/>
            <ac:spMk id="5" creationId="{EBF71B2E-CD2B-EC9C-DBC0-887BB1575D3F}"/>
          </ac:spMkLst>
        </pc:spChg>
        <pc:spChg chg="mod">
          <ac:chgData name="坂上　正人" userId="de84e2de-cc80-4e5f-88eb-721cffe1f0a2" providerId="ADAL" clId="{EA295599-5BF6-4EED-B61D-ADC02132DD58}" dt="2024-06-03T12:33:54.039" v="7722" actId="20577"/>
          <ac:spMkLst>
            <pc:docMk/>
            <pc:sldMk cId="1246680154" sldId="2142534460"/>
            <ac:spMk id="7" creationId="{33358B64-E4A8-2EF4-24B4-5558A09B1663}"/>
          </ac:spMkLst>
        </pc:spChg>
        <pc:spChg chg="add mod">
          <ac:chgData name="坂上　正人" userId="de84e2de-cc80-4e5f-88eb-721cffe1f0a2" providerId="ADAL" clId="{EA295599-5BF6-4EED-B61D-ADC02132DD58}" dt="2024-06-03T12:30:51.331" v="7293" actId="1076"/>
          <ac:spMkLst>
            <pc:docMk/>
            <pc:sldMk cId="1246680154" sldId="2142534460"/>
            <ac:spMk id="12" creationId="{DA60959F-4408-B48A-D771-A5B7E8D73E25}"/>
          </ac:spMkLst>
        </pc:spChg>
        <pc:spChg chg="add del mod">
          <ac:chgData name="坂上　正人" userId="de84e2de-cc80-4e5f-88eb-721cffe1f0a2" providerId="ADAL" clId="{EA295599-5BF6-4EED-B61D-ADC02132DD58}" dt="2024-06-03T15:46:14.782" v="7956"/>
          <ac:spMkLst>
            <pc:docMk/>
            <pc:sldMk cId="1246680154" sldId="2142534460"/>
            <ac:spMk id="14" creationId="{9B03A14A-5986-04BC-A128-7EDE951A28AD}"/>
          </ac:spMkLst>
        </pc:spChg>
        <pc:spChg chg="add mod">
          <ac:chgData name="坂上　正人" userId="de84e2de-cc80-4e5f-88eb-721cffe1f0a2" providerId="ADAL" clId="{EA295599-5BF6-4EED-B61D-ADC02132DD58}" dt="2024-06-03T15:45:18.012" v="7921" actId="14100"/>
          <ac:spMkLst>
            <pc:docMk/>
            <pc:sldMk cId="1246680154" sldId="2142534460"/>
            <ac:spMk id="15" creationId="{BB4E335E-A863-0476-1940-230361CE9521}"/>
          </ac:spMkLst>
        </pc:spChg>
        <pc:spChg chg="add mod">
          <ac:chgData name="坂上　正人" userId="de84e2de-cc80-4e5f-88eb-721cffe1f0a2" providerId="ADAL" clId="{EA295599-5BF6-4EED-B61D-ADC02132DD58}" dt="2024-06-03T15:45:37.853" v="7944" actId="20577"/>
          <ac:spMkLst>
            <pc:docMk/>
            <pc:sldMk cId="1246680154" sldId="2142534460"/>
            <ac:spMk id="16" creationId="{F2FA0C35-EB71-4953-5280-CCA8261824CD}"/>
          </ac:spMkLst>
        </pc:spChg>
        <pc:spChg chg="add del mod">
          <ac:chgData name="坂上　正人" userId="de84e2de-cc80-4e5f-88eb-721cffe1f0a2" providerId="ADAL" clId="{EA295599-5BF6-4EED-B61D-ADC02132DD58}" dt="2024-06-03T12:31:25.830" v="7323"/>
          <ac:spMkLst>
            <pc:docMk/>
            <pc:sldMk cId="1246680154" sldId="2142534460"/>
            <ac:spMk id="17" creationId="{6EC74F13-7B4E-8E14-6725-437CE522EEAE}"/>
          </ac:spMkLst>
        </pc:spChg>
        <pc:spChg chg="add mod">
          <ac:chgData name="坂上　正人" userId="de84e2de-cc80-4e5f-88eb-721cffe1f0a2" providerId="ADAL" clId="{EA295599-5BF6-4EED-B61D-ADC02132DD58}" dt="2024-06-03T15:46:03.147" v="7948" actId="1076"/>
          <ac:spMkLst>
            <pc:docMk/>
            <pc:sldMk cId="1246680154" sldId="2142534460"/>
            <ac:spMk id="18" creationId="{6BD3BE46-01FC-CD75-D745-B5E9E132D173}"/>
          </ac:spMkLst>
        </pc:spChg>
        <pc:spChg chg="add mod">
          <ac:chgData name="坂上　正人" userId="de84e2de-cc80-4e5f-88eb-721cffe1f0a2" providerId="ADAL" clId="{EA295599-5BF6-4EED-B61D-ADC02132DD58}" dt="2024-06-03T12:37:51.280" v="7816"/>
          <ac:spMkLst>
            <pc:docMk/>
            <pc:sldMk cId="1246680154" sldId="2142534460"/>
            <ac:spMk id="21" creationId="{981F4F2F-6E16-3B0D-C0EA-00517F494BE6}"/>
          </ac:spMkLst>
        </pc:spChg>
        <pc:spChg chg="add mod">
          <ac:chgData name="坂上　正人" userId="de84e2de-cc80-4e5f-88eb-721cffe1f0a2" providerId="ADAL" clId="{EA295599-5BF6-4EED-B61D-ADC02132DD58}" dt="2024-06-03T15:45:54.598" v="7947" actId="14100"/>
          <ac:spMkLst>
            <pc:docMk/>
            <pc:sldMk cId="1246680154" sldId="2142534460"/>
            <ac:spMk id="22" creationId="{A62E1438-DBB0-BF17-F734-4222860916F4}"/>
          </ac:spMkLst>
        </pc:spChg>
        <pc:spChg chg="add mod">
          <ac:chgData name="坂上　正人" userId="de84e2de-cc80-4e5f-88eb-721cffe1f0a2" providerId="ADAL" clId="{EA295599-5BF6-4EED-B61D-ADC02132DD58}" dt="2024-06-03T15:46:33.269" v="7966" actId="20577"/>
          <ac:spMkLst>
            <pc:docMk/>
            <pc:sldMk cId="1246680154" sldId="2142534460"/>
            <ac:spMk id="23" creationId="{C51930C1-787B-1FDF-A5E7-1AE338B05D96}"/>
          </ac:spMkLst>
        </pc:spChg>
        <pc:grpChg chg="add del mod">
          <ac:chgData name="坂上　正人" userId="de84e2de-cc80-4e5f-88eb-721cffe1f0a2" providerId="ADAL" clId="{EA295599-5BF6-4EED-B61D-ADC02132DD58}" dt="2024-06-03T12:24:50.448" v="7082" actId="165"/>
          <ac:grpSpMkLst>
            <pc:docMk/>
            <pc:sldMk cId="1246680154" sldId="2142534460"/>
            <ac:grpSpMk id="11" creationId="{33C0CE8F-A9CA-B354-990E-3F956B827A1E}"/>
          </ac:grpSpMkLst>
        </pc:grpChg>
        <pc:picChg chg="del">
          <ac:chgData name="坂上　正人" userId="de84e2de-cc80-4e5f-88eb-721cffe1f0a2" providerId="ADAL" clId="{EA295599-5BF6-4EED-B61D-ADC02132DD58}" dt="2024-06-03T12:23:17.316" v="7060" actId="478"/>
          <ac:picMkLst>
            <pc:docMk/>
            <pc:sldMk cId="1246680154" sldId="2142534460"/>
            <ac:picMk id="3" creationId="{A18D9614-CA1D-253B-9BD3-23C65D025EAA}"/>
          </ac:picMkLst>
        </pc:picChg>
        <pc:picChg chg="del mod">
          <ac:chgData name="坂上　正人" userId="de84e2de-cc80-4e5f-88eb-721cffe1f0a2" providerId="ADAL" clId="{EA295599-5BF6-4EED-B61D-ADC02132DD58}" dt="2024-06-03T12:24:24.261" v="7072" actId="478"/>
          <ac:picMkLst>
            <pc:docMk/>
            <pc:sldMk cId="1246680154" sldId="2142534460"/>
            <ac:picMk id="4" creationId="{2B83B3CB-299B-6EB8-C385-A757A0C07BDD}"/>
          </ac:picMkLst>
        </pc:picChg>
        <pc:picChg chg="add del mod">
          <ac:chgData name="坂上　正人" userId="de84e2de-cc80-4e5f-88eb-721cffe1f0a2" providerId="ADAL" clId="{EA295599-5BF6-4EED-B61D-ADC02132DD58}" dt="2024-06-03T12:24:17.091" v="7068" actId="478"/>
          <ac:picMkLst>
            <pc:docMk/>
            <pc:sldMk cId="1246680154" sldId="2142534460"/>
            <ac:picMk id="6" creationId="{42BA86A2-FCB1-0F49-6B0F-547CB3BE961B}"/>
          </ac:picMkLst>
        </pc:picChg>
        <pc:picChg chg="add mod topLvl">
          <ac:chgData name="坂上　正人" userId="de84e2de-cc80-4e5f-88eb-721cffe1f0a2" providerId="ADAL" clId="{EA295599-5BF6-4EED-B61D-ADC02132DD58}" dt="2024-06-03T12:30:51.331" v="7293" actId="1076"/>
          <ac:picMkLst>
            <pc:docMk/>
            <pc:sldMk cId="1246680154" sldId="2142534460"/>
            <ac:picMk id="10" creationId="{061445CC-865D-E09C-1561-7151E5385DE7}"/>
          </ac:picMkLst>
        </pc:picChg>
        <pc:picChg chg="del mod topLvl">
          <ac:chgData name="坂上　正人" userId="de84e2de-cc80-4e5f-88eb-721cffe1f0a2" providerId="ADAL" clId="{EA295599-5BF6-4EED-B61D-ADC02132DD58}" dt="2024-06-04T02:28:04.326" v="9818" actId="21"/>
          <ac:picMkLst>
            <pc:docMk/>
            <pc:sldMk cId="1246680154" sldId="2142534460"/>
            <ac:picMk id="13" creationId="{E885FA8B-F160-C722-6D0D-474658FFB682}"/>
          </ac:picMkLst>
        </pc:picChg>
        <pc:picChg chg="add mod">
          <ac:chgData name="坂上　正人" userId="de84e2de-cc80-4e5f-88eb-721cffe1f0a2" providerId="ADAL" clId="{EA295599-5BF6-4EED-B61D-ADC02132DD58}" dt="2024-06-03T12:37:16.561" v="7724" actId="1076"/>
          <ac:picMkLst>
            <pc:docMk/>
            <pc:sldMk cId="1246680154" sldId="2142534460"/>
            <ac:picMk id="20" creationId="{1CFE9FEF-8464-FFCB-19E2-155636E3CDE0}"/>
          </ac:picMkLst>
        </pc:picChg>
        <pc:cxnChg chg="del">
          <ac:chgData name="坂上　正人" userId="de84e2de-cc80-4e5f-88eb-721cffe1f0a2" providerId="ADAL" clId="{EA295599-5BF6-4EED-B61D-ADC02132DD58}" dt="2024-06-03T12:23:21.376" v="7061" actId="478"/>
          <ac:cxnSpMkLst>
            <pc:docMk/>
            <pc:sldMk cId="1246680154" sldId="2142534460"/>
            <ac:cxnSpMk id="8" creationId="{A1631533-5F0A-7D41-CFF8-81D0AC33A6BA}"/>
          </ac:cxnSpMkLst>
        </pc:cxnChg>
      </pc:sldChg>
      <pc:sldChg chg="add del">
        <pc:chgData name="坂上　正人" userId="de84e2de-cc80-4e5f-88eb-721cffe1f0a2" providerId="ADAL" clId="{EA295599-5BF6-4EED-B61D-ADC02132DD58}" dt="2024-06-03T12:19:23.634" v="6962"/>
        <pc:sldMkLst>
          <pc:docMk/>
          <pc:sldMk cId="2337292409" sldId="2142534460"/>
        </pc:sldMkLst>
      </pc:sldChg>
      <pc:sldChg chg="add del">
        <pc:chgData name="坂上　正人" userId="de84e2de-cc80-4e5f-88eb-721cffe1f0a2" providerId="ADAL" clId="{EA295599-5BF6-4EED-B61D-ADC02132DD58}" dt="2024-06-03T09:50:21.555" v="5205"/>
        <pc:sldMkLst>
          <pc:docMk/>
          <pc:sldMk cId="3034491688" sldId="2142534460"/>
        </pc:sldMkLst>
      </pc:sldChg>
      <pc:sldChg chg="addSp delSp modSp add mod">
        <pc:chgData name="坂上　正人" userId="de84e2de-cc80-4e5f-88eb-721cffe1f0a2" providerId="ADAL" clId="{EA295599-5BF6-4EED-B61D-ADC02132DD58}" dt="2024-06-04T03:07:52.021" v="10935"/>
        <pc:sldMkLst>
          <pc:docMk/>
          <pc:sldMk cId="27275595" sldId="2142534461"/>
        </pc:sldMkLst>
        <pc:spChg chg="mod">
          <ac:chgData name="坂上　正人" userId="de84e2de-cc80-4e5f-88eb-721cffe1f0a2" providerId="ADAL" clId="{EA295599-5BF6-4EED-B61D-ADC02132DD58}" dt="2024-06-04T02:32:15.696" v="9912" actId="164"/>
          <ac:spMkLst>
            <pc:docMk/>
            <pc:sldMk cId="27275595" sldId="2142534461"/>
            <ac:spMk id="2" creationId="{C50ED1C9-4A7A-F479-FB9E-E0AB0B581A94}"/>
          </ac:spMkLst>
        </pc:spChg>
        <pc:spChg chg="add mod topLvl">
          <ac:chgData name="坂上　正人" userId="de84e2de-cc80-4e5f-88eb-721cffe1f0a2" providerId="ADAL" clId="{EA295599-5BF6-4EED-B61D-ADC02132DD58}" dt="2024-06-04T03:07:32.729" v="10898" actId="165"/>
          <ac:spMkLst>
            <pc:docMk/>
            <pc:sldMk cId="27275595" sldId="2142534461"/>
            <ac:spMk id="4" creationId="{197943CD-102B-6934-2D30-C4B907E4C4FC}"/>
          </ac:spMkLst>
        </pc:spChg>
        <pc:spChg chg="mod">
          <ac:chgData name="坂上　正人" userId="de84e2de-cc80-4e5f-88eb-721cffe1f0a2" providerId="ADAL" clId="{EA295599-5BF6-4EED-B61D-ADC02132DD58}" dt="2024-06-04T02:32:15.696" v="9912" actId="164"/>
          <ac:spMkLst>
            <pc:docMk/>
            <pc:sldMk cId="27275595" sldId="2142534461"/>
            <ac:spMk id="5" creationId="{8183342B-25C8-1FA5-039F-75DC59BC60C3}"/>
          </ac:spMkLst>
        </pc:spChg>
        <pc:spChg chg="mod">
          <ac:chgData name="坂上　正人" userId="de84e2de-cc80-4e5f-88eb-721cffe1f0a2" providerId="ADAL" clId="{EA295599-5BF6-4EED-B61D-ADC02132DD58}" dt="2024-06-04T02:32:15.696" v="9912" actId="164"/>
          <ac:spMkLst>
            <pc:docMk/>
            <pc:sldMk cId="27275595" sldId="2142534461"/>
            <ac:spMk id="6" creationId="{D2DCD1BD-A985-C531-70E5-353C98422145}"/>
          </ac:spMkLst>
        </pc:spChg>
        <pc:spChg chg="add del mod">
          <ac:chgData name="坂上　正人" userId="de84e2de-cc80-4e5f-88eb-721cffe1f0a2" providerId="ADAL" clId="{EA295599-5BF6-4EED-B61D-ADC02132DD58}" dt="2024-06-04T02:46:50.022" v="10020"/>
          <ac:spMkLst>
            <pc:docMk/>
            <pc:sldMk cId="27275595" sldId="2142534461"/>
            <ac:spMk id="7" creationId="{6978F4B8-BD0D-D13B-4AED-613C95CE9B97}"/>
          </ac:spMkLst>
        </pc:spChg>
        <pc:spChg chg="mod">
          <ac:chgData name="坂上　正人" userId="de84e2de-cc80-4e5f-88eb-721cffe1f0a2" providerId="ADAL" clId="{EA295599-5BF6-4EED-B61D-ADC02132DD58}" dt="2024-06-04T02:32:15.696" v="9912" actId="164"/>
          <ac:spMkLst>
            <pc:docMk/>
            <pc:sldMk cId="27275595" sldId="2142534461"/>
            <ac:spMk id="9" creationId="{39180C41-F301-3BE3-337B-914FB78807D5}"/>
          </ac:spMkLst>
        </pc:spChg>
        <pc:spChg chg="add mod">
          <ac:chgData name="坂上　正人" userId="de84e2de-cc80-4e5f-88eb-721cffe1f0a2" providerId="ADAL" clId="{EA295599-5BF6-4EED-B61D-ADC02132DD58}" dt="2024-06-04T03:04:13.258" v="10816" actId="1076"/>
          <ac:spMkLst>
            <pc:docMk/>
            <pc:sldMk cId="27275595" sldId="2142534461"/>
            <ac:spMk id="10" creationId="{44685DC7-368A-EA36-1784-77839AE99A1B}"/>
          </ac:spMkLst>
        </pc:spChg>
        <pc:spChg chg="add mod">
          <ac:chgData name="坂上　正人" userId="de84e2de-cc80-4e5f-88eb-721cffe1f0a2" providerId="ADAL" clId="{EA295599-5BF6-4EED-B61D-ADC02132DD58}" dt="2024-06-04T03:07:05.402" v="10891" actId="1076"/>
          <ac:spMkLst>
            <pc:docMk/>
            <pc:sldMk cId="27275595" sldId="2142534461"/>
            <ac:spMk id="15" creationId="{638662C3-CD03-19E7-B277-E03B408F0253}"/>
          </ac:spMkLst>
        </pc:spChg>
        <pc:spChg chg="add del mod">
          <ac:chgData name="坂上　正人" userId="de84e2de-cc80-4e5f-88eb-721cffe1f0a2" providerId="ADAL" clId="{EA295599-5BF6-4EED-B61D-ADC02132DD58}" dt="2024-06-04T02:41:57.971" v="9975" actId="478"/>
          <ac:spMkLst>
            <pc:docMk/>
            <pc:sldMk cId="27275595" sldId="2142534461"/>
            <ac:spMk id="18" creationId="{EE283AD8-807B-6580-67C7-8B397123B0DE}"/>
          </ac:spMkLst>
        </pc:spChg>
        <pc:spChg chg="add del mod">
          <ac:chgData name="坂上　正人" userId="de84e2de-cc80-4e5f-88eb-721cffe1f0a2" providerId="ADAL" clId="{EA295599-5BF6-4EED-B61D-ADC02132DD58}" dt="2024-06-04T02:56:38.614" v="10387" actId="478"/>
          <ac:spMkLst>
            <pc:docMk/>
            <pc:sldMk cId="27275595" sldId="2142534461"/>
            <ac:spMk id="19" creationId="{B5DD1384-4928-DCC0-516D-026249A2BB0A}"/>
          </ac:spMkLst>
        </pc:spChg>
        <pc:spChg chg="add mod">
          <ac:chgData name="坂上　正人" userId="de84e2de-cc80-4e5f-88eb-721cffe1f0a2" providerId="ADAL" clId="{EA295599-5BF6-4EED-B61D-ADC02132DD58}" dt="2024-06-04T03:05:02.975" v="10844"/>
          <ac:spMkLst>
            <pc:docMk/>
            <pc:sldMk cId="27275595" sldId="2142534461"/>
            <ac:spMk id="20" creationId="{584B8C55-BD62-3B32-EFC6-1418EF4FA10E}"/>
          </ac:spMkLst>
        </pc:spChg>
        <pc:spChg chg="add mod topLvl">
          <ac:chgData name="坂上　正人" userId="de84e2de-cc80-4e5f-88eb-721cffe1f0a2" providerId="ADAL" clId="{EA295599-5BF6-4EED-B61D-ADC02132DD58}" dt="2024-06-04T03:07:32.729" v="10898" actId="165"/>
          <ac:spMkLst>
            <pc:docMk/>
            <pc:sldMk cId="27275595" sldId="2142534461"/>
            <ac:spMk id="21" creationId="{65C5972D-AD76-7875-7688-C9B02AA1F2FF}"/>
          </ac:spMkLst>
        </pc:spChg>
        <pc:spChg chg="del">
          <ac:chgData name="坂上　正人" userId="de84e2de-cc80-4e5f-88eb-721cffe1f0a2" providerId="ADAL" clId="{EA295599-5BF6-4EED-B61D-ADC02132DD58}" dt="2024-06-04T03:01:54.069" v="10639" actId="478"/>
          <ac:spMkLst>
            <pc:docMk/>
            <pc:sldMk cId="27275595" sldId="2142534461"/>
            <ac:spMk id="23" creationId="{995B765C-8EF2-4575-A487-03EBF1334915}"/>
          </ac:spMkLst>
        </pc:spChg>
        <pc:spChg chg="mod">
          <ac:chgData name="坂上　正人" userId="de84e2de-cc80-4e5f-88eb-721cffe1f0a2" providerId="ADAL" clId="{EA295599-5BF6-4EED-B61D-ADC02132DD58}" dt="2024-06-04T03:06:58.406" v="10889"/>
          <ac:spMkLst>
            <pc:docMk/>
            <pc:sldMk cId="27275595" sldId="2142534461"/>
            <ac:spMk id="26" creationId="{91FB18EA-2877-AAF4-0504-FF06ABD03AC8}"/>
          </ac:spMkLst>
        </pc:spChg>
        <pc:spChg chg="mod">
          <ac:chgData name="坂上　正人" userId="de84e2de-cc80-4e5f-88eb-721cffe1f0a2" providerId="ADAL" clId="{EA295599-5BF6-4EED-B61D-ADC02132DD58}" dt="2024-06-04T03:06:58.406" v="10889"/>
          <ac:spMkLst>
            <pc:docMk/>
            <pc:sldMk cId="27275595" sldId="2142534461"/>
            <ac:spMk id="27" creationId="{6F4214B1-944F-5BA1-4284-5EF6FCA38422}"/>
          </ac:spMkLst>
        </pc:spChg>
        <pc:spChg chg="add mod">
          <ac:chgData name="坂上　正人" userId="de84e2de-cc80-4e5f-88eb-721cffe1f0a2" providerId="ADAL" clId="{EA295599-5BF6-4EED-B61D-ADC02132DD58}" dt="2024-06-04T03:07:11.019" v="10892" actId="1076"/>
          <ac:spMkLst>
            <pc:docMk/>
            <pc:sldMk cId="27275595" sldId="2142534461"/>
            <ac:spMk id="28" creationId="{6064560F-A56C-7246-42CD-14E3C966EE13}"/>
          </ac:spMkLst>
        </pc:spChg>
        <pc:spChg chg="mod">
          <ac:chgData name="坂上　正人" userId="de84e2de-cc80-4e5f-88eb-721cffe1f0a2" providerId="ADAL" clId="{EA295599-5BF6-4EED-B61D-ADC02132DD58}" dt="2024-06-04T03:04:13.258" v="10816" actId="1076"/>
          <ac:spMkLst>
            <pc:docMk/>
            <pc:sldMk cId="27275595" sldId="2142534461"/>
            <ac:spMk id="30" creationId="{93447CA9-FCEF-A763-9B96-526584DAAEEA}"/>
          </ac:spMkLst>
        </pc:spChg>
        <pc:spChg chg="add del mod">
          <ac:chgData name="坂上　正人" userId="de84e2de-cc80-4e5f-88eb-721cffe1f0a2" providerId="ADAL" clId="{EA295599-5BF6-4EED-B61D-ADC02132DD58}" dt="2024-06-04T03:07:38.294" v="10901" actId="478"/>
          <ac:spMkLst>
            <pc:docMk/>
            <pc:sldMk cId="27275595" sldId="2142534461"/>
            <ac:spMk id="31" creationId="{68DFA598-1BFA-2E80-D8B1-9BC7028266C0}"/>
          </ac:spMkLst>
        </pc:spChg>
        <pc:spChg chg="mod">
          <ac:chgData name="坂上　正人" userId="de84e2de-cc80-4e5f-88eb-721cffe1f0a2" providerId="ADAL" clId="{EA295599-5BF6-4EED-B61D-ADC02132DD58}" dt="2024-06-04T03:07:52.021" v="10935"/>
          <ac:spMkLst>
            <pc:docMk/>
            <pc:sldMk cId="27275595" sldId="2142534461"/>
            <ac:spMk id="338" creationId="{00000000-0000-0000-0000-000000000000}"/>
          </ac:spMkLst>
        </pc:spChg>
        <pc:spChg chg="del">
          <ac:chgData name="坂上　正人" userId="de84e2de-cc80-4e5f-88eb-721cffe1f0a2" providerId="ADAL" clId="{EA295599-5BF6-4EED-B61D-ADC02132DD58}" dt="2024-06-04T03:01:54.069" v="10639" actId="478"/>
          <ac:spMkLst>
            <pc:docMk/>
            <pc:sldMk cId="27275595" sldId="2142534461"/>
            <ac:spMk id="342" creationId="{00000000-0000-0000-0000-000000000000}"/>
          </ac:spMkLst>
        </pc:spChg>
        <pc:spChg chg="mod">
          <ac:chgData name="坂上　正人" userId="de84e2de-cc80-4e5f-88eb-721cffe1f0a2" providerId="ADAL" clId="{EA295599-5BF6-4EED-B61D-ADC02132DD58}" dt="2024-06-04T02:32:15.696" v="9912" actId="164"/>
          <ac:spMkLst>
            <pc:docMk/>
            <pc:sldMk cId="27275595" sldId="2142534461"/>
            <ac:spMk id="344" creationId="{0B889228-2B49-4269-2ED3-A0534760B544}"/>
          </ac:spMkLst>
        </pc:spChg>
        <pc:spChg chg="mod">
          <ac:chgData name="坂上　正人" userId="de84e2de-cc80-4e5f-88eb-721cffe1f0a2" providerId="ADAL" clId="{EA295599-5BF6-4EED-B61D-ADC02132DD58}" dt="2024-06-04T03:04:13.258" v="10816" actId="1076"/>
          <ac:spMkLst>
            <pc:docMk/>
            <pc:sldMk cId="27275595" sldId="2142534461"/>
            <ac:spMk id="387" creationId="{2C366EC2-A9FE-EB92-2135-F18F6FC7F6AF}"/>
          </ac:spMkLst>
        </pc:spChg>
        <pc:spChg chg="mod topLvl">
          <ac:chgData name="坂上　正人" userId="de84e2de-cc80-4e5f-88eb-721cffe1f0a2" providerId="ADAL" clId="{EA295599-5BF6-4EED-B61D-ADC02132DD58}" dt="2024-06-04T03:04:13.258" v="10816" actId="1076"/>
          <ac:spMkLst>
            <pc:docMk/>
            <pc:sldMk cId="27275595" sldId="2142534461"/>
            <ac:spMk id="456" creationId="{FD8F17E3-CE4A-1642-B050-77886629292E}"/>
          </ac:spMkLst>
        </pc:spChg>
        <pc:spChg chg="mod topLvl">
          <ac:chgData name="坂上　正人" userId="de84e2de-cc80-4e5f-88eb-721cffe1f0a2" providerId="ADAL" clId="{EA295599-5BF6-4EED-B61D-ADC02132DD58}" dt="2024-06-04T03:04:13.258" v="10816" actId="1076"/>
          <ac:spMkLst>
            <pc:docMk/>
            <pc:sldMk cId="27275595" sldId="2142534461"/>
            <ac:spMk id="457" creationId="{7D72FBCD-B6F3-EAC0-4E31-C1764EE020A8}"/>
          </ac:spMkLst>
        </pc:spChg>
        <pc:spChg chg="mod topLvl">
          <ac:chgData name="坂上　正人" userId="de84e2de-cc80-4e5f-88eb-721cffe1f0a2" providerId="ADAL" clId="{EA295599-5BF6-4EED-B61D-ADC02132DD58}" dt="2024-06-04T03:04:13.258" v="10816" actId="1076"/>
          <ac:spMkLst>
            <pc:docMk/>
            <pc:sldMk cId="27275595" sldId="2142534461"/>
            <ac:spMk id="458" creationId="{2B8E17EC-669E-E6CC-1462-23B8FBE74A33}"/>
          </ac:spMkLst>
        </pc:spChg>
        <pc:spChg chg="mod topLvl">
          <ac:chgData name="坂上　正人" userId="de84e2de-cc80-4e5f-88eb-721cffe1f0a2" providerId="ADAL" clId="{EA295599-5BF6-4EED-B61D-ADC02132DD58}" dt="2024-06-04T03:04:13.258" v="10816" actId="1076"/>
          <ac:spMkLst>
            <pc:docMk/>
            <pc:sldMk cId="27275595" sldId="2142534461"/>
            <ac:spMk id="459" creationId="{79EC4422-3F78-2201-8252-7533D0844503}"/>
          </ac:spMkLst>
        </pc:spChg>
        <pc:spChg chg="del">
          <ac:chgData name="坂上　正人" userId="de84e2de-cc80-4e5f-88eb-721cffe1f0a2" providerId="ADAL" clId="{EA295599-5BF6-4EED-B61D-ADC02132DD58}" dt="2024-06-04T02:28:17.014" v="9821" actId="478"/>
          <ac:spMkLst>
            <pc:docMk/>
            <pc:sldMk cId="27275595" sldId="2142534461"/>
            <ac:spMk id="468" creationId="{F5E3D5BD-5277-F0BA-1C37-FE18BAE548CE}"/>
          </ac:spMkLst>
        </pc:spChg>
        <pc:spChg chg="mod">
          <ac:chgData name="坂上　正人" userId="de84e2de-cc80-4e5f-88eb-721cffe1f0a2" providerId="ADAL" clId="{EA295599-5BF6-4EED-B61D-ADC02132DD58}" dt="2024-06-04T03:06:57.500" v="10888" actId="6549"/>
          <ac:spMkLst>
            <pc:docMk/>
            <pc:sldMk cId="27275595" sldId="2142534461"/>
            <ac:spMk id="469" creationId="{C1A21259-362F-7147-0BC8-88ED4749823C}"/>
          </ac:spMkLst>
        </pc:spChg>
        <pc:grpChg chg="add del mod">
          <ac:chgData name="坂上　正人" userId="de84e2de-cc80-4e5f-88eb-721cffe1f0a2" providerId="ADAL" clId="{EA295599-5BF6-4EED-B61D-ADC02132DD58}" dt="2024-06-04T02:38:00.554" v="9930" actId="165"/>
          <ac:grpSpMkLst>
            <pc:docMk/>
            <pc:sldMk cId="27275595" sldId="2142534461"/>
            <ac:grpSpMk id="13" creationId="{CC177303-614C-AF55-5805-0F643A2F4825}"/>
          </ac:grpSpMkLst>
        </pc:grpChg>
        <pc:grpChg chg="add mod">
          <ac:chgData name="坂上　正人" userId="de84e2de-cc80-4e5f-88eb-721cffe1f0a2" providerId="ADAL" clId="{EA295599-5BF6-4EED-B61D-ADC02132DD58}" dt="2024-06-04T03:04:13.258" v="10816" actId="1076"/>
          <ac:grpSpMkLst>
            <pc:docMk/>
            <pc:sldMk cId="27275595" sldId="2142534461"/>
            <ac:grpSpMk id="14" creationId="{1CAB2B41-AC62-9869-80D7-3F9C8C3F511A}"/>
          </ac:grpSpMkLst>
        </pc:grpChg>
        <pc:grpChg chg="add mod">
          <ac:chgData name="坂上　正人" userId="de84e2de-cc80-4e5f-88eb-721cffe1f0a2" providerId="ADAL" clId="{EA295599-5BF6-4EED-B61D-ADC02132DD58}" dt="2024-06-04T03:07:11.019" v="10892" actId="1076"/>
          <ac:grpSpMkLst>
            <pc:docMk/>
            <pc:sldMk cId="27275595" sldId="2142534461"/>
            <ac:grpSpMk id="25" creationId="{2E9ABE70-003B-8B93-038E-A6E2EA92E46D}"/>
          </ac:grpSpMkLst>
        </pc:grpChg>
        <pc:grpChg chg="add del mod">
          <ac:chgData name="坂上　正人" userId="de84e2de-cc80-4e5f-88eb-721cffe1f0a2" providerId="ADAL" clId="{EA295599-5BF6-4EED-B61D-ADC02132DD58}" dt="2024-06-04T03:07:32.729" v="10898" actId="165"/>
          <ac:grpSpMkLst>
            <pc:docMk/>
            <pc:sldMk cId="27275595" sldId="2142534461"/>
            <ac:grpSpMk id="29" creationId="{82014C47-A327-8219-50D0-0C99B1CD1DA5}"/>
          </ac:grpSpMkLst>
        </pc:grpChg>
        <pc:grpChg chg="del">
          <ac:chgData name="坂上　正人" userId="de84e2de-cc80-4e5f-88eb-721cffe1f0a2" providerId="ADAL" clId="{EA295599-5BF6-4EED-B61D-ADC02132DD58}" dt="2024-06-04T02:28:17.014" v="9821" actId="478"/>
          <ac:grpSpMkLst>
            <pc:docMk/>
            <pc:sldMk cId="27275595" sldId="2142534461"/>
            <ac:grpSpMk id="473" creationId="{BA9C11D9-44EE-7134-99B9-CCD82630CFA4}"/>
          </ac:grpSpMkLst>
        </pc:grpChg>
        <pc:grpChg chg="del">
          <ac:chgData name="坂上　正人" userId="de84e2de-cc80-4e5f-88eb-721cffe1f0a2" providerId="ADAL" clId="{EA295599-5BF6-4EED-B61D-ADC02132DD58}" dt="2024-06-04T02:28:17.014" v="9821" actId="478"/>
          <ac:grpSpMkLst>
            <pc:docMk/>
            <pc:sldMk cId="27275595" sldId="2142534461"/>
            <ac:grpSpMk id="474" creationId="{F4FC5A72-948C-C961-36BD-DEDC4B161E40}"/>
          </ac:grpSpMkLst>
        </pc:grpChg>
        <pc:picChg chg="add mod">
          <ac:chgData name="坂上　正人" userId="de84e2de-cc80-4e5f-88eb-721cffe1f0a2" providerId="ADAL" clId="{EA295599-5BF6-4EED-B61D-ADC02132DD58}" dt="2024-06-04T03:04:13.258" v="10816" actId="1076"/>
          <ac:picMkLst>
            <pc:docMk/>
            <pc:sldMk cId="27275595" sldId="2142534461"/>
            <ac:picMk id="3" creationId="{19486AE4-EB22-D870-CBF0-B7102D3484D0}"/>
          </ac:picMkLst>
        </pc:picChg>
        <pc:picChg chg="add del mod modCrop">
          <ac:chgData name="坂上　正人" userId="de84e2de-cc80-4e5f-88eb-721cffe1f0a2" providerId="ADAL" clId="{EA295599-5BF6-4EED-B61D-ADC02132DD58}" dt="2024-06-04T02:55:49.618" v="10382" actId="21"/>
          <ac:picMkLst>
            <pc:docMk/>
            <pc:sldMk cId="27275595" sldId="2142534461"/>
            <ac:picMk id="12" creationId="{FC18CA9B-9ED2-8CE9-3023-BB72E14D1110}"/>
          </ac:picMkLst>
        </pc:picChg>
        <pc:picChg chg="add del mod modCrop">
          <ac:chgData name="坂上　正人" userId="de84e2de-cc80-4e5f-88eb-721cffe1f0a2" providerId="ADAL" clId="{EA295599-5BF6-4EED-B61D-ADC02132DD58}" dt="2024-06-04T02:56:38.614" v="10387" actId="478"/>
          <ac:picMkLst>
            <pc:docMk/>
            <pc:sldMk cId="27275595" sldId="2142534461"/>
            <ac:picMk id="17" creationId="{A4BF15EA-4C7A-E9F1-C9A4-5F47172BCD12}"/>
          </ac:picMkLst>
        </pc:picChg>
        <pc:picChg chg="add del mod modCrop">
          <ac:chgData name="坂上　正人" userId="de84e2de-cc80-4e5f-88eb-721cffe1f0a2" providerId="ADAL" clId="{EA295599-5BF6-4EED-B61D-ADC02132DD58}" dt="2024-06-04T02:55:49.618" v="10382" actId="21"/>
          <ac:picMkLst>
            <pc:docMk/>
            <pc:sldMk cId="27275595" sldId="2142534461"/>
            <ac:picMk id="22" creationId="{BE6CF26B-127B-C31D-2661-3F0B5B89AC10}"/>
          </ac:picMkLst>
        </pc:picChg>
        <pc:picChg chg="add mod">
          <ac:chgData name="坂上　正人" userId="de84e2de-cc80-4e5f-88eb-721cffe1f0a2" providerId="ADAL" clId="{EA295599-5BF6-4EED-B61D-ADC02132DD58}" dt="2024-06-04T03:07:05.402" v="10891" actId="1076"/>
          <ac:picMkLst>
            <pc:docMk/>
            <pc:sldMk cId="27275595" sldId="2142534461"/>
            <ac:picMk id="24" creationId="{ED88CF7C-5D1F-625A-4A32-CBA486FB4358}"/>
          </ac:picMkLst>
        </pc:picChg>
        <pc:picChg chg="mod topLvl">
          <ac:chgData name="坂上　正人" userId="de84e2de-cc80-4e5f-88eb-721cffe1f0a2" providerId="ADAL" clId="{EA295599-5BF6-4EED-B61D-ADC02132DD58}" dt="2024-06-04T03:04:13.258" v="10816" actId="1076"/>
          <ac:picMkLst>
            <pc:docMk/>
            <pc:sldMk cId="27275595" sldId="2142534461"/>
            <ac:picMk id="415" creationId="{C78A5737-31ED-0476-9EBD-0ED9AAC0678E}"/>
          </ac:picMkLst>
        </pc:picChg>
        <pc:picChg chg="mod topLvl">
          <ac:chgData name="坂上　正人" userId="de84e2de-cc80-4e5f-88eb-721cffe1f0a2" providerId="ADAL" clId="{EA295599-5BF6-4EED-B61D-ADC02132DD58}" dt="2024-06-04T03:04:13.258" v="10816" actId="1076"/>
          <ac:picMkLst>
            <pc:docMk/>
            <pc:sldMk cId="27275595" sldId="2142534461"/>
            <ac:picMk id="416" creationId="{1DAAB50F-C113-0246-DF32-DA3CBA01B6C6}"/>
          </ac:picMkLst>
        </pc:picChg>
        <pc:picChg chg="mod topLvl">
          <ac:chgData name="坂上　正人" userId="de84e2de-cc80-4e5f-88eb-721cffe1f0a2" providerId="ADAL" clId="{EA295599-5BF6-4EED-B61D-ADC02132DD58}" dt="2024-06-04T03:04:13.258" v="10816" actId="1076"/>
          <ac:picMkLst>
            <pc:docMk/>
            <pc:sldMk cId="27275595" sldId="2142534461"/>
            <ac:picMk id="417" creationId="{5C80ABC8-B939-E02C-84CE-997E7ECC4138}"/>
          </ac:picMkLst>
        </pc:picChg>
        <pc:picChg chg="mod topLvl">
          <ac:chgData name="坂上　正人" userId="de84e2de-cc80-4e5f-88eb-721cffe1f0a2" providerId="ADAL" clId="{EA295599-5BF6-4EED-B61D-ADC02132DD58}" dt="2024-06-04T03:04:13.258" v="10816" actId="1076"/>
          <ac:picMkLst>
            <pc:docMk/>
            <pc:sldMk cId="27275595" sldId="2142534461"/>
            <ac:picMk id="418" creationId="{3B7FECAF-1159-B3D1-B5D9-E36B6ECC1D20}"/>
          </ac:picMkLst>
        </pc:picChg>
        <pc:picChg chg="mod topLvl">
          <ac:chgData name="坂上　正人" userId="de84e2de-cc80-4e5f-88eb-721cffe1f0a2" providerId="ADAL" clId="{EA295599-5BF6-4EED-B61D-ADC02132DD58}" dt="2024-06-04T03:04:13.258" v="10816" actId="1076"/>
          <ac:picMkLst>
            <pc:docMk/>
            <pc:sldMk cId="27275595" sldId="2142534461"/>
            <ac:picMk id="419" creationId="{055A8114-E03D-A79E-BD04-B52BD81584DF}"/>
          </ac:picMkLst>
        </pc:picChg>
        <pc:picChg chg="mod topLvl">
          <ac:chgData name="坂上　正人" userId="de84e2de-cc80-4e5f-88eb-721cffe1f0a2" providerId="ADAL" clId="{EA295599-5BF6-4EED-B61D-ADC02132DD58}" dt="2024-06-04T03:04:13.258" v="10816" actId="1076"/>
          <ac:picMkLst>
            <pc:docMk/>
            <pc:sldMk cId="27275595" sldId="2142534461"/>
            <ac:picMk id="420" creationId="{791F102B-0861-C2B6-B52D-7429B239A14F}"/>
          </ac:picMkLst>
        </pc:picChg>
        <pc:picChg chg="mod topLvl">
          <ac:chgData name="坂上　正人" userId="de84e2de-cc80-4e5f-88eb-721cffe1f0a2" providerId="ADAL" clId="{EA295599-5BF6-4EED-B61D-ADC02132DD58}" dt="2024-06-04T03:04:13.258" v="10816" actId="1076"/>
          <ac:picMkLst>
            <pc:docMk/>
            <pc:sldMk cId="27275595" sldId="2142534461"/>
            <ac:picMk id="421" creationId="{DF87097C-7AA6-64B5-4374-8268C2E3ADC2}"/>
          </ac:picMkLst>
        </pc:picChg>
        <pc:picChg chg="mod topLvl">
          <ac:chgData name="坂上　正人" userId="de84e2de-cc80-4e5f-88eb-721cffe1f0a2" providerId="ADAL" clId="{EA295599-5BF6-4EED-B61D-ADC02132DD58}" dt="2024-06-04T03:04:13.258" v="10816" actId="1076"/>
          <ac:picMkLst>
            <pc:docMk/>
            <pc:sldMk cId="27275595" sldId="2142534461"/>
            <ac:picMk id="422" creationId="{633B1517-03D3-1C69-1341-70A2F2BF9919}"/>
          </ac:picMkLst>
        </pc:picChg>
        <pc:picChg chg="mod topLvl">
          <ac:chgData name="坂上　正人" userId="de84e2de-cc80-4e5f-88eb-721cffe1f0a2" providerId="ADAL" clId="{EA295599-5BF6-4EED-B61D-ADC02132DD58}" dt="2024-06-04T03:04:13.258" v="10816" actId="1076"/>
          <ac:picMkLst>
            <pc:docMk/>
            <pc:sldMk cId="27275595" sldId="2142534461"/>
            <ac:picMk id="423" creationId="{8409E277-3D8C-BEA6-318E-DEAB373EA73E}"/>
          </ac:picMkLst>
        </pc:picChg>
        <pc:picChg chg="mod topLvl">
          <ac:chgData name="坂上　正人" userId="de84e2de-cc80-4e5f-88eb-721cffe1f0a2" providerId="ADAL" clId="{EA295599-5BF6-4EED-B61D-ADC02132DD58}" dt="2024-06-04T03:04:13.258" v="10816" actId="1076"/>
          <ac:picMkLst>
            <pc:docMk/>
            <pc:sldMk cId="27275595" sldId="2142534461"/>
            <ac:picMk id="424" creationId="{AB691CC2-ABFC-4E69-FA48-E86FCA2EDC5F}"/>
          </ac:picMkLst>
        </pc:picChg>
        <pc:picChg chg="mod topLvl">
          <ac:chgData name="坂上　正人" userId="de84e2de-cc80-4e5f-88eb-721cffe1f0a2" providerId="ADAL" clId="{EA295599-5BF6-4EED-B61D-ADC02132DD58}" dt="2024-06-04T03:04:13.258" v="10816" actId="1076"/>
          <ac:picMkLst>
            <pc:docMk/>
            <pc:sldMk cId="27275595" sldId="2142534461"/>
            <ac:picMk id="425" creationId="{28872869-4FB7-E0A9-7620-853EAF888F04}"/>
          </ac:picMkLst>
        </pc:picChg>
        <pc:picChg chg="mod topLvl">
          <ac:chgData name="坂上　正人" userId="de84e2de-cc80-4e5f-88eb-721cffe1f0a2" providerId="ADAL" clId="{EA295599-5BF6-4EED-B61D-ADC02132DD58}" dt="2024-06-04T03:04:13.258" v="10816" actId="1076"/>
          <ac:picMkLst>
            <pc:docMk/>
            <pc:sldMk cId="27275595" sldId="2142534461"/>
            <ac:picMk id="426" creationId="{38B1A7F0-387B-FA59-7279-65F958003CFC}"/>
          </ac:picMkLst>
        </pc:picChg>
        <pc:picChg chg="mod topLvl">
          <ac:chgData name="坂上　正人" userId="de84e2de-cc80-4e5f-88eb-721cffe1f0a2" providerId="ADAL" clId="{EA295599-5BF6-4EED-B61D-ADC02132DD58}" dt="2024-06-04T03:04:13.258" v="10816" actId="1076"/>
          <ac:picMkLst>
            <pc:docMk/>
            <pc:sldMk cId="27275595" sldId="2142534461"/>
            <ac:picMk id="427" creationId="{E1FBE680-05BD-F879-EF24-050561FE9098}"/>
          </ac:picMkLst>
        </pc:picChg>
        <pc:picChg chg="mod topLvl">
          <ac:chgData name="坂上　正人" userId="de84e2de-cc80-4e5f-88eb-721cffe1f0a2" providerId="ADAL" clId="{EA295599-5BF6-4EED-B61D-ADC02132DD58}" dt="2024-06-04T03:04:13.258" v="10816" actId="1076"/>
          <ac:picMkLst>
            <pc:docMk/>
            <pc:sldMk cId="27275595" sldId="2142534461"/>
            <ac:picMk id="428" creationId="{73392668-3F4A-6D8E-9F16-580E2D33E7A6}"/>
          </ac:picMkLst>
        </pc:picChg>
        <pc:picChg chg="mod topLvl">
          <ac:chgData name="坂上　正人" userId="de84e2de-cc80-4e5f-88eb-721cffe1f0a2" providerId="ADAL" clId="{EA295599-5BF6-4EED-B61D-ADC02132DD58}" dt="2024-06-04T03:04:13.258" v="10816" actId="1076"/>
          <ac:picMkLst>
            <pc:docMk/>
            <pc:sldMk cId="27275595" sldId="2142534461"/>
            <ac:picMk id="429" creationId="{BE71BD2E-D549-D67F-65F1-585FBA9E58BB}"/>
          </ac:picMkLst>
        </pc:picChg>
        <pc:picChg chg="mod topLvl">
          <ac:chgData name="坂上　正人" userId="de84e2de-cc80-4e5f-88eb-721cffe1f0a2" providerId="ADAL" clId="{EA295599-5BF6-4EED-B61D-ADC02132DD58}" dt="2024-06-04T03:04:13.258" v="10816" actId="1076"/>
          <ac:picMkLst>
            <pc:docMk/>
            <pc:sldMk cId="27275595" sldId="2142534461"/>
            <ac:picMk id="430" creationId="{B33E5ED4-5CAD-0194-99FC-FA4C22DC4392}"/>
          </ac:picMkLst>
        </pc:picChg>
        <pc:picChg chg="mod topLvl">
          <ac:chgData name="坂上　正人" userId="de84e2de-cc80-4e5f-88eb-721cffe1f0a2" providerId="ADAL" clId="{EA295599-5BF6-4EED-B61D-ADC02132DD58}" dt="2024-06-04T03:04:13.258" v="10816" actId="1076"/>
          <ac:picMkLst>
            <pc:docMk/>
            <pc:sldMk cId="27275595" sldId="2142534461"/>
            <ac:picMk id="431" creationId="{D3317321-A9F1-6F40-1937-96E2566A2A85}"/>
          </ac:picMkLst>
        </pc:picChg>
        <pc:picChg chg="mod topLvl">
          <ac:chgData name="坂上　正人" userId="de84e2de-cc80-4e5f-88eb-721cffe1f0a2" providerId="ADAL" clId="{EA295599-5BF6-4EED-B61D-ADC02132DD58}" dt="2024-06-04T03:04:13.258" v="10816" actId="1076"/>
          <ac:picMkLst>
            <pc:docMk/>
            <pc:sldMk cId="27275595" sldId="2142534461"/>
            <ac:picMk id="432" creationId="{9B246BAF-B00A-2AEE-3FA1-2F7E62E42ABE}"/>
          </ac:picMkLst>
        </pc:picChg>
        <pc:picChg chg="mod topLvl">
          <ac:chgData name="坂上　正人" userId="de84e2de-cc80-4e5f-88eb-721cffe1f0a2" providerId="ADAL" clId="{EA295599-5BF6-4EED-B61D-ADC02132DD58}" dt="2024-06-04T03:04:13.258" v="10816" actId="1076"/>
          <ac:picMkLst>
            <pc:docMk/>
            <pc:sldMk cId="27275595" sldId="2142534461"/>
            <ac:picMk id="433" creationId="{FAFDA7DD-35A7-AF34-F5A6-7CACE257F34F}"/>
          </ac:picMkLst>
        </pc:picChg>
        <pc:picChg chg="mod topLvl">
          <ac:chgData name="坂上　正人" userId="de84e2de-cc80-4e5f-88eb-721cffe1f0a2" providerId="ADAL" clId="{EA295599-5BF6-4EED-B61D-ADC02132DD58}" dt="2024-06-04T03:04:13.258" v="10816" actId="1076"/>
          <ac:picMkLst>
            <pc:docMk/>
            <pc:sldMk cId="27275595" sldId="2142534461"/>
            <ac:picMk id="434" creationId="{AF7393E3-B1F6-2C9D-95DD-E47AB43EF2D9}"/>
          </ac:picMkLst>
        </pc:picChg>
        <pc:picChg chg="mod topLvl">
          <ac:chgData name="坂上　正人" userId="de84e2de-cc80-4e5f-88eb-721cffe1f0a2" providerId="ADAL" clId="{EA295599-5BF6-4EED-B61D-ADC02132DD58}" dt="2024-06-04T03:04:13.258" v="10816" actId="1076"/>
          <ac:picMkLst>
            <pc:docMk/>
            <pc:sldMk cId="27275595" sldId="2142534461"/>
            <ac:picMk id="435" creationId="{ACACBF90-120B-F5A6-7F86-B71DF5BEF2E1}"/>
          </ac:picMkLst>
        </pc:picChg>
        <pc:picChg chg="mod topLvl">
          <ac:chgData name="坂上　正人" userId="de84e2de-cc80-4e5f-88eb-721cffe1f0a2" providerId="ADAL" clId="{EA295599-5BF6-4EED-B61D-ADC02132DD58}" dt="2024-06-04T03:04:13.258" v="10816" actId="1076"/>
          <ac:picMkLst>
            <pc:docMk/>
            <pc:sldMk cId="27275595" sldId="2142534461"/>
            <ac:picMk id="436" creationId="{804CB168-3D70-E0AD-9C23-E2848BCC7BC3}"/>
          </ac:picMkLst>
        </pc:picChg>
        <pc:picChg chg="mod topLvl">
          <ac:chgData name="坂上　正人" userId="de84e2de-cc80-4e5f-88eb-721cffe1f0a2" providerId="ADAL" clId="{EA295599-5BF6-4EED-B61D-ADC02132DD58}" dt="2024-06-04T03:04:13.258" v="10816" actId="1076"/>
          <ac:picMkLst>
            <pc:docMk/>
            <pc:sldMk cId="27275595" sldId="2142534461"/>
            <ac:picMk id="437" creationId="{1807A850-9E60-8382-201B-5EEE809DBB1E}"/>
          </ac:picMkLst>
        </pc:picChg>
        <pc:picChg chg="mod topLvl">
          <ac:chgData name="坂上　正人" userId="de84e2de-cc80-4e5f-88eb-721cffe1f0a2" providerId="ADAL" clId="{EA295599-5BF6-4EED-B61D-ADC02132DD58}" dt="2024-06-04T03:04:13.258" v="10816" actId="1076"/>
          <ac:picMkLst>
            <pc:docMk/>
            <pc:sldMk cId="27275595" sldId="2142534461"/>
            <ac:picMk id="438" creationId="{F3E6A8CE-2E77-2CDB-F732-830F8B1FAE62}"/>
          </ac:picMkLst>
        </pc:picChg>
        <pc:picChg chg="mod topLvl">
          <ac:chgData name="坂上　正人" userId="de84e2de-cc80-4e5f-88eb-721cffe1f0a2" providerId="ADAL" clId="{EA295599-5BF6-4EED-B61D-ADC02132DD58}" dt="2024-06-04T03:04:13.258" v="10816" actId="1076"/>
          <ac:picMkLst>
            <pc:docMk/>
            <pc:sldMk cId="27275595" sldId="2142534461"/>
            <ac:picMk id="439" creationId="{199580A6-6893-91B2-69F5-06A2D309D89C}"/>
          </ac:picMkLst>
        </pc:picChg>
        <pc:picChg chg="mod topLvl">
          <ac:chgData name="坂上　正人" userId="de84e2de-cc80-4e5f-88eb-721cffe1f0a2" providerId="ADAL" clId="{EA295599-5BF6-4EED-B61D-ADC02132DD58}" dt="2024-06-04T03:04:13.258" v="10816" actId="1076"/>
          <ac:picMkLst>
            <pc:docMk/>
            <pc:sldMk cId="27275595" sldId="2142534461"/>
            <ac:picMk id="440" creationId="{AAE8CC95-C583-752C-DB7B-A8BB9E06981F}"/>
          </ac:picMkLst>
        </pc:picChg>
        <pc:picChg chg="mod topLvl">
          <ac:chgData name="坂上　正人" userId="de84e2de-cc80-4e5f-88eb-721cffe1f0a2" providerId="ADAL" clId="{EA295599-5BF6-4EED-B61D-ADC02132DD58}" dt="2024-06-04T03:04:13.258" v="10816" actId="1076"/>
          <ac:picMkLst>
            <pc:docMk/>
            <pc:sldMk cId="27275595" sldId="2142534461"/>
            <ac:picMk id="441" creationId="{439F6C2D-8A92-FEC6-7679-8538436F29D3}"/>
          </ac:picMkLst>
        </pc:picChg>
        <pc:picChg chg="mod topLvl">
          <ac:chgData name="坂上　正人" userId="de84e2de-cc80-4e5f-88eb-721cffe1f0a2" providerId="ADAL" clId="{EA295599-5BF6-4EED-B61D-ADC02132DD58}" dt="2024-06-04T03:04:13.258" v="10816" actId="1076"/>
          <ac:picMkLst>
            <pc:docMk/>
            <pc:sldMk cId="27275595" sldId="2142534461"/>
            <ac:picMk id="442" creationId="{B145AF2B-D1EA-982A-91F8-24A80FA32F7E}"/>
          </ac:picMkLst>
        </pc:picChg>
        <pc:picChg chg="mod topLvl">
          <ac:chgData name="坂上　正人" userId="de84e2de-cc80-4e5f-88eb-721cffe1f0a2" providerId="ADAL" clId="{EA295599-5BF6-4EED-B61D-ADC02132DD58}" dt="2024-06-04T03:04:13.258" v="10816" actId="1076"/>
          <ac:picMkLst>
            <pc:docMk/>
            <pc:sldMk cId="27275595" sldId="2142534461"/>
            <ac:picMk id="443" creationId="{8F7AFD25-C532-89B1-AE15-8415D7AE871A}"/>
          </ac:picMkLst>
        </pc:picChg>
        <pc:picChg chg="mod topLvl">
          <ac:chgData name="坂上　正人" userId="de84e2de-cc80-4e5f-88eb-721cffe1f0a2" providerId="ADAL" clId="{EA295599-5BF6-4EED-B61D-ADC02132DD58}" dt="2024-06-04T03:04:13.258" v="10816" actId="1076"/>
          <ac:picMkLst>
            <pc:docMk/>
            <pc:sldMk cId="27275595" sldId="2142534461"/>
            <ac:picMk id="444" creationId="{66657566-6C10-D645-FE3C-07BD3A66E5A8}"/>
          </ac:picMkLst>
        </pc:picChg>
        <pc:picChg chg="mod topLvl">
          <ac:chgData name="坂上　正人" userId="de84e2de-cc80-4e5f-88eb-721cffe1f0a2" providerId="ADAL" clId="{EA295599-5BF6-4EED-B61D-ADC02132DD58}" dt="2024-06-04T03:04:13.258" v="10816" actId="1076"/>
          <ac:picMkLst>
            <pc:docMk/>
            <pc:sldMk cId="27275595" sldId="2142534461"/>
            <ac:picMk id="445" creationId="{B23D4707-1505-F2B8-6112-719250626D6B}"/>
          </ac:picMkLst>
        </pc:picChg>
        <pc:picChg chg="mod topLvl">
          <ac:chgData name="坂上　正人" userId="de84e2de-cc80-4e5f-88eb-721cffe1f0a2" providerId="ADAL" clId="{EA295599-5BF6-4EED-B61D-ADC02132DD58}" dt="2024-06-04T03:04:13.258" v="10816" actId="1076"/>
          <ac:picMkLst>
            <pc:docMk/>
            <pc:sldMk cId="27275595" sldId="2142534461"/>
            <ac:picMk id="446" creationId="{D3069765-DA0B-2EE6-1590-A1A560DEF5EA}"/>
          </ac:picMkLst>
        </pc:picChg>
        <pc:picChg chg="mod topLvl">
          <ac:chgData name="坂上　正人" userId="de84e2de-cc80-4e5f-88eb-721cffe1f0a2" providerId="ADAL" clId="{EA295599-5BF6-4EED-B61D-ADC02132DD58}" dt="2024-06-04T03:04:13.258" v="10816" actId="1076"/>
          <ac:picMkLst>
            <pc:docMk/>
            <pc:sldMk cId="27275595" sldId="2142534461"/>
            <ac:picMk id="447" creationId="{20A0FB46-CD7D-8287-7067-CCB15B73C7D4}"/>
          </ac:picMkLst>
        </pc:picChg>
        <pc:picChg chg="mod topLvl">
          <ac:chgData name="坂上　正人" userId="de84e2de-cc80-4e5f-88eb-721cffe1f0a2" providerId="ADAL" clId="{EA295599-5BF6-4EED-B61D-ADC02132DD58}" dt="2024-06-04T03:04:13.258" v="10816" actId="1076"/>
          <ac:picMkLst>
            <pc:docMk/>
            <pc:sldMk cId="27275595" sldId="2142534461"/>
            <ac:picMk id="448" creationId="{4D367315-A556-753A-AC0E-2429F9C39E21}"/>
          </ac:picMkLst>
        </pc:picChg>
        <pc:picChg chg="mod topLvl">
          <ac:chgData name="坂上　正人" userId="de84e2de-cc80-4e5f-88eb-721cffe1f0a2" providerId="ADAL" clId="{EA295599-5BF6-4EED-B61D-ADC02132DD58}" dt="2024-06-04T03:04:13.258" v="10816" actId="1076"/>
          <ac:picMkLst>
            <pc:docMk/>
            <pc:sldMk cId="27275595" sldId="2142534461"/>
            <ac:picMk id="449" creationId="{3CA8533E-E0E8-06CA-74A9-2D616C5AB991}"/>
          </ac:picMkLst>
        </pc:picChg>
        <pc:cxnChg chg="mod topLvl">
          <ac:chgData name="坂上　正人" userId="de84e2de-cc80-4e5f-88eb-721cffe1f0a2" providerId="ADAL" clId="{EA295599-5BF6-4EED-B61D-ADC02132DD58}" dt="2024-06-04T03:04:13.258" v="10816" actId="1076"/>
          <ac:cxnSpMkLst>
            <pc:docMk/>
            <pc:sldMk cId="27275595" sldId="2142534461"/>
            <ac:cxnSpMk id="450" creationId="{B3FDF66C-EF19-7A93-DE7C-1523C1689EC4}"/>
          </ac:cxnSpMkLst>
        </pc:cxnChg>
        <pc:cxnChg chg="mod topLvl">
          <ac:chgData name="坂上　正人" userId="de84e2de-cc80-4e5f-88eb-721cffe1f0a2" providerId="ADAL" clId="{EA295599-5BF6-4EED-B61D-ADC02132DD58}" dt="2024-06-04T03:04:13.258" v="10816" actId="1076"/>
          <ac:cxnSpMkLst>
            <pc:docMk/>
            <pc:sldMk cId="27275595" sldId="2142534461"/>
            <ac:cxnSpMk id="453" creationId="{967992AB-B920-9FFC-BCD6-19CE111D3D9F}"/>
          </ac:cxnSpMkLst>
        </pc:cxnChg>
      </pc:sldChg>
      <pc:sldChg chg="add">
        <pc:chgData name="坂上　正人" userId="de84e2de-cc80-4e5f-88eb-721cffe1f0a2" providerId="ADAL" clId="{EA295599-5BF6-4EED-B61D-ADC02132DD58}" dt="2024-06-08T14:41:47.433" v="10936"/>
        <pc:sldMkLst>
          <pc:docMk/>
          <pc:sldMk cId="2275891493" sldId="2142534462"/>
        </pc:sldMkLst>
      </pc:sldChg>
      <pc:sldChg chg="add">
        <pc:chgData name="坂上　正人" userId="de84e2de-cc80-4e5f-88eb-721cffe1f0a2" providerId="ADAL" clId="{EA295599-5BF6-4EED-B61D-ADC02132DD58}" dt="2024-06-08T14:41:59.133" v="10938"/>
        <pc:sldMkLst>
          <pc:docMk/>
          <pc:sldMk cId="3747501390" sldId="2142534463"/>
        </pc:sldMkLst>
      </pc:sldChg>
      <pc:sldChg chg="add">
        <pc:chgData name="坂上　正人" userId="de84e2de-cc80-4e5f-88eb-721cffe1f0a2" providerId="ADAL" clId="{EA295599-5BF6-4EED-B61D-ADC02132DD58}" dt="2024-06-08T15:52:45.731" v="12935"/>
        <pc:sldMkLst>
          <pc:docMk/>
          <pc:sldMk cId="823439165" sldId="2142534464"/>
        </pc:sldMkLst>
      </pc:sldChg>
      <pc:sldChg chg="delSp modSp add mod">
        <pc:chgData name="坂上　正人" userId="de84e2de-cc80-4e5f-88eb-721cffe1f0a2" providerId="ADAL" clId="{EA295599-5BF6-4EED-B61D-ADC02132DD58}" dt="2024-06-08T16:04:06.198" v="13014" actId="478"/>
        <pc:sldMkLst>
          <pc:docMk/>
          <pc:sldMk cId="2132069802" sldId="2142534465"/>
        </pc:sldMkLst>
        <pc:graphicFrameChg chg="mod modGraphic">
          <ac:chgData name="坂上　正人" userId="de84e2de-cc80-4e5f-88eb-721cffe1f0a2" providerId="ADAL" clId="{EA295599-5BF6-4EED-B61D-ADC02132DD58}" dt="2024-06-08T16:02:10.622" v="13012" actId="14734"/>
          <ac:graphicFrameMkLst>
            <pc:docMk/>
            <pc:sldMk cId="2132069802" sldId="2142534465"/>
            <ac:graphicFrameMk id="355" creationId="{5F9B01DD-B24D-E3FF-D8CC-2F60F0FBAAE2}"/>
          </ac:graphicFrameMkLst>
        </pc:graphicFrameChg>
        <pc:graphicFrameChg chg="del modGraphic">
          <ac:chgData name="坂上　正人" userId="de84e2de-cc80-4e5f-88eb-721cffe1f0a2" providerId="ADAL" clId="{EA295599-5BF6-4EED-B61D-ADC02132DD58}" dt="2024-06-08T16:04:06.198" v="13014" actId="478"/>
          <ac:graphicFrameMkLst>
            <pc:docMk/>
            <pc:sldMk cId="2132069802" sldId="2142534465"/>
            <ac:graphicFrameMk id="357" creationId="{81D09BD8-EEA1-DDEB-1109-026A25ABB7E4}"/>
          </ac:graphicFrameMkLst>
        </pc:graphicFrameChg>
      </pc:sldChg>
      <pc:sldMasterChg chg="del addSldLayout delSldLayout modSldLayout sldLayoutOrd">
        <pc:chgData name="坂上　正人" userId="de84e2de-cc80-4e5f-88eb-721cffe1f0a2" providerId="ADAL" clId="{EA295599-5BF6-4EED-B61D-ADC02132DD58}" dt="2024-05-26T04:55:59.614" v="119" actId="700"/>
        <pc:sldMasterMkLst>
          <pc:docMk/>
          <pc:sldMasterMk cId="3117445877" sldId="2147483648"/>
        </pc:sldMasterMkLst>
        <pc:sldLayoutChg chg="del">
          <pc:chgData name="坂上　正人" userId="de84e2de-cc80-4e5f-88eb-721cffe1f0a2" providerId="ADAL" clId="{EA295599-5BF6-4EED-B61D-ADC02132DD58}" dt="2024-05-26T04:55:59.614" v="119" actId="700"/>
          <pc:sldLayoutMkLst>
            <pc:docMk/>
            <pc:sldMasterMk cId="3117445877" sldId="2147483648"/>
            <pc:sldLayoutMk cId="147697392" sldId="2147483649"/>
          </pc:sldLayoutMkLst>
        </pc:sldLayoutChg>
        <pc:sldLayoutChg chg="del">
          <pc:chgData name="坂上　正人" userId="de84e2de-cc80-4e5f-88eb-721cffe1f0a2" providerId="ADAL" clId="{EA295599-5BF6-4EED-B61D-ADC02132DD58}" dt="2024-05-26T04:55:59.614" v="119" actId="700"/>
          <pc:sldLayoutMkLst>
            <pc:docMk/>
            <pc:sldMasterMk cId="3117445877" sldId="2147483648"/>
            <pc:sldLayoutMk cId="3568715273" sldId="2147483650"/>
          </pc:sldLayoutMkLst>
        </pc:sldLayoutChg>
        <pc:sldLayoutChg chg="del">
          <pc:chgData name="坂上　正人" userId="de84e2de-cc80-4e5f-88eb-721cffe1f0a2" providerId="ADAL" clId="{EA295599-5BF6-4EED-B61D-ADC02132DD58}" dt="2024-05-26T04:55:59.614" v="119" actId="700"/>
          <pc:sldLayoutMkLst>
            <pc:docMk/>
            <pc:sldMasterMk cId="3117445877" sldId="2147483648"/>
            <pc:sldLayoutMk cId="1229442695" sldId="2147483670"/>
          </pc:sldLayoutMkLst>
        </pc:sldLayoutChg>
        <pc:sldLayoutChg chg="del">
          <pc:chgData name="坂上　正人" userId="de84e2de-cc80-4e5f-88eb-721cffe1f0a2" providerId="ADAL" clId="{EA295599-5BF6-4EED-B61D-ADC02132DD58}" dt="2024-05-26T04:55:59.614" v="119" actId="700"/>
          <pc:sldLayoutMkLst>
            <pc:docMk/>
            <pc:sldMasterMk cId="3117445877" sldId="2147483648"/>
            <pc:sldLayoutMk cId="2930883041" sldId="2147483672"/>
          </pc:sldLayoutMkLst>
        </pc:sldLayoutChg>
        <pc:sldLayoutChg chg="del">
          <pc:chgData name="坂上　正人" userId="de84e2de-cc80-4e5f-88eb-721cffe1f0a2" providerId="ADAL" clId="{EA295599-5BF6-4EED-B61D-ADC02132DD58}" dt="2024-05-26T04:55:59.614" v="119" actId="700"/>
          <pc:sldLayoutMkLst>
            <pc:docMk/>
            <pc:sldMasterMk cId="3117445877" sldId="2147483648"/>
            <pc:sldLayoutMk cId="177068095" sldId="2147483673"/>
          </pc:sldLayoutMkLst>
        </pc:sldLayoutChg>
        <pc:sldLayoutChg chg="del">
          <pc:chgData name="坂上　正人" userId="de84e2de-cc80-4e5f-88eb-721cffe1f0a2" providerId="ADAL" clId="{EA295599-5BF6-4EED-B61D-ADC02132DD58}" dt="2024-05-26T04:55:59.614" v="119" actId="700"/>
          <pc:sldLayoutMkLst>
            <pc:docMk/>
            <pc:sldMasterMk cId="3117445877" sldId="2147483648"/>
            <pc:sldLayoutMk cId="402797246" sldId="2147483674"/>
          </pc:sldLayoutMkLst>
        </pc:sldLayoutChg>
        <pc:sldLayoutChg chg="del">
          <pc:chgData name="坂上　正人" userId="de84e2de-cc80-4e5f-88eb-721cffe1f0a2" providerId="ADAL" clId="{EA295599-5BF6-4EED-B61D-ADC02132DD58}" dt="2024-05-26T04:55:59.614" v="119" actId="700"/>
          <pc:sldLayoutMkLst>
            <pc:docMk/>
            <pc:sldMasterMk cId="3117445877" sldId="2147483648"/>
            <pc:sldLayoutMk cId="2272764212" sldId="2147483675"/>
          </pc:sldLayoutMkLst>
        </pc:sldLayoutChg>
        <pc:sldLayoutChg chg="del">
          <pc:chgData name="坂上　正人" userId="de84e2de-cc80-4e5f-88eb-721cffe1f0a2" providerId="ADAL" clId="{EA295599-5BF6-4EED-B61D-ADC02132DD58}" dt="2024-05-26T04:55:59.614" v="119" actId="700"/>
          <pc:sldLayoutMkLst>
            <pc:docMk/>
            <pc:sldMasterMk cId="3117445877" sldId="2147483648"/>
            <pc:sldLayoutMk cId="3352094839" sldId="2147483676"/>
          </pc:sldLayoutMkLst>
        </pc:sldLayoutChg>
        <pc:sldLayoutChg chg="del">
          <pc:chgData name="坂上　正人" userId="de84e2de-cc80-4e5f-88eb-721cffe1f0a2" providerId="ADAL" clId="{EA295599-5BF6-4EED-B61D-ADC02132DD58}" dt="2024-05-26T04:55:59.614" v="119" actId="700"/>
          <pc:sldLayoutMkLst>
            <pc:docMk/>
            <pc:sldMasterMk cId="3117445877" sldId="2147483648"/>
            <pc:sldLayoutMk cId="4226406396" sldId="2147483677"/>
          </pc:sldLayoutMkLst>
        </pc:sldLayoutChg>
        <pc:sldLayoutChg chg="del">
          <pc:chgData name="坂上　正人" userId="de84e2de-cc80-4e5f-88eb-721cffe1f0a2" providerId="ADAL" clId="{EA295599-5BF6-4EED-B61D-ADC02132DD58}" dt="2024-05-26T04:55:59.614" v="119" actId="700"/>
          <pc:sldLayoutMkLst>
            <pc:docMk/>
            <pc:sldMasterMk cId="3117445877" sldId="2147483648"/>
            <pc:sldLayoutMk cId="974358206" sldId="2147483678"/>
          </pc:sldLayoutMkLst>
        </pc:sldLayoutChg>
        <pc:sldLayoutChg chg="del">
          <pc:chgData name="坂上　正人" userId="de84e2de-cc80-4e5f-88eb-721cffe1f0a2" providerId="ADAL" clId="{EA295599-5BF6-4EED-B61D-ADC02132DD58}" dt="2024-05-26T04:44:09.104" v="45" actId="2696"/>
          <pc:sldLayoutMkLst>
            <pc:docMk/>
            <pc:sldMasterMk cId="3117445877" sldId="2147483648"/>
            <pc:sldLayoutMk cId="129649060" sldId="2147483680"/>
          </pc:sldLayoutMkLst>
        </pc:sldLayoutChg>
        <pc:sldLayoutChg chg="del">
          <pc:chgData name="坂上　正人" userId="de84e2de-cc80-4e5f-88eb-721cffe1f0a2" providerId="ADAL" clId="{EA295599-5BF6-4EED-B61D-ADC02132DD58}" dt="2024-05-26T04:44:08.364" v="44" actId="2696"/>
          <pc:sldLayoutMkLst>
            <pc:docMk/>
            <pc:sldMasterMk cId="3117445877" sldId="2147483648"/>
            <pc:sldLayoutMk cId="3974446268" sldId="2147483681"/>
          </pc:sldLayoutMkLst>
        </pc:sldLayoutChg>
        <pc:sldLayoutChg chg="del">
          <pc:chgData name="坂上　正人" userId="de84e2de-cc80-4e5f-88eb-721cffe1f0a2" providerId="ADAL" clId="{EA295599-5BF6-4EED-B61D-ADC02132DD58}" dt="2024-05-26T04:44:07.979" v="43" actId="2696"/>
          <pc:sldLayoutMkLst>
            <pc:docMk/>
            <pc:sldMasterMk cId="3117445877" sldId="2147483648"/>
            <pc:sldLayoutMk cId="2626925993" sldId="2147483682"/>
          </pc:sldLayoutMkLst>
        </pc:sldLayoutChg>
        <pc:sldLayoutChg chg="del">
          <pc:chgData name="坂上　正人" userId="de84e2de-cc80-4e5f-88eb-721cffe1f0a2" providerId="ADAL" clId="{EA295599-5BF6-4EED-B61D-ADC02132DD58}" dt="2024-05-26T04:44:07.625" v="42" actId="2696"/>
          <pc:sldLayoutMkLst>
            <pc:docMk/>
            <pc:sldMasterMk cId="3117445877" sldId="2147483648"/>
            <pc:sldLayoutMk cId="2136115495" sldId="2147483683"/>
          </pc:sldLayoutMkLst>
        </pc:sldLayoutChg>
        <pc:sldLayoutChg chg="del">
          <pc:chgData name="坂上　正人" userId="de84e2de-cc80-4e5f-88eb-721cffe1f0a2" providerId="ADAL" clId="{EA295599-5BF6-4EED-B61D-ADC02132DD58}" dt="2024-05-26T04:44:07.155" v="41" actId="2696"/>
          <pc:sldLayoutMkLst>
            <pc:docMk/>
            <pc:sldMasterMk cId="3117445877" sldId="2147483648"/>
            <pc:sldLayoutMk cId="892707002" sldId="2147483684"/>
          </pc:sldLayoutMkLst>
        </pc:sldLayoutChg>
        <pc:sldLayoutChg chg="del">
          <pc:chgData name="坂上　正人" userId="de84e2de-cc80-4e5f-88eb-721cffe1f0a2" providerId="ADAL" clId="{EA295599-5BF6-4EED-B61D-ADC02132DD58}" dt="2024-05-26T04:44:06.374" v="40" actId="2696"/>
          <pc:sldLayoutMkLst>
            <pc:docMk/>
            <pc:sldMasterMk cId="3117445877" sldId="2147483648"/>
            <pc:sldLayoutMk cId="3977554383" sldId="2147483685"/>
          </pc:sldLayoutMkLst>
        </pc:sldLayoutChg>
        <pc:sldLayoutChg chg="del">
          <pc:chgData name="坂上　正人" userId="de84e2de-cc80-4e5f-88eb-721cffe1f0a2" providerId="ADAL" clId="{EA295599-5BF6-4EED-B61D-ADC02132DD58}" dt="2024-05-26T04:44:06.205" v="39" actId="2696"/>
          <pc:sldLayoutMkLst>
            <pc:docMk/>
            <pc:sldMasterMk cId="3117445877" sldId="2147483648"/>
            <pc:sldLayoutMk cId="3519142734" sldId="2147483686"/>
          </pc:sldLayoutMkLst>
        </pc:sldLayoutChg>
        <pc:sldLayoutChg chg="del">
          <pc:chgData name="坂上　正人" userId="de84e2de-cc80-4e5f-88eb-721cffe1f0a2" providerId="ADAL" clId="{EA295599-5BF6-4EED-B61D-ADC02132DD58}" dt="2024-05-26T04:44:06.051" v="38" actId="2696"/>
          <pc:sldLayoutMkLst>
            <pc:docMk/>
            <pc:sldMasterMk cId="3117445877" sldId="2147483648"/>
            <pc:sldLayoutMk cId="669693773" sldId="2147483687"/>
          </pc:sldLayoutMkLst>
        </pc:sldLayoutChg>
        <pc:sldLayoutChg chg="del">
          <pc:chgData name="坂上　正人" userId="de84e2de-cc80-4e5f-88eb-721cffe1f0a2" providerId="ADAL" clId="{EA295599-5BF6-4EED-B61D-ADC02132DD58}" dt="2024-05-26T04:44:05.554" v="36" actId="2696"/>
          <pc:sldLayoutMkLst>
            <pc:docMk/>
            <pc:sldMasterMk cId="3117445877" sldId="2147483648"/>
            <pc:sldLayoutMk cId="2093347719" sldId="2147483688"/>
          </pc:sldLayoutMkLst>
        </pc:sldLayoutChg>
        <pc:sldLayoutChg chg="del">
          <pc:chgData name="坂上　正人" userId="de84e2de-cc80-4e5f-88eb-721cffe1f0a2" providerId="ADAL" clId="{EA295599-5BF6-4EED-B61D-ADC02132DD58}" dt="2024-05-26T04:44:05.889" v="37" actId="2696"/>
          <pc:sldLayoutMkLst>
            <pc:docMk/>
            <pc:sldMasterMk cId="3117445877" sldId="2147483648"/>
            <pc:sldLayoutMk cId="3002547768" sldId="2147483689"/>
          </pc:sldLayoutMkLst>
        </pc:sldLayoutChg>
        <pc:sldLayoutChg chg="del">
          <pc:chgData name="坂上　正人" userId="de84e2de-cc80-4e5f-88eb-721cffe1f0a2" providerId="ADAL" clId="{EA295599-5BF6-4EED-B61D-ADC02132DD58}" dt="2024-05-26T04:55:03.396" v="108" actId="2696"/>
          <pc:sldLayoutMkLst>
            <pc:docMk/>
            <pc:sldMasterMk cId="3117445877" sldId="2147483648"/>
            <pc:sldLayoutMk cId="1917857738" sldId="2147483699"/>
          </pc:sldLayoutMkLst>
        </pc:sldLayoutChg>
        <pc:sldLayoutChg chg="del">
          <pc:chgData name="坂上　正人" userId="de84e2de-cc80-4e5f-88eb-721cffe1f0a2" providerId="ADAL" clId="{EA295599-5BF6-4EED-B61D-ADC02132DD58}" dt="2024-05-26T04:55:00.929" v="107" actId="2696"/>
          <pc:sldLayoutMkLst>
            <pc:docMk/>
            <pc:sldMasterMk cId="3117445877" sldId="2147483648"/>
            <pc:sldLayoutMk cId="2378144804" sldId="2147483701"/>
          </pc:sldLayoutMkLst>
        </pc:sldLayoutChg>
        <pc:sldLayoutChg chg="del ord">
          <pc:chgData name="坂上　正人" userId="de84e2de-cc80-4e5f-88eb-721cffe1f0a2" providerId="ADAL" clId="{EA295599-5BF6-4EED-B61D-ADC02132DD58}" dt="2024-05-26T04:55:59.614" v="119" actId="700"/>
          <pc:sldLayoutMkLst>
            <pc:docMk/>
            <pc:sldMasterMk cId="3117445877" sldId="2147483648"/>
            <pc:sldLayoutMk cId="1299021719" sldId="2147483703"/>
          </pc:sldLayoutMkLst>
        </pc:sldLayoutChg>
        <pc:sldLayoutChg chg="del">
          <pc:chgData name="坂上　正人" userId="de84e2de-cc80-4e5f-88eb-721cffe1f0a2" providerId="ADAL" clId="{EA295599-5BF6-4EED-B61D-ADC02132DD58}" dt="2024-05-26T04:55:59.614" v="119" actId="700"/>
          <pc:sldLayoutMkLst>
            <pc:docMk/>
            <pc:sldMasterMk cId="3117445877" sldId="2147483648"/>
            <pc:sldLayoutMk cId="4128782576" sldId="2147483704"/>
          </pc:sldLayoutMkLst>
        </pc:sldLayoutChg>
        <pc:sldLayoutChg chg="del">
          <pc:chgData name="坂上　正人" userId="de84e2de-cc80-4e5f-88eb-721cffe1f0a2" providerId="ADAL" clId="{EA295599-5BF6-4EED-B61D-ADC02132DD58}" dt="2024-05-26T04:55:59.614" v="119" actId="700"/>
          <pc:sldLayoutMkLst>
            <pc:docMk/>
            <pc:sldMasterMk cId="3117445877" sldId="2147483648"/>
            <pc:sldLayoutMk cId="3876150061" sldId="2147483705"/>
          </pc:sldLayoutMkLst>
        </pc:sldLayoutChg>
        <pc:sldLayoutChg chg="del">
          <pc:chgData name="坂上　正人" userId="de84e2de-cc80-4e5f-88eb-721cffe1f0a2" providerId="ADAL" clId="{EA295599-5BF6-4EED-B61D-ADC02132DD58}" dt="2024-05-26T04:55:59.614" v="119" actId="700"/>
          <pc:sldLayoutMkLst>
            <pc:docMk/>
            <pc:sldMasterMk cId="3117445877" sldId="2147483648"/>
            <pc:sldLayoutMk cId="407181903" sldId="2147483706"/>
          </pc:sldLayoutMkLst>
        </pc:sldLayoutChg>
        <pc:sldLayoutChg chg="del">
          <pc:chgData name="坂上　正人" userId="de84e2de-cc80-4e5f-88eb-721cffe1f0a2" providerId="ADAL" clId="{EA295599-5BF6-4EED-B61D-ADC02132DD58}" dt="2024-05-26T04:55:05.849" v="109" actId="2696"/>
          <pc:sldLayoutMkLst>
            <pc:docMk/>
            <pc:sldMasterMk cId="3117445877" sldId="2147483648"/>
            <pc:sldLayoutMk cId="3159328369" sldId="2147483707"/>
          </pc:sldLayoutMkLst>
        </pc:sldLayoutChg>
        <pc:sldLayoutChg chg="del">
          <pc:chgData name="坂上　正人" userId="de84e2de-cc80-4e5f-88eb-721cffe1f0a2" providerId="ADAL" clId="{EA295599-5BF6-4EED-B61D-ADC02132DD58}" dt="2024-05-26T04:52:55.032" v="101" actId="2696"/>
          <pc:sldLayoutMkLst>
            <pc:docMk/>
            <pc:sldMasterMk cId="3117445877" sldId="2147483648"/>
            <pc:sldLayoutMk cId="161200105" sldId="2147483708"/>
          </pc:sldLayoutMkLst>
        </pc:sldLayoutChg>
        <pc:sldLayoutChg chg="del">
          <pc:chgData name="坂上　正人" userId="de84e2de-cc80-4e5f-88eb-721cffe1f0a2" providerId="ADAL" clId="{EA295599-5BF6-4EED-B61D-ADC02132DD58}" dt="2024-05-26T04:52:53.882" v="100" actId="2696"/>
          <pc:sldLayoutMkLst>
            <pc:docMk/>
            <pc:sldMasterMk cId="3117445877" sldId="2147483648"/>
            <pc:sldLayoutMk cId="119793896" sldId="2147483709"/>
          </pc:sldLayoutMkLst>
        </pc:sldLayoutChg>
        <pc:sldLayoutChg chg="del">
          <pc:chgData name="坂上　正人" userId="de84e2de-cc80-4e5f-88eb-721cffe1f0a2" providerId="ADAL" clId="{EA295599-5BF6-4EED-B61D-ADC02132DD58}" dt="2024-05-26T04:52:27.611" v="98" actId="2696"/>
          <pc:sldLayoutMkLst>
            <pc:docMk/>
            <pc:sldMasterMk cId="3117445877" sldId="2147483648"/>
            <pc:sldLayoutMk cId="1320176513" sldId="2147483710"/>
          </pc:sldLayoutMkLst>
        </pc:sldLayoutChg>
        <pc:sldLayoutChg chg="del">
          <pc:chgData name="坂上　正人" userId="de84e2de-cc80-4e5f-88eb-721cffe1f0a2" providerId="ADAL" clId="{EA295599-5BF6-4EED-B61D-ADC02132DD58}" dt="2024-05-26T04:52:27.643" v="99" actId="2696"/>
          <pc:sldLayoutMkLst>
            <pc:docMk/>
            <pc:sldMasterMk cId="3117445877" sldId="2147483648"/>
            <pc:sldLayoutMk cId="246998839" sldId="2147483711"/>
          </pc:sldLayoutMkLst>
        </pc:sldLayoutChg>
        <pc:sldLayoutChg chg="del">
          <pc:chgData name="坂上　正人" userId="de84e2de-cc80-4e5f-88eb-721cffe1f0a2" providerId="ADAL" clId="{EA295599-5BF6-4EED-B61D-ADC02132DD58}" dt="2024-05-26T04:44:13.290" v="48" actId="2696"/>
          <pc:sldLayoutMkLst>
            <pc:docMk/>
            <pc:sldMasterMk cId="3117445877" sldId="2147483648"/>
            <pc:sldLayoutMk cId="3233277748" sldId="2147483712"/>
          </pc:sldLayoutMkLst>
        </pc:sldLayoutChg>
        <pc:sldLayoutChg chg="del">
          <pc:chgData name="坂上　正人" userId="de84e2de-cc80-4e5f-88eb-721cffe1f0a2" providerId="ADAL" clId="{EA295599-5BF6-4EED-B61D-ADC02132DD58}" dt="2024-05-26T04:44:11.654" v="47" actId="2696"/>
          <pc:sldLayoutMkLst>
            <pc:docMk/>
            <pc:sldMasterMk cId="3117445877" sldId="2147483648"/>
            <pc:sldLayoutMk cId="1455476658" sldId="2147483713"/>
          </pc:sldLayoutMkLst>
        </pc:sldLayoutChg>
        <pc:sldLayoutChg chg="del">
          <pc:chgData name="坂上　正人" userId="de84e2de-cc80-4e5f-88eb-721cffe1f0a2" providerId="ADAL" clId="{EA295599-5BF6-4EED-B61D-ADC02132DD58}" dt="2024-05-26T04:44:10.840" v="46" actId="2696"/>
          <pc:sldLayoutMkLst>
            <pc:docMk/>
            <pc:sldMasterMk cId="3117445877" sldId="2147483648"/>
            <pc:sldLayoutMk cId="1264207421" sldId="2147483723"/>
          </pc:sldLayoutMkLst>
        </pc:sldLayoutChg>
        <pc:sldLayoutChg chg="delSp del mod">
          <pc:chgData name="坂上　正人" userId="de84e2de-cc80-4e5f-88eb-721cffe1f0a2" providerId="ADAL" clId="{EA295599-5BF6-4EED-B61D-ADC02132DD58}" dt="2024-05-26T04:55:59.614" v="119" actId="700"/>
          <pc:sldLayoutMkLst>
            <pc:docMk/>
            <pc:sldMasterMk cId="3117445877" sldId="2147483648"/>
            <pc:sldLayoutMk cId="2824522198" sldId="2147483724"/>
          </pc:sldLayoutMkLst>
          <pc:picChg chg="del">
            <ac:chgData name="坂上　正人" userId="de84e2de-cc80-4e5f-88eb-721cffe1f0a2" providerId="ADAL" clId="{EA295599-5BF6-4EED-B61D-ADC02132DD58}" dt="2024-05-26T04:53:48.148" v="104" actId="478"/>
            <ac:picMkLst>
              <pc:docMk/>
              <pc:sldMasterMk cId="3117445877" sldId="2147483648"/>
              <pc:sldLayoutMk cId="2824522198" sldId="2147483724"/>
              <ac:picMk id="4" creationId="{82F9E9CA-FBF8-7ACA-6972-B87B6E294E04}"/>
            </ac:picMkLst>
          </pc:picChg>
        </pc:sldLayoutChg>
        <pc:sldLayoutChg chg="del">
          <pc:chgData name="坂上　正人" userId="de84e2de-cc80-4e5f-88eb-721cffe1f0a2" providerId="ADAL" clId="{EA295599-5BF6-4EED-B61D-ADC02132DD58}" dt="2024-05-26T04:55:59.614" v="119" actId="700"/>
          <pc:sldLayoutMkLst>
            <pc:docMk/>
            <pc:sldMasterMk cId="3117445877" sldId="2147483648"/>
            <pc:sldLayoutMk cId="822010198" sldId="2147483725"/>
          </pc:sldLayoutMkLst>
        </pc:sldLayoutChg>
        <pc:sldLayoutChg chg="del">
          <pc:chgData name="坂上　正人" userId="de84e2de-cc80-4e5f-88eb-721cffe1f0a2" providerId="ADAL" clId="{EA295599-5BF6-4EED-B61D-ADC02132DD58}" dt="2024-05-26T04:55:59.614" v="119" actId="700"/>
          <pc:sldLayoutMkLst>
            <pc:docMk/>
            <pc:sldMasterMk cId="3117445877" sldId="2147483648"/>
            <pc:sldLayoutMk cId="65247181" sldId="2147483726"/>
          </pc:sldLayoutMkLst>
        </pc:sldLayoutChg>
        <pc:sldLayoutChg chg="add del">
          <pc:chgData name="坂上　正人" userId="de84e2de-cc80-4e5f-88eb-721cffe1f0a2" providerId="ADAL" clId="{EA295599-5BF6-4EED-B61D-ADC02132DD58}" dt="2024-05-26T04:55:59.614" v="119" actId="700"/>
          <pc:sldLayoutMkLst>
            <pc:docMk/>
            <pc:sldMasterMk cId="3117445877" sldId="2147483648"/>
            <pc:sldLayoutMk cId="313913808" sldId="2147483727"/>
          </pc:sldLayoutMkLst>
        </pc:sldLayoutChg>
        <pc:sldLayoutChg chg="del">
          <pc:chgData name="坂上　正人" userId="de84e2de-cc80-4e5f-88eb-721cffe1f0a2" providerId="ADAL" clId="{EA295599-5BF6-4EED-B61D-ADC02132DD58}" dt="2024-05-26T04:54:02.064" v="105" actId="2696"/>
          <pc:sldLayoutMkLst>
            <pc:docMk/>
            <pc:sldMasterMk cId="3117445877" sldId="2147483648"/>
            <pc:sldLayoutMk cId="3314088173" sldId="2147483743"/>
          </pc:sldLayoutMkLst>
        </pc:sldLayoutChg>
      </pc:sldMasterChg>
      <pc:sldMasterChg chg="delSldLayout">
        <pc:chgData name="坂上　正人" userId="de84e2de-cc80-4e5f-88eb-721cffe1f0a2" providerId="ADAL" clId="{EA295599-5BF6-4EED-B61D-ADC02132DD58}" dt="2024-05-26T04:43:52.211" v="34" actId="2696"/>
        <pc:sldMasterMkLst>
          <pc:docMk/>
          <pc:sldMasterMk cId="1716886554" sldId="2147483679"/>
        </pc:sldMasterMkLst>
        <pc:sldLayoutChg chg="del">
          <pc:chgData name="坂上　正人" userId="de84e2de-cc80-4e5f-88eb-721cffe1f0a2" providerId="ADAL" clId="{EA295599-5BF6-4EED-B61D-ADC02132DD58}" dt="2024-05-26T04:43:52.211" v="34" actId="2696"/>
          <pc:sldLayoutMkLst>
            <pc:docMk/>
            <pc:sldMasterMk cId="1716886554" sldId="2147483679"/>
            <pc:sldLayoutMk cId="388691622" sldId="2147483690"/>
          </pc:sldLayoutMkLst>
        </pc:sldLayoutChg>
        <pc:sldLayoutChg chg="del">
          <pc:chgData name="坂上　正人" userId="de84e2de-cc80-4e5f-88eb-721cffe1f0a2" providerId="ADAL" clId="{EA295599-5BF6-4EED-B61D-ADC02132DD58}" dt="2024-05-26T04:43:52.041" v="33" actId="2696"/>
          <pc:sldLayoutMkLst>
            <pc:docMk/>
            <pc:sldMasterMk cId="1716886554" sldId="2147483679"/>
            <pc:sldLayoutMk cId="2463133870" sldId="2147483691"/>
          </pc:sldLayoutMkLst>
        </pc:sldLayoutChg>
        <pc:sldLayoutChg chg="del">
          <pc:chgData name="坂上　正人" userId="de84e2de-cc80-4e5f-88eb-721cffe1f0a2" providerId="ADAL" clId="{EA295599-5BF6-4EED-B61D-ADC02132DD58}" dt="2024-05-26T04:43:50.884" v="30" actId="2696"/>
          <pc:sldLayoutMkLst>
            <pc:docMk/>
            <pc:sldMasterMk cId="1716886554" sldId="2147483679"/>
            <pc:sldLayoutMk cId="2291248812" sldId="2147483692"/>
          </pc:sldLayoutMkLst>
        </pc:sldLayoutChg>
        <pc:sldLayoutChg chg="del">
          <pc:chgData name="坂上　正人" userId="de84e2de-cc80-4e5f-88eb-721cffe1f0a2" providerId="ADAL" clId="{EA295599-5BF6-4EED-B61D-ADC02132DD58}" dt="2024-05-26T04:43:51.556" v="31" actId="2696"/>
          <pc:sldLayoutMkLst>
            <pc:docMk/>
            <pc:sldMasterMk cId="1716886554" sldId="2147483679"/>
            <pc:sldLayoutMk cId="2211767154" sldId="2147483693"/>
          </pc:sldLayoutMkLst>
        </pc:sldLayoutChg>
        <pc:sldLayoutChg chg="del">
          <pc:chgData name="坂上　正人" userId="de84e2de-cc80-4e5f-88eb-721cffe1f0a2" providerId="ADAL" clId="{EA295599-5BF6-4EED-B61D-ADC02132DD58}" dt="2024-05-26T04:43:51.872" v="32" actId="2696"/>
          <pc:sldLayoutMkLst>
            <pc:docMk/>
            <pc:sldMasterMk cId="1716886554" sldId="2147483679"/>
            <pc:sldLayoutMk cId="1815502326" sldId="2147483694"/>
          </pc:sldLayoutMkLst>
        </pc:sldLayoutChg>
        <pc:sldLayoutChg chg="del">
          <pc:chgData name="坂上　正人" userId="de84e2de-cc80-4e5f-88eb-721cffe1f0a2" providerId="ADAL" clId="{EA295599-5BF6-4EED-B61D-ADC02132DD58}" dt="2024-05-26T04:43:26.876" v="29" actId="2696"/>
          <pc:sldLayoutMkLst>
            <pc:docMk/>
            <pc:sldMasterMk cId="1716886554" sldId="2147483679"/>
            <pc:sldLayoutMk cId="3321824298" sldId="2147483696"/>
          </pc:sldLayoutMkLst>
        </pc:sldLayoutChg>
      </pc:sldMasterChg>
      <pc:sldMasterChg chg="add del addSldLayout delSldLayout">
        <pc:chgData name="坂上　正人" userId="de84e2de-cc80-4e5f-88eb-721cffe1f0a2" providerId="ADAL" clId="{EA295599-5BF6-4EED-B61D-ADC02132DD58}" dt="2024-05-26T04:43:18.473" v="28" actId="2696"/>
        <pc:sldMasterMkLst>
          <pc:docMk/>
          <pc:sldMasterMk cId="2722486680" sldId="2147483714"/>
        </pc:sldMasterMkLst>
        <pc:sldLayoutChg chg="add del">
          <pc:chgData name="坂上　正人" userId="de84e2de-cc80-4e5f-88eb-721cffe1f0a2" providerId="ADAL" clId="{EA295599-5BF6-4EED-B61D-ADC02132DD58}" dt="2024-05-26T04:42:54.325" v="21" actId="2696"/>
          <pc:sldLayoutMkLst>
            <pc:docMk/>
            <pc:sldMasterMk cId="2722486680" sldId="2147483714"/>
            <pc:sldLayoutMk cId="1003396157" sldId="2147483715"/>
          </pc:sldLayoutMkLst>
        </pc:sldLayoutChg>
        <pc:sldLayoutChg chg="add del">
          <pc:chgData name="坂上　正人" userId="de84e2de-cc80-4e5f-88eb-721cffe1f0a2" providerId="ADAL" clId="{EA295599-5BF6-4EED-B61D-ADC02132DD58}" dt="2024-05-26T04:42:55.749" v="22" actId="2696"/>
          <pc:sldLayoutMkLst>
            <pc:docMk/>
            <pc:sldMasterMk cId="2722486680" sldId="2147483714"/>
            <pc:sldLayoutMk cId="1560829050" sldId="2147483716"/>
          </pc:sldLayoutMkLst>
        </pc:sldLayoutChg>
        <pc:sldLayoutChg chg="add del">
          <pc:chgData name="坂上　正人" userId="de84e2de-cc80-4e5f-88eb-721cffe1f0a2" providerId="ADAL" clId="{EA295599-5BF6-4EED-B61D-ADC02132DD58}" dt="2024-05-26T04:42:57.353" v="23" actId="2696"/>
          <pc:sldLayoutMkLst>
            <pc:docMk/>
            <pc:sldMasterMk cId="2722486680" sldId="2147483714"/>
            <pc:sldLayoutMk cId="4251547178" sldId="2147483717"/>
          </pc:sldLayoutMkLst>
        </pc:sldLayoutChg>
        <pc:sldLayoutChg chg="add del">
          <pc:chgData name="坂上　正人" userId="de84e2de-cc80-4e5f-88eb-721cffe1f0a2" providerId="ADAL" clId="{EA295599-5BF6-4EED-B61D-ADC02132DD58}" dt="2024-05-26T04:43:18.473" v="28" actId="2696"/>
          <pc:sldLayoutMkLst>
            <pc:docMk/>
            <pc:sldMasterMk cId="2722486680" sldId="2147483714"/>
            <pc:sldLayoutMk cId="1485941109" sldId="2147483718"/>
          </pc:sldLayoutMkLst>
        </pc:sldLayoutChg>
        <pc:sldLayoutChg chg="add del">
          <pc:chgData name="坂上　正人" userId="de84e2de-cc80-4e5f-88eb-721cffe1f0a2" providerId="ADAL" clId="{EA295599-5BF6-4EED-B61D-ADC02132DD58}" dt="2024-05-26T04:43:15.285" v="26" actId="2696"/>
          <pc:sldLayoutMkLst>
            <pc:docMk/>
            <pc:sldMasterMk cId="2722486680" sldId="2147483714"/>
            <pc:sldLayoutMk cId="2924678644" sldId="2147483719"/>
          </pc:sldLayoutMkLst>
        </pc:sldLayoutChg>
        <pc:sldLayoutChg chg="add del">
          <pc:chgData name="坂上　正人" userId="de84e2de-cc80-4e5f-88eb-721cffe1f0a2" providerId="ADAL" clId="{EA295599-5BF6-4EED-B61D-ADC02132DD58}" dt="2024-05-26T04:43:15.707" v="27" actId="2696"/>
          <pc:sldLayoutMkLst>
            <pc:docMk/>
            <pc:sldMasterMk cId="2722486680" sldId="2147483714"/>
            <pc:sldLayoutMk cId="3427376784" sldId="2147483720"/>
          </pc:sldLayoutMkLst>
        </pc:sldLayoutChg>
        <pc:sldLayoutChg chg="add del">
          <pc:chgData name="坂上　正人" userId="de84e2de-cc80-4e5f-88eb-721cffe1f0a2" providerId="ADAL" clId="{EA295599-5BF6-4EED-B61D-ADC02132DD58}" dt="2024-05-26T04:43:12.887" v="24" actId="2696"/>
          <pc:sldLayoutMkLst>
            <pc:docMk/>
            <pc:sldMasterMk cId="2722486680" sldId="2147483714"/>
            <pc:sldLayoutMk cId="2145936038" sldId="2147483721"/>
          </pc:sldLayoutMkLst>
        </pc:sldLayoutChg>
        <pc:sldLayoutChg chg="add del">
          <pc:chgData name="坂上　正人" userId="de84e2de-cc80-4e5f-88eb-721cffe1f0a2" providerId="ADAL" clId="{EA295599-5BF6-4EED-B61D-ADC02132DD58}" dt="2024-05-26T04:43:13.402" v="25" actId="2696"/>
          <pc:sldLayoutMkLst>
            <pc:docMk/>
            <pc:sldMasterMk cId="2722486680" sldId="2147483714"/>
            <pc:sldLayoutMk cId="3205821382" sldId="2147483722"/>
          </pc:sldLayoutMkLst>
        </pc:sldLayoutChg>
        <pc:sldLayoutChg chg="add del">
          <pc:chgData name="坂上　正人" userId="de84e2de-cc80-4e5f-88eb-721cffe1f0a2" providerId="ADAL" clId="{EA295599-5BF6-4EED-B61D-ADC02132DD58}" dt="2024-05-26T04:41:33.194" v="15" actId="700"/>
          <pc:sldLayoutMkLst>
            <pc:docMk/>
            <pc:sldMasterMk cId="3117445877" sldId="2147483648"/>
            <pc:sldLayoutMk cId="1264207421" sldId="2147483723"/>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0DA6582F-5716-4EC6-B128-7A0DC7A5C0F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9A622D82-FBFB-4112-B50F-15050EE4CC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ED375BF-CCB3-43F0-B0AD-FD7E5DE180E9}" type="datetimeFigureOut">
              <a:rPr kumimoji="1" lang="ja-JP" altLang="en-US" smtClean="0"/>
              <a:t>2024/8/2</a:t>
            </a:fld>
            <a:endParaRPr kumimoji="1" lang="ja-JP" altLang="en-US"/>
          </a:p>
        </p:txBody>
      </p:sp>
      <p:sp>
        <p:nvSpPr>
          <p:cNvPr id="4" name="フッター プレースホルダー 3">
            <a:extLst>
              <a:ext uri="{FF2B5EF4-FFF2-40B4-BE49-F238E27FC236}">
                <a16:creationId xmlns:a16="http://schemas.microsoft.com/office/drawing/2014/main" id="{857A9328-22C7-4F68-B552-91906F571C5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B866E406-E865-487B-93D9-A578234BB5C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2D1917A-158B-46E2-A70B-CFAD2560620D}" type="slidenum">
              <a:rPr kumimoji="1" lang="ja-JP" altLang="en-US" smtClean="0"/>
              <a:t>‹#›</a:t>
            </a:fld>
            <a:endParaRPr kumimoji="1" lang="ja-JP" altLang="en-US"/>
          </a:p>
        </p:txBody>
      </p:sp>
    </p:spTree>
    <p:extLst>
      <p:ext uri="{BB962C8B-B14F-4D97-AF65-F5344CB8AC3E}">
        <p14:creationId xmlns:p14="http://schemas.microsoft.com/office/powerpoint/2010/main" val="7032637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D7B2E2-0278-479A-A972-DE3259DF8B1E}" type="datetimeFigureOut">
              <a:rPr kumimoji="1" lang="ja-JP" altLang="en-US" smtClean="0"/>
              <a:t>2024/8/2</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0E4D4E-D033-4FBE-B1AD-F9193148F08D}" type="slidenum">
              <a:rPr kumimoji="1" lang="ja-JP" altLang="en-US" smtClean="0"/>
              <a:t>‹#›</a:t>
            </a:fld>
            <a:endParaRPr kumimoji="1" lang="ja-JP" altLang="en-US"/>
          </a:p>
        </p:txBody>
      </p:sp>
    </p:spTree>
    <p:extLst>
      <p:ext uri="{BB962C8B-B14F-4D97-AF65-F5344CB8AC3E}">
        <p14:creationId xmlns:p14="http://schemas.microsoft.com/office/powerpoint/2010/main" val="25328842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9b77515eae_0_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29b77515eae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6195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26a2dd7433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26a2dd7433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6675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26a2dd7433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26a2dd7433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7679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2bc6a2b2f82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4" name="Google Shape;494;g2bc6a2b2f82_0_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250089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26a2dd7433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26a2dd7433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94530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26a2dd7433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26a2dd7433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7264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9b77515eae_0_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29b77515eae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0275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26a2dd7433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26a2dd7433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0405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26a2dd7433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26a2dd7433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1416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9b77515eae_0_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29b77515eae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0642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26a2dd7433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26a2dd7433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7867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26a2dd7433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26a2dd7433c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78675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p:bg>
      <p:bgPr>
        <a:solidFill>
          <a:schemeClr val="bg2">
            <a:alpha val="60104"/>
          </a:schemeClr>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90E3D2-0C0E-8C8C-452E-431D5458F5A3}"/>
              </a:ext>
            </a:extLst>
          </p:cNvPr>
          <p:cNvSpPr>
            <a:spLocks noGrp="1"/>
          </p:cNvSpPr>
          <p:nvPr>
            <p:ph type="ctrTitle" hasCustomPrompt="1"/>
          </p:nvPr>
        </p:nvSpPr>
        <p:spPr>
          <a:xfrm>
            <a:off x="459915" y="2730500"/>
            <a:ext cx="5015948" cy="1168400"/>
          </a:xfrm>
          <a:prstGeom prst="rect">
            <a:avLst/>
          </a:prstGeom>
        </p:spPr>
        <p:txBody>
          <a:bodyPr anchor="b"/>
          <a:lstStyle>
            <a:lvl1pPr algn="l">
              <a:lnSpc>
                <a:spcPct val="100000"/>
              </a:lnSpc>
              <a:defRPr sz="3600" b="1" i="0">
                <a:latin typeface="Yu Gothic" panose="020B0400000000000000" pitchFamily="34" charset="-128"/>
                <a:ea typeface="Yu Gothic" panose="020B0400000000000000" pitchFamily="34" charset="-128"/>
              </a:defRPr>
            </a:lvl1pPr>
          </a:lstStyle>
          <a:p>
            <a:r>
              <a:rPr kumimoji="1" lang="ja-JP" altLang="en-US"/>
              <a:t>タイトルタイトルタイトルタイトルタイトル</a:t>
            </a:r>
          </a:p>
        </p:txBody>
      </p:sp>
      <p:pic>
        <p:nvPicPr>
          <p:cNvPr id="4" name="図 3" descr="挿絵, 名刺, テーブル が含まれている画像&#10;&#10;自動的に生成された説明">
            <a:extLst>
              <a:ext uri="{FF2B5EF4-FFF2-40B4-BE49-F238E27FC236}">
                <a16:creationId xmlns:a16="http://schemas.microsoft.com/office/drawing/2014/main" id="{82F9E9CA-FBF8-7ACA-6972-B87B6E294E0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テキスト プレースホルダー 8">
            <a:extLst>
              <a:ext uri="{FF2B5EF4-FFF2-40B4-BE49-F238E27FC236}">
                <a16:creationId xmlns:a16="http://schemas.microsoft.com/office/drawing/2014/main" id="{C054B1AA-BD83-7406-0C43-0616F6DCFA0D}"/>
              </a:ext>
            </a:extLst>
          </p:cNvPr>
          <p:cNvSpPr>
            <a:spLocks noGrp="1"/>
          </p:cNvSpPr>
          <p:nvPr>
            <p:ph type="body" sz="quarter" idx="10" hasCustomPrompt="1"/>
          </p:nvPr>
        </p:nvSpPr>
        <p:spPr>
          <a:xfrm>
            <a:off x="544986" y="4051072"/>
            <a:ext cx="2845913" cy="731096"/>
          </a:xfrm>
          <a:prstGeom prst="rect">
            <a:avLst/>
          </a:prstGeom>
        </p:spPr>
        <p:txBody>
          <a:bodyPr/>
          <a:lstStyle>
            <a:lvl1pPr marL="0" indent="0" defTabSz="914377">
              <a:buClrTx/>
              <a:buNone/>
              <a:defRPr sz="2267" b="1"/>
            </a:lvl1pPr>
          </a:lstStyle>
          <a:p>
            <a:pPr defTabSz="685800">
              <a:buClrTx/>
            </a:pPr>
            <a:r>
              <a:rPr kumimoji="1" lang="ja-JP" altLang="en-US" sz="2267" b="1" kern="1200">
                <a:latin typeface="Yu Gothic" panose="020B0400000000000000" pitchFamily="34" charset="-128"/>
                <a:ea typeface="Yu Gothic" panose="020B0400000000000000" pitchFamily="34" charset="-128"/>
                <a:cs typeface="+mn-cs"/>
              </a:rPr>
              <a:t>資料タイトルを入力</a:t>
            </a:r>
          </a:p>
        </p:txBody>
      </p:sp>
    </p:spTree>
    <p:extLst>
      <p:ext uri="{BB962C8B-B14F-4D97-AF65-F5344CB8AC3E}">
        <p14:creationId xmlns:p14="http://schemas.microsoft.com/office/powerpoint/2010/main" val="3966082498"/>
      </p:ext>
    </p:extLst>
  </p:cSld>
  <p:clrMapOvr>
    <a:overrideClrMapping bg1="lt1" tx1="dk1" bg2="lt2" tx2="dk2" accent1="accent1" accent2="accent2" accent3="accent3" accent4="accent4" accent5="accent5" accent6="accent6" hlink="hlink" folHlink="folHlink"/>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基本スライド（事例） 1 1" preserve="1" userDrawn="1">
  <p:cSld name="1_基本スライド（事例） 1 1">
    <p:spTree>
      <p:nvGrpSpPr>
        <p:cNvPr id="1" name="Shape 44"/>
        <p:cNvGrpSpPr/>
        <p:nvPr/>
      </p:nvGrpSpPr>
      <p:grpSpPr>
        <a:xfrm>
          <a:off x="0" y="0"/>
          <a:ext cx="0" cy="0"/>
          <a:chOff x="0" y="0"/>
          <a:chExt cx="0" cy="0"/>
        </a:xfrm>
      </p:grpSpPr>
      <p:pic>
        <p:nvPicPr>
          <p:cNvPr id="46" name="Google Shape;46;p8"/>
          <p:cNvPicPr preferRelativeResize="0"/>
          <p:nvPr/>
        </p:nvPicPr>
        <p:blipFill>
          <a:blip r:embed="rId2">
            <a:alphaModFix/>
          </a:blip>
          <a:stretch>
            <a:fillRect/>
          </a:stretch>
        </p:blipFill>
        <p:spPr>
          <a:xfrm>
            <a:off x="4815646" y="5451467"/>
            <a:ext cx="943633" cy="987667"/>
          </a:xfrm>
          <a:prstGeom prst="rect">
            <a:avLst/>
          </a:prstGeom>
          <a:noFill/>
          <a:ln>
            <a:noFill/>
          </a:ln>
        </p:spPr>
      </p:pic>
      <p:sp>
        <p:nvSpPr>
          <p:cNvPr id="47" name="Google Shape;47;p8"/>
          <p:cNvSpPr txBox="1">
            <a:spLocks noGrp="1"/>
          </p:cNvSpPr>
          <p:nvPr>
            <p:ph type="sldNum" idx="12"/>
          </p:nvPr>
        </p:nvSpPr>
        <p:spPr>
          <a:xfrm>
            <a:off x="11476235" y="6554800"/>
            <a:ext cx="715600" cy="303200"/>
          </a:xfrm>
          <a:prstGeom prst="rect">
            <a:avLst/>
          </a:prstGeom>
          <a:noFill/>
          <a:ln>
            <a:noFill/>
          </a:ln>
        </p:spPr>
        <p:txBody>
          <a:bodyPr spcFirstLastPara="1" wrap="square" lIns="91425" tIns="45700" rIns="91425" bIns="45700" anchor="t" anchorCtr="0">
            <a:noAutofit/>
          </a:bodyPr>
          <a:lstStyle>
            <a:lvl1pPr marL="0" lvl="0" indent="0" algn="r" rtl="0">
              <a:lnSpc>
                <a:spcPct val="100000"/>
              </a:lnSpc>
              <a:spcBef>
                <a:spcPts val="0"/>
              </a:spcBef>
              <a:spcAft>
                <a:spcPts val="0"/>
              </a:spcAft>
              <a:buNone/>
              <a:defRPr sz="1200" b="1" i="0" u="none" strike="noStrike" cap="none">
                <a:solidFill>
                  <a:srgbClr val="9EA1A8"/>
                </a:solidFill>
                <a:latin typeface="游ゴシック" panose="020B0400000000000000" pitchFamily="50" charset="-128"/>
                <a:ea typeface="游ゴシック" panose="020B0400000000000000" pitchFamily="50" charset="-128"/>
                <a:cs typeface="Arial"/>
                <a:sym typeface="Arial"/>
              </a:defRPr>
            </a:lvl1pPr>
            <a:lvl2pPr marL="0" lvl="1"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2pPr>
            <a:lvl3pPr marL="0" lvl="2"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3pPr>
            <a:lvl4pPr marL="0" lvl="3"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4pPr>
            <a:lvl5pPr marL="0" lvl="4"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5pPr>
            <a:lvl6pPr marL="0" lvl="5"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6pPr>
            <a:lvl7pPr marL="0" lvl="6"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7pPr>
            <a:lvl8pPr marL="0" lvl="7"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8pPr>
            <a:lvl9pPr marL="0" lvl="8"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9pPr>
          </a:lstStyle>
          <a:p>
            <a:fld id="{00000000-1234-1234-1234-123412341234}" type="slidenum">
              <a:rPr lang="en-US" altLang="ja" smtClean="0"/>
              <a:pPr/>
              <a:t>‹#›</a:t>
            </a:fld>
            <a:endParaRPr lang="ja" altLang="en-US"/>
          </a:p>
        </p:txBody>
      </p:sp>
      <p:sp>
        <p:nvSpPr>
          <p:cNvPr id="48" name="Google Shape;48;p8"/>
          <p:cNvSpPr txBox="1">
            <a:spLocks noGrp="1"/>
          </p:cNvSpPr>
          <p:nvPr>
            <p:ph type="title"/>
          </p:nvPr>
        </p:nvSpPr>
        <p:spPr>
          <a:xfrm>
            <a:off x="533400" y="255643"/>
            <a:ext cx="9106000" cy="4252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2000"/>
              <a:buFont typeface="Arial"/>
              <a:buNone/>
              <a:defRPr sz="2133" b="1" i="0" u="none" strike="noStrike" cap="none">
                <a:solidFill>
                  <a:schemeClr val="dk1"/>
                </a:solidFill>
                <a:latin typeface="游ゴシック" panose="020B0400000000000000" pitchFamily="50" charset="-128"/>
                <a:ea typeface="游ゴシック" panose="020B0400000000000000" pitchFamily="50" charset="-128"/>
                <a:cs typeface="Arial"/>
                <a:sym typeface="Arial"/>
              </a:defRPr>
            </a:lvl1pPr>
            <a:lvl2pPr lvl="1" rtl="0">
              <a:spcBef>
                <a:spcPts val="0"/>
              </a:spcBef>
              <a:spcAft>
                <a:spcPts val="0"/>
              </a:spcAft>
              <a:buSzPts val="1300"/>
              <a:buNone/>
              <a:defRPr sz="2267"/>
            </a:lvl2pPr>
            <a:lvl3pPr lvl="2" rtl="0">
              <a:spcBef>
                <a:spcPts val="0"/>
              </a:spcBef>
              <a:spcAft>
                <a:spcPts val="0"/>
              </a:spcAft>
              <a:buSzPts val="1300"/>
              <a:buNone/>
              <a:defRPr sz="2267"/>
            </a:lvl3pPr>
            <a:lvl4pPr lvl="3" rtl="0">
              <a:spcBef>
                <a:spcPts val="0"/>
              </a:spcBef>
              <a:spcAft>
                <a:spcPts val="0"/>
              </a:spcAft>
              <a:buSzPts val="1300"/>
              <a:buNone/>
              <a:defRPr sz="2267"/>
            </a:lvl4pPr>
            <a:lvl5pPr lvl="4" rtl="0">
              <a:spcBef>
                <a:spcPts val="0"/>
              </a:spcBef>
              <a:spcAft>
                <a:spcPts val="0"/>
              </a:spcAft>
              <a:buSzPts val="1300"/>
              <a:buNone/>
              <a:defRPr sz="2267"/>
            </a:lvl5pPr>
            <a:lvl6pPr lvl="5" rtl="0">
              <a:spcBef>
                <a:spcPts val="0"/>
              </a:spcBef>
              <a:spcAft>
                <a:spcPts val="0"/>
              </a:spcAft>
              <a:buSzPts val="1300"/>
              <a:buNone/>
              <a:defRPr sz="2267"/>
            </a:lvl6pPr>
            <a:lvl7pPr lvl="6" rtl="0">
              <a:spcBef>
                <a:spcPts val="0"/>
              </a:spcBef>
              <a:spcAft>
                <a:spcPts val="0"/>
              </a:spcAft>
              <a:buSzPts val="1300"/>
              <a:buNone/>
              <a:defRPr sz="2267"/>
            </a:lvl7pPr>
            <a:lvl8pPr lvl="7" rtl="0">
              <a:spcBef>
                <a:spcPts val="0"/>
              </a:spcBef>
              <a:spcAft>
                <a:spcPts val="0"/>
              </a:spcAft>
              <a:buSzPts val="1300"/>
              <a:buNone/>
              <a:defRPr sz="2267"/>
            </a:lvl8pPr>
            <a:lvl9pPr lvl="8" rtl="0">
              <a:spcBef>
                <a:spcPts val="0"/>
              </a:spcBef>
              <a:spcAft>
                <a:spcPts val="0"/>
              </a:spcAft>
              <a:buSzPts val="1300"/>
              <a:buNone/>
              <a:defRPr sz="2267"/>
            </a:lvl9pPr>
          </a:lstStyle>
          <a:p>
            <a:endParaRPr/>
          </a:p>
        </p:txBody>
      </p:sp>
      <p:pic>
        <p:nvPicPr>
          <p:cNvPr id="49" name="Google Shape;49;p8"/>
          <p:cNvPicPr preferRelativeResize="0"/>
          <p:nvPr/>
        </p:nvPicPr>
        <p:blipFill rotWithShape="1">
          <a:blip r:embed="rId3">
            <a:alphaModFix/>
          </a:blip>
          <a:srcRect/>
          <a:stretch/>
        </p:blipFill>
        <p:spPr>
          <a:xfrm rot="10800000" flipH="1">
            <a:off x="-2" y="479"/>
            <a:ext cx="12192027" cy="47883"/>
          </a:xfrm>
          <a:prstGeom prst="rect">
            <a:avLst/>
          </a:prstGeom>
          <a:noFill/>
          <a:ln>
            <a:noFill/>
          </a:ln>
        </p:spPr>
      </p:pic>
      <p:pic>
        <p:nvPicPr>
          <p:cNvPr id="50" name="Google Shape;50;p8" descr="A-TANK logo"/>
          <p:cNvPicPr preferRelativeResize="0"/>
          <p:nvPr/>
        </p:nvPicPr>
        <p:blipFill rotWithShape="1">
          <a:blip r:embed="rId4">
            <a:alphaModFix/>
          </a:blip>
          <a:srcRect/>
          <a:stretch/>
        </p:blipFill>
        <p:spPr>
          <a:xfrm>
            <a:off x="10071101" y="107949"/>
            <a:ext cx="1955796" cy="704195"/>
          </a:xfrm>
          <a:prstGeom prst="rect">
            <a:avLst/>
          </a:prstGeom>
          <a:noFill/>
          <a:ln>
            <a:noFill/>
          </a:ln>
        </p:spPr>
      </p:pic>
      <p:sp>
        <p:nvSpPr>
          <p:cNvPr id="51" name="Google Shape;51;p8"/>
          <p:cNvSpPr/>
          <p:nvPr/>
        </p:nvSpPr>
        <p:spPr>
          <a:xfrm>
            <a:off x="886845" y="2236900"/>
            <a:ext cx="4624000" cy="2953200"/>
          </a:xfrm>
          <a:prstGeom prst="rect">
            <a:avLst/>
          </a:prstGeom>
          <a:solidFill>
            <a:schemeClr val="bg1">
              <a:lumMod val="95000"/>
            </a:schemeClr>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游ゴシック" panose="020B0400000000000000" pitchFamily="50" charset="-128"/>
              <a:ea typeface="游ゴシック" panose="020B0400000000000000" pitchFamily="50" charset="-128"/>
            </a:endParaRPr>
          </a:p>
        </p:txBody>
      </p:sp>
      <p:sp>
        <p:nvSpPr>
          <p:cNvPr id="52" name="Google Shape;52;p8"/>
          <p:cNvSpPr/>
          <p:nvPr/>
        </p:nvSpPr>
        <p:spPr>
          <a:xfrm>
            <a:off x="6779579" y="2236900"/>
            <a:ext cx="4624000" cy="2953200"/>
          </a:xfrm>
          <a:prstGeom prst="rect">
            <a:avLst/>
          </a:prstGeom>
          <a:solidFill>
            <a:schemeClr val="bg1">
              <a:lumMod val="95000"/>
            </a:schemeClr>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游ゴシック" panose="020B0400000000000000" pitchFamily="50" charset="-128"/>
              <a:ea typeface="游ゴシック" panose="020B0400000000000000" pitchFamily="50" charset="-128"/>
            </a:endParaRPr>
          </a:p>
        </p:txBody>
      </p:sp>
      <p:pic>
        <p:nvPicPr>
          <p:cNvPr id="54" name="Google Shape;54;p8"/>
          <p:cNvPicPr preferRelativeResize="0"/>
          <p:nvPr/>
        </p:nvPicPr>
        <p:blipFill>
          <a:blip r:embed="rId2">
            <a:alphaModFix/>
          </a:blip>
          <a:stretch>
            <a:fillRect/>
          </a:stretch>
        </p:blipFill>
        <p:spPr>
          <a:xfrm>
            <a:off x="10718513" y="5451467"/>
            <a:ext cx="943633" cy="987667"/>
          </a:xfrm>
          <a:prstGeom prst="rect">
            <a:avLst/>
          </a:prstGeom>
          <a:noFill/>
          <a:ln>
            <a:noFill/>
          </a:ln>
        </p:spPr>
      </p:pic>
      <p:pic>
        <p:nvPicPr>
          <p:cNvPr id="6" name="Google Shape;27;p6">
            <a:extLst>
              <a:ext uri="{FF2B5EF4-FFF2-40B4-BE49-F238E27FC236}">
                <a16:creationId xmlns:a16="http://schemas.microsoft.com/office/drawing/2014/main" id="{760D1F72-A577-FA20-59DF-A1C1251F7B7F}"/>
              </a:ext>
            </a:extLst>
          </p:cNvPr>
          <p:cNvPicPr preferRelativeResize="0"/>
          <p:nvPr userDrawn="1"/>
        </p:nvPicPr>
        <p:blipFill>
          <a:blip r:embed="rId5">
            <a:alphaModFix/>
          </a:blip>
          <a:stretch>
            <a:fillRect/>
          </a:stretch>
        </p:blipFill>
        <p:spPr>
          <a:xfrm>
            <a:off x="592879" y="987534"/>
            <a:ext cx="900700" cy="942733"/>
          </a:xfrm>
          <a:prstGeom prst="rect">
            <a:avLst/>
          </a:prstGeom>
          <a:noFill/>
          <a:ln>
            <a:noFill/>
          </a:ln>
        </p:spPr>
      </p:pic>
      <p:pic>
        <p:nvPicPr>
          <p:cNvPr id="7" name="Google Shape;34;p6">
            <a:extLst>
              <a:ext uri="{FF2B5EF4-FFF2-40B4-BE49-F238E27FC236}">
                <a16:creationId xmlns:a16="http://schemas.microsoft.com/office/drawing/2014/main" id="{F29BE4B7-1433-CA35-07FD-91F1B1C7DDCC}"/>
              </a:ext>
            </a:extLst>
          </p:cNvPr>
          <p:cNvPicPr preferRelativeResize="0"/>
          <p:nvPr userDrawn="1"/>
        </p:nvPicPr>
        <p:blipFill>
          <a:blip r:embed="rId5">
            <a:alphaModFix/>
          </a:blip>
          <a:stretch>
            <a:fillRect/>
          </a:stretch>
        </p:blipFill>
        <p:spPr>
          <a:xfrm>
            <a:off x="6495746" y="987534"/>
            <a:ext cx="900700" cy="942733"/>
          </a:xfrm>
          <a:prstGeom prst="rect">
            <a:avLst/>
          </a:prstGeom>
          <a:noFill/>
          <a:ln>
            <a:noFill/>
          </a:ln>
        </p:spPr>
      </p:pic>
      <p:sp>
        <p:nvSpPr>
          <p:cNvPr id="8" name="テキスト プレースホルダー 6">
            <a:extLst>
              <a:ext uri="{FF2B5EF4-FFF2-40B4-BE49-F238E27FC236}">
                <a16:creationId xmlns:a16="http://schemas.microsoft.com/office/drawing/2014/main" id="{C4B39A44-7883-98F9-9A78-C9D815D6FE8C}"/>
              </a:ext>
            </a:extLst>
          </p:cNvPr>
          <p:cNvSpPr>
            <a:spLocks noGrp="1"/>
          </p:cNvSpPr>
          <p:nvPr>
            <p:ph type="body" sz="quarter" idx="13" hasCustomPrompt="1"/>
          </p:nvPr>
        </p:nvSpPr>
        <p:spPr>
          <a:xfrm>
            <a:off x="886947" y="1328529"/>
            <a:ext cx="4872333" cy="375447"/>
          </a:xfrm>
          <a:prstGeom prst="rect">
            <a:avLst/>
          </a:prstGeom>
        </p:spPr>
        <p:txBody>
          <a:bodyPr/>
          <a:lstStyle>
            <a:lvl1pPr marL="0" indent="0">
              <a:buNone/>
              <a:defRPr sz="1867" b="1"/>
            </a:lvl1pPr>
          </a:lstStyle>
          <a:p>
            <a:pPr lvl="0"/>
            <a:r>
              <a:rPr kumimoji="1" lang="ja-JP" altLang="en-US"/>
              <a:t>広告主名「キャンペーン名」</a:t>
            </a:r>
          </a:p>
        </p:txBody>
      </p:sp>
      <p:sp>
        <p:nvSpPr>
          <p:cNvPr id="9" name="テキスト プレースホルダー 6">
            <a:extLst>
              <a:ext uri="{FF2B5EF4-FFF2-40B4-BE49-F238E27FC236}">
                <a16:creationId xmlns:a16="http://schemas.microsoft.com/office/drawing/2014/main" id="{ECAD64F7-4594-DE81-FD3B-3B042FF37D44}"/>
              </a:ext>
            </a:extLst>
          </p:cNvPr>
          <p:cNvSpPr>
            <a:spLocks noGrp="1"/>
          </p:cNvSpPr>
          <p:nvPr>
            <p:ph type="body" sz="quarter" idx="14" hasCustomPrompt="1"/>
          </p:nvPr>
        </p:nvSpPr>
        <p:spPr>
          <a:xfrm>
            <a:off x="898689" y="1597018"/>
            <a:ext cx="2374433" cy="290324"/>
          </a:xfrm>
          <a:prstGeom prst="rect">
            <a:avLst/>
          </a:prstGeom>
        </p:spPr>
        <p:txBody>
          <a:bodyPr/>
          <a:lstStyle>
            <a:lvl1pPr marL="0" indent="0">
              <a:buNone/>
              <a:defRPr sz="1200" b="0"/>
            </a:lvl1pPr>
          </a:lstStyle>
          <a:p>
            <a:pPr lvl="0"/>
            <a:r>
              <a:rPr kumimoji="1" lang="en-US" altLang="ja-JP"/>
              <a:t>20XX</a:t>
            </a:r>
            <a:r>
              <a:rPr kumimoji="1" lang="ja-JP" altLang="en-US"/>
              <a:t>年</a:t>
            </a:r>
            <a:r>
              <a:rPr kumimoji="1" lang="en-US" altLang="ja-JP"/>
              <a:t>XX</a:t>
            </a:r>
            <a:r>
              <a:rPr kumimoji="1" lang="ja-JP" altLang="en-US"/>
              <a:t>月（不要なら削除）</a:t>
            </a:r>
            <a:endParaRPr kumimoji="1" lang="en-US" altLang="ja-JP"/>
          </a:p>
        </p:txBody>
      </p:sp>
      <p:sp>
        <p:nvSpPr>
          <p:cNvPr id="10" name="テキスト プレースホルダー 6">
            <a:extLst>
              <a:ext uri="{FF2B5EF4-FFF2-40B4-BE49-F238E27FC236}">
                <a16:creationId xmlns:a16="http://schemas.microsoft.com/office/drawing/2014/main" id="{ECE7CD29-2040-C008-D355-3E9D205837A8}"/>
              </a:ext>
            </a:extLst>
          </p:cNvPr>
          <p:cNvSpPr>
            <a:spLocks noGrp="1"/>
          </p:cNvSpPr>
          <p:nvPr>
            <p:ph type="body" sz="quarter" idx="15" hasCustomPrompt="1"/>
          </p:nvPr>
        </p:nvSpPr>
        <p:spPr>
          <a:xfrm>
            <a:off x="6790616" y="1322579"/>
            <a:ext cx="4872333" cy="375447"/>
          </a:xfrm>
          <a:prstGeom prst="rect">
            <a:avLst/>
          </a:prstGeom>
        </p:spPr>
        <p:txBody>
          <a:bodyPr/>
          <a:lstStyle>
            <a:lvl1pPr marL="0" indent="0">
              <a:buNone/>
              <a:defRPr sz="1867" b="1"/>
            </a:lvl1pPr>
          </a:lstStyle>
          <a:p>
            <a:pPr lvl="0"/>
            <a:r>
              <a:rPr kumimoji="1" lang="ja-JP" altLang="en-US"/>
              <a:t>広告主名「キャンペーン名」</a:t>
            </a:r>
          </a:p>
        </p:txBody>
      </p:sp>
      <p:sp>
        <p:nvSpPr>
          <p:cNvPr id="11" name="テキスト プレースホルダー 6">
            <a:extLst>
              <a:ext uri="{FF2B5EF4-FFF2-40B4-BE49-F238E27FC236}">
                <a16:creationId xmlns:a16="http://schemas.microsoft.com/office/drawing/2014/main" id="{6C084A8F-4665-C291-1A3C-A4250A5593A5}"/>
              </a:ext>
            </a:extLst>
          </p:cNvPr>
          <p:cNvSpPr>
            <a:spLocks noGrp="1"/>
          </p:cNvSpPr>
          <p:nvPr>
            <p:ph type="body" sz="quarter" idx="16" hasCustomPrompt="1"/>
          </p:nvPr>
        </p:nvSpPr>
        <p:spPr>
          <a:xfrm>
            <a:off x="6802359" y="1591069"/>
            <a:ext cx="2541808" cy="290324"/>
          </a:xfrm>
          <a:prstGeom prst="rect">
            <a:avLst/>
          </a:prstGeom>
        </p:spPr>
        <p:txBody>
          <a:bodyPr/>
          <a:lstStyle>
            <a:lvl1pPr marL="0" indent="0">
              <a:buNone/>
              <a:defRPr sz="1200" b="0"/>
            </a:lvl1pPr>
          </a:lstStyle>
          <a:p>
            <a:pPr lvl="0"/>
            <a:r>
              <a:rPr kumimoji="1" lang="en-US" altLang="ja-JP"/>
              <a:t>20XX</a:t>
            </a:r>
            <a:r>
              <a:rPr kumimoji="1" lang="ja-JP" altLang="en-US"/>
              <a:t>年</a:t>
            </a:r>
            <a:r>
              <a:rPr kumimoji="1" lang="en-US" altLang="ja-JP"/>
              <a:t>XX</a:t>
            </a:r>
            <a:r>
              <a:rPr kumimoji="1" lang="ja-JP" altLang="en-US"/>
              <a:t>月（不要なら削除）</a:t>
            </a:r>
            <a:endParaRPr kumimoji="1" lang="en-US" altLang="ja-JP"/>
          </a:p>
        </p:txBody>
      </p:sp>
      <p:sp>
        <p:nvSpPr>
          <p:cNvPr id="14" name="テキスト プレースホルダー 13">
            <a:extLst>
              <a:ext uri="{FF2B5EF4-FFF2-40B4-BE49-F238E27FC236}">
                <a16:creationId xmlns:a16="http://schemas.microsoft.com/office/drawing/2014/main" id="{E5A698DE-0F52-AA7D-D710-E21CE20F3B89}"/>
              </a:ext>
            </a:extLst>
          </p:cNvPr>
          <p:cNvSpPr>
            <a:spLocks noGrp="1"/>
          </p:cNvSpPr>
          <p:nvPr>
            <p:ph type="body" sz="quarter" idx="17" hasCustomPrompt="1"/>
          </p:nvPr>
        </p:nvSpPr>
        <p:spPr>
          <a:xfrm>
            <a:off x="886947" y="5213071"/>
            <a:ext cx="4658932" cy="702733"/>
          </a:xfrm>
          <a:prstGeom prst="rect">
            <a:avLst/>
          </a:prstGeom>
        </p:spPr>
        <p:txBody>
          <a:bodyPr/>
          <a:lstStyle>
            <a:lvl1pPr marL="0" indent="0">
              <a:buNone/>
              <a:defRPr sz="1200"/>
            </a:lvl1pPr>
          </a:lstStyle>
          <a:p>
            <a:pPr algn="just">
              <a:lnSpc>
                <a:spcPct val="120000"/>
              </a:lnSpc>
            </a:pPr>
            <a:r>
              <a:rPr kumimoji="1" lang="ja-JP" altLang="en-US" sz="1200">
                <a:latin typeface="+mn-ea"/>
                <a:ea typeface="+mn-ea"/>
              </a:rPr>
              <a:t>（説明文を記入）朝日新聞社が運営するクラウドファンディングサービス「</a:t>
            </a:r>
            <a:r>
              <a:rPr kumimoji="1" lang="en-US" altLang="ja-JP" sz="1200">
                <a:latin typeface="+mn-ea"/>
                <a:ea typeface="+mn-ea"/>
              </a:rPr>
              <a:t>A-port</a:t>
            </a:r>
            <a:r>
              <a:rPr kumimoji="1" lang="ja-JP" altLang="en-US" sz="1200">
                <a:latin typeface="+mn-ea"/>
                <a:ea typeface="+mn-ea"/>
              </a:rPr>
              <a:t>＋」と明治安田生命が「地元アスリート応援プログラム」を</a:t>
            </a:r>
          </a:p>
        </p:txBody>
      </p:sp>
      <p:sp>
        <p:nvSpPr>
          <p:cNvPr id="15" name="テキスト プレースホルダー 13">
            <a:extLst>
              <a:ext uri="{FF2B5EF4-FFF2-40B4-BE49-F238E27FC236}">
                <a16:creationId xmlns:a16="http://schemas.microsoft.com/office/drawing/2014/main" id="{0D8BA70F-2611-5B68-DB3B-C0E82AC1155C}"/>
              </a:ext>
            </a:extLst>
          </p:cNvPr>
          <p:cNvSpPr>
            <a:spLocks noGrp="1"/>
          </p:cNvSpPr>
          <p:nvPr>
            <p:ph type="body" sz="quarter" idx="18" hasCustomPrompt="1"/>
          </p:nvPr>
        </p:nvSpPr>
        <p:spPr>
          <a:xfrm>
            <a:off x="6788155" y="5213071"/>
            <a:ext cx="4658932" cy="702733"/>
          </a:xfrm>
          <a:prstGeom prst="rect">
            <a:avLst/>
          </a:prstGeom>
        </p:spPr>
        <p:txBody>
          <a:bodyPr/>
          <a:lstStyle>
            <a:lvl1pPr marL="0" indent="0">
              <a:buNone/>
              <a:defRPr sz="1200"/>
            </a:lvl1pPr>
          </a:lstStyle>
          <a:p>
            <a:pPr algn="just">
              <a:lnSpc>
                <a:spcPct val="120000"/>
              </a:lnSpc>
            </a:pPr>
            <a:r>
              <a:rPr kumimoji="1" lang="ja-JP" altLang="en-US" sz="1200">
                <a:latin typeface="+mn-ea"/>
                <a:ea typeface="+mn-ea"/>
              </a:rPr>
              <a:t>（説明文を記入）朝日新聞社が運営するクラウドファンディングサービス「</a:t>
            </a:r>
            <a:r>
              <a:rPr kumimoji="1" lang="en-US" altLang="ja-JP" sz="1200">
                <a:latin typeface="+mn-ea"/>
                <a:ea typeface="+mn-ea"/>
              </a:rPr>
              <a:t>A-port</a:t>
            </a:r>
            <a:r>
              <a:rPr kumimoji="1" lang="ja-JP" altLang="en-US" sz="1200">
                <a:latin typeface="+mn-ea"/>
                <a:ea typeface="+mn-ea"/>
              </a:rPr>
              <a:t>＋」と明治安田生命が「地元アスリート応援プログラム」を</a:t>
            </a:r>
          </a:p>
        </p:txBody>
      </p:sp>
    </p:spTree>
    <p:extLst>
      <p:ext uri="{BB962C8B-B14F-4D97-AF65-F5344CB8AC3E}">
        <p14:creationId xmlns:p14="http://schemas.microsoft.com/office/powerpoint/2010/main" val="395732891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基本スライド（事例） 1 2" preserve="1" userDrawn="1">
  <p:cSld name="1_基本スライド（事例） 1 2">
    <p:spTree>
      <p:nvGrpSpPr>
        <p:cNvPr id="1" name="Shape 36"/>
        <p:cNvGrpSpPr/>
        <p:nvPr/>
      </p:nvGrpSpPr>
      <p:grpSpPr>
        <a:xfrm>
          <a:off x="0" y="0"/>
          <a:ext cx="0" cy="0"/>
          <a:chOff x="0" y="0"/>
          <a:chExt cx="0" cy="0"/>
        </a:xfrm>
      </p:grpSpPr>
      <p:sp>
        <p:nvSpPr>
          <p:cNvPr id="37" name="Google Shape;37;p7"/>
          <p:cNvSpPr/>
          <p:nvPr userDrawn="1"/>
        </p:nvSpPr>
        <p:spPr>
          <a:xfrm>
            <a:off x="595092" y="987534"/>
            <a:ext cx="11069200" cy="1195228"/>
          </a:xfrm>
          <a:prstGeom prst="rect">
            <a:avLst/>
          </a:prstGeom>
          <a:solidFill>
            <a:schemeClr val="bg1">
              <a:lumMod val="95000"/>
            </a:schemeClr>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游ゴシック" panose="020B0400000000000000" pitchFamily="50" charset="-128"/>
              <a:ea typeface="游ゴシック" panose="020B0400000000000000" pitchFamily="50" charset="-128"/>
            </a:endParaRPr>
          </a:p>
        </p:txBody>
      </p:sp>
      <p:sp>
        <p:nvSpPr>
          <p:cNvPr id="39" name="Google Shape;39;p7"/>
          <p:cNvSpPr txBox="1">
            <a:spLocks noGrp="1"/>
          </p:cNvSpPr>
          <p:nvPr>
            <p:ph type="sldNum" idx="12"/>
          </p:nvPr>
        </p:nvSpPr>
        <p:spPr>
          <a:xfrm>
            <a:off x="11476235" y="6554323"/>
            <a:ext cx="715600" cy="303200"/>
          </a:xfrm>
          <a:prstGeom prst="rect">
            <a:avLst/>
          </a:prstGeom>
          <a:noFill/>
          <a:ln>
            <a:noFill/>
          </a:ln>
        </p:spPr>
        <p:txBody>
          <a:bodyPr spcFirstLastPara="1" wrap="square" lIns="91425" tIns="45700" rIns="91425" bIns="45700" anchor="t" anchorCtr="0">
            <a:noAutofit/>
          </a:bodyPr>
          <a:lstStyle>
            <a:lvl1pPr marL="0" lvl="0" indent="0" algn="r" rtl="0">
              <a:lnSpc>
                <a:spcPct val="100000"/>
              </a:lnSpc>
              <a:spcBef>
                <a:spcPts val="0"/>
              </a:spcBef>
              <a:spcAft>
                <a:spcPts val="0"/>
              </a:spcAft>
              <a:buNone/>
              <a:defRPr sz="1200" b="1" i="0" u="none" strike="noStrike" cap="none">
                <a:solidFill>
                  <a:srgbClr val="9EA1A8"/>
                </a:solidFill>
                <a:latin typeface="游ゴシック" panose="020B0400000000000000" pitchFamily="50" charset="-128"/>
                <a:ea typeface="游ゴシック" panose="020B0400000000000000" pitchFamily="50" charset="-128"/>
                <a:cs typeface="Arial"/>
                <a:sym typeface="Arial"/>
              </a:defRPr>
            </a:lvl1pPr>
            <a:lvl2pPr marL="0" lvl="1"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2pPr>
            <a:lvl3pPr marL="0" lvl="2"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3pPr>
            <a:lvl4pPr marL="0" lvl="3"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4pPr>
            <a:lvl5pPr marL="0" lvl="4"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5pPr>
            <a:lvl6pPr marL="0" lvl="5"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6pPr>
            <a:lvl7pPr marL="0" lvl="6"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7pPr>
            <a:lvl8pPr marL="0" lvl="7"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8pPr>
            <a:lvl9pPr marL="0" lvl="8"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9pPr>
          </a:lstStyle>
          <a:p>
            <a:fld id="{00000000-1234-1234-1234-123412341234}" type="slidenum">
              <a:rPr lang="en-US" altLang="ja" smtClean="0"/>
              <a:pPr/>
              <a:t>‹#›</a:t>
            </a:fld>
            <a:endParaRPr lang="ja" altLang="en-US"/>
          </a:p>
        </p:txBody>
      </p:sp>
      <p:sp>
        <p:nvSpPr>
          <p:cNvPr id="40" name="Google Shape;40;p7"/>
          <p:cNvSpPr txBox="1">
            <a:spLocks noGrp="1"/>
          </p:cNvSpPr>
          <p:nvPr>
            <p:ph type="title"/>
          </p:nvPr>
        </p:nvSpPr>
        <p:spPr>
          <a:xfrm>
            <a:off x="533400" y="255643"/>
            <a:ext cx="9106000" cy="4252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2000"/>
              <a:buFont typeface="Arial"/>
              <a:buNone/>
              <a:defRPr sz="2400" b="1" i="0" u="none" strike="noStrike" cap="none">
                <a:solidFill>
                  <a:schemeClr val="dk1"/>
                </a:solidFill>
                <a:latin typeface="游ゴシック" panose="020B0400000000000000" pitchFamily="50" charset="-128"/>
                <a:ea typeface="游ゴシック" panose="020B0400000000000000" pitchFamily="50" charset="-128"/>
                <a:cs typeface="Arial"/>
                <a:sym typeface="Arial"/>
              </a:defRPr>
            </a:lvl1pPr>
            <a:lvl2pPr lvl="1" rtl="0">
              <a:spcBef>
                <a:spcPts val="0"/>
              </a:spcBef>
              <a:spcAft>
                <a:spcPts val="0"/>
              </a:spcAft>
              <a:buSzPts val="1300"/>
              <a:buNone/>
              <a:defRPr sz="2267"/>
            </a:lvl2pPr>
            <a:lvl3pPr lvl="2" rtl="0">
              <a:spcBef>
                <a:spcPts val="0"/>
              </a:spcBef>
              <a:spcAft>
                <a:spcPts val="0"/>
              </a:spcAft>
              <a:buSzPts val="1300"/>
              <a:buNone/>
              <a:defRPr sz="2267"/>
            </a:lvl3pPr>
            <a:lvl4pPr lvl="3" rtl="0">
              <a:spcBef>
                <a:spcPts val="0"/>
              </a:spcBef>
              <a:spcAft>
                <a:spcPts val="0"/>
              </a:spcAft>
              <a:buSzPts val="1300"/>
              <a:buNone/>
              <a:defRPr sz="2267"/>
            </a:lvl4pPr>
            <a:lvl5pPr lvl="4" rtl="0">
              <a:spcBef>
                <a:spcPts val="0"/>
              </a:spcBef>
              <a:spcAft>
                <a:spcPts val="0"/>
              </a:spcAft>
              <a:buSzPts val="1300"/>
              <a:buNone/>
              <a:defRPr sz="2267"/>
            </a:lvl5pPr>
            <a:lvl6pPr lvl="5" rtl="0">
              <a:spcBef>
                <a:spcPts val="0"/>
              </a:spcBef>
              <a:spcAft>
                <a:spcPts val="0"/>
              </a:spcAft>
              <a:buSzPts val="1300"/>
              <a:buNone/>
              <a:defRPr sz="2267"/>
            </a:lvl6pPr>
            <a:lvl7pPr lvl="6" rtl="0">
              <a:spcBef>
                <a:spcPts val="0"/>
              </a:spcBef>
              <a:spcAft>
                <a:spcPts val="0"/>
              </a:spcAft>
              <a:buSzPts val="1300"/>
              <a:buNone/>
              <a:defRPr sz="2267"/>
            </a:lvl7pPr>
            <a:lvl8pPr lvl="7" rtl="0">
              <a:spcBef>
                <a:spcPts val="0"/>
              </a:spcBef>
              <a:spcAft>
                <a:spcPts val="0"/>
              </a:spcAft>
              <a:buSzPts val="1300"/>
              <a:buNone/>
              <a:defRPr sz="2267"/>
            </a:lvl8pPr>
            <a:lvl9pPr lvl="8" rtl="0">
              <a:spcBef>
                <a:spcPts val="0"/>
              </a:spcBef>
              <a:spcAft>
                <a:spcPts val="0"/>
              </a:spcAft>
              <a:buSzPts val="1300"/>
              <a:buNone/>
              <a:defRPr sz="2267"/>
            </a:lvl9pPr>
          </a:lstStyle>
          <a:p>
            <a:endParaRPr/>
          </a:p>
        </p:txBody>
      </p:sp>
      <p:pic>
        <p:nvPicPr>
          <p:cNvPr id="41" name="Google Shape;41;p7"/>
          <p:cNvPicPr preferRelativeResize="0"/>
          <p:nvPr/>
        </p:nvPicPr>
        <p:blipFill rotWithShape="1">
          <a:blip r:embed="rId2">
            <a:alphaModFix/>
          </a:blip>
          <a:srcRect/>
          <a:stretch/>
        </p:blipFill>
        <p:spPr>
          <a:xfrm rot="10800000" flipH="1">
            <a:off x="-2" y="479"/>
            <a:ext cx="12192027" cy="47883"/>
          </a:xfrm>
          <a:prstGeom prst="rect">
            <a:avLst/>
          </a:prstGeom>
          <a:noFill/>
          <a:ln>
            <a:noFill/>
          </a:ln>
        </p:spPr>
      </p:pic>
      <p:pic>
        <p:nvPicPr>
          <p:cNvPr id="42" name="Google Shape;42;p7" descr="A-TANK logo"/>
          <p:cNvPicPr preferRelativeResize="0"/>
          <p:nvPr/>
        </p:nvPicPr>
        <p:blipFill rotWithShape="1">
          <a:blip r:embed="rId3">
            <a:alphaModFix/>
          </a:blip>
          <a:srcRect/>
          <a:stretch/>
        </p:blipFill>
        <p:spPr>
          <a:xfrm>
            <a:off x="10071101" y="107949"/>
            <a:ext cx="1955796" cy="704195"/>
          </a:xfrm>
          <a:prstGeom prst="rect">
            <a:avLst/>
          </a:prstGeom>
          <a:noFill/>
          <a:ln>
            <a:noFill/>
          </a:ln>
        </p:spPr>
      </p:pic>
      <p:pic>
        <p:nvPicPr>
          <p:cNvPr id="43" name="Google Shape;43;p7"/>
          <p:cNvPicPr preferRelativeResize="0"/>
          <p:nvPr/>
        </p:nvPicPr>
        <p:blipFill>
          <a:blip r:embed="rId4">
            <a:alphaModFix/>
          </a:blip>
          <a:stretch>
            <a:fillRect/>
          </a:stretch>
        </p:blipFill>
        <p:spPr>
          <a:xfrm>
            <a:off x="10720726" y="1257481"/>
            <a:ext cx="943633" cy="987667"/>
          </a:xfrm>
          <a:prstGeom prst="rect">
            <a:avLst/>
          </a:prstGeom>
          <a:noFill/>
          <a:ln>
            <a:noFill/>
          </a:ln>
        </p:spPr>
      </p:pic>
      <p:pic>
        <p:nvPicPr>
          <p:cNvPr id="6" name="Google Shape;27;p6">
            <a:extLst>
              <a:ext uri="{FF2B5EF4-FFF2-40B4-BE49-F238E27FC236}">
                <a16:creationId xmlns:a16="http://schemas.microsoft.com/office/drawing/2014/main" id="{6CBF744D-8E70-DD85-0552-45606F033B14}"/>
              </a:ext>
            </a:extLst>
          </p:cNvPr>
          <p:cNvPicPr preferRelativeResize="0"/>
          <p:nvPr userDrawn="1"/>
        </p:nvPicPr>
        <p:blipFill>
          <a:blip r:embed="rId5">
            <a:alphaModFix/>
          </a:blip>
          <a:stretch>
            <a:fillRect/>
          </a:stretch>
        </p:blipFill>
        <p:spPr>
          <a:xfrm>
            <a:off x="595093" y="987534"/>
            <a:ext cx="900700" cy="942733"/>
          </a:xfrm>
          <a:prstGeom prst="rect">
            <a:avLst/>
          </a:prstGeom>
          <a:noFill/>
          <a:ln>
            <a:noFill/>
          </a:ln>
        </p:spPr>
      </p:pic>
      <p:sp>
        <p:nvSpPr>
          <p:cNvPr id="8" name="テキスト プレースホルダー 6">
            <a:extLst>
              <a:ext uri="{FF2B5EF4-FFF2-40B4-BE49-F238E27FC236}">
                <a16:creationId xmlns:a16="http://schemas.microsoft.com/office/drawing/2014/main" id="{307E9770-FC25-94DC-FA3B-C6A183C5F8A8}"/>
              </a:ext>
            </a:extLst>
          </p:cNvPr>
          <p:cNvSpPr>
            <a:spLocks noGrp="1"/>
          </p:cNvSpPr>
          <p:nvPr>
            <p:ph type="body" sz="quarter" idx="13" hasCustomPrompt="1"/>
          </p:nvPr>
        </p:nvSpPr>
        <p:spPr>
          <a:xfrm>
            <a:off x="889160" y="1328529"/>
            <a:ext cx="4872333" cy="375447"/>
          </a:xfrm>
          <a:prstGeom prst="rect">
            <a:avLst/>
          </a:prstGeom>
        </p:spPr>
        <p:txBody>
          <a:bodyPr/>
          <a:lstStyle>
            <a:lvl1pPr marL="0" indent="0">
              <a:buNone/>
              <a:defRPr sz="1867" b="1"/>
            </a:lvl1pPr>
          </a:lstStyle>
          <a:p>
            <a:pPr lvl="0"/>
            <a:r>
              <a:rPr kumimoji="1" lang="ja-JP" altLang="en-US"/>
              <a:t>広告主名「キャンペーン名」</a:t>
            </a:r>
          </a:p>
        </p:txBody>
      </p:sp>
      <p:sp>
        <p:nvSpPr>
          <p:cNvPr id="14" name="テキスト プレースホルダー 13">
            <a:extLst>
              <a:ext uri="{FF2B5EF4-FFF2-40B4-BE49-F238E27FC236}">
                <a16:creationId xmlns:a16="http://schemas.microsoft.com/office/drawing/2014/main" id="{2318C1AB-731E-FBB4-5361-244435BD9838}"/>
              </a:ext>
            </a:extLst>
          </p:cNvPr>
          <p:cNvSpPr>
            <a:spLocks noGrp="1"/>
          </p:cNvSpPr>
          <p:nvPr>
            <p:ph type="body" sz="quarter" idx="17" hasCustomPrompt="1"/>
          </p:nvPr>
        </p:nvSpPr>
        <p:spPr>
          <a:xfrm>
            <a:off x="6055562" y="1313924"/>
            <a:ext cx="5136980" cy="702733"/>
          </a:xfrm>
          <a:prstGeom prst="rect">
            <a:avLst/>
          </a:prstGeom>
        </p:spPr>
        <p:txBody>
          <a:bodyPr/>
          <a:lstStyle>
            <a:lvl1pPr marL="0" indent="0">
              <a:buNone/>
              <a:defRPr sz="1200"/>
            </a:lvl1pPr>
          </a:lstStyle>
          <a:p>
            <a:pPr algn="just">
              <a:lnSpc>
                <a:spcPct val="120000"/>
              </a:lnSpc>
            </a:pPr>
            <a:r>
              <a:rPr kumimoji="1" lang="ja-JP" altLang="en-US" sz="1200">
                <a:latin typeface="+mn-ea"/>
                <a:ea typeface="+mn-ea"/>
              </a:rPr>
              <a:t>（説明文を記入）朝日新聞社が運営するクラウドファンディングサービス「</a:t>
            </a:r>
            <a:r>
              <a:rPr kumimoji="1" lang="en-US" altLang="ja-JP" sz="1200">
                <a:latin typeface="+mn-ea"/>
                <a:ea typeface="+mn-ea"/>
              </a:rPr>
              <a:t>A-port</a:t>
            </a:r>
            <a:r>
              <a:rPr kumimoji="1" lang="ja-JP" altLang="en-US" sz="1200">
                <a:latin typeface="+mn-ea"/>
                <a:ea typeface="+mn-ea"/>
              </a:rPr>
              <a:t>＋」と明治安田生命が「地元アスリート応援プログラム」を</a:t>
            </a:r>
          </a:p>
        </p:txBody>
      </p:sp>
      <p:sp>
        <p:nvSpPr>
          <p:cNvPr id="3" name="テキスト プレースホルダー 6">
            <a:extLst>
              <a:ext uri="{FF2B5EF4-FFF2-40B4-BE49-F238E27FC236}">
                <a16:creationId xmlns:a16="http://schemas.microsoft.com/office/drawing/2014/main" id="{EB9EE7DE-ACF0-E2AE-4A48-EC9A4A270285}"/>
              </a:ext>
            </a:extLst>
          </p:cNvPr>
          <p:cNvSpPr>
            <a:spLocks noGrp="1"/>
          </p:cNvSpPr>
          <p:nvPr>
            <p:ph type="body" sz="quarter" idx="14" hasCustomPrompt="1"/>
          </p:nvPr>
        </p:nvSpPr>
        <p:spPr>
          <a:xfrm>
            <a:off x="897885" y="1597018"/>
            <a:ext cx="2486760" cy="290324"/>
          </a:xfrm>
          <a:prstGeom prst="rect">
            <a:avLst/>
          </a:prstGeom>
        </p:spPr>
        <p:txBody>
          <a:bodyPr/>
          <a:lstStyle>
            <a:lvl1pPr marL="0" indent="0">
              <a:buNone/>
              <a:defRPr sz="1200" b="0"/>
            </a:lvl1pPr>
          </a:lstStyle>
          <a:p>
            <a:pPr lvl="0"/>
            <a:r>
              <a:rPr kumimoji="1" lang="en-US" altLang="ja-JP"/>
              <a:t>20XX</a:t>
            </a:r>
            <a:r>
              <a:rPr kumimoji="1" lang="ja-JP" altLang="en-US"/>
              <a:t>年</a:t>
            </a:r>
            <a:r>
              <a:rPr kumimoji="1" lang="en-US" altLang="ja-JP"/>
              <a:t>XX</a:t>
            </a:r>
            <a:r>
              <a:rPr kumimoji="1" lang="ja-JP" altLang="en-US"/>
              <a:t>月（不要なら削除）</a:t>
            </a:r>
            <a:endParaRPr kumimoji="1" lang="en-US" altLang="ja-JP"/>
          </a:p>
        </p:txBody>
      </p:sp>
    </p:spTree>
    <p:extLst>
      <p:ext uri="{BB962C8B-B14F-4D97-AF65-F5344CB8AC3E}">
        <p14:creationId xmlns:p14="http://schemas.microsoft.com/office/powerpoint/2010/main" val="214048733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基本スライド（事例） 1 1 1" preserve="1" userDrawn="1">
  <p:cSld name="1_基本スライド（事例） 1 1 1">
    <p:spTree>
      <p:nvGrpSpPr>
        <p:cNvPr id="1" name="Shape 55"/>
        <p:cNvGrpSpPr/>
        <p:nvPr/>
      </p:nvGrpSpPr>
      <p:grpSpPr>
        <a:xfrm>
          <a:off x="0" y="0"/>
          <a:ext cx="0" cy="0"/>
          <a:chOff x="0" y="0"/>
          <a:chExt cx="0" cy="0"/>
        </a:xfrm>
      </p:grpSpPr>
      <p:pic>
        <p:nvPicPr>
          <p:cNvPr id="56" name="Google Shape;56;p9"/>
          <p:cNvPicPr preferRelativeResize="0"/>
          <p:nvPr/>
        </p:nvPicPr>
        <p:blipFill>
          <a:blip r:embed="rId2">
            <a:alphaModFix/>
          </a:blip>
          <a:stretch>
            <a:fillRect/>
          </a:stretch>
        </p:blipFill>
        <p:spPr>
          <a:xfrm>
            <a:off x="595091" y="987534"/>
            <a:ext cx="900700" cy="942733"/>
          </a:xfrm>
          <a:prstGeom prst="rect">
            <a:avLst/>
          </a:prstGeom>
          <a:noFill/>
          <a:ln>
            <a:noFill/>
          </a:ln>
        </p:spPr>
      </p:pic>
      <p:sp>
        <p:nvSpPr>
          <p:cNvPr id="57" name="Google Shape;57;p9"/>
          <p:cNvSpPr txBox="1">
            <a:spLocks noGrp="1"/>
          </p:cNvSpPr>
          <p:nvPr>
            <p:ph type="sldNum" idx="12"/>
          </p:nvPr>
        </p:nvSpPr>
        <p:spPr>
          <a:xfrm>
            <a:off x="11476235" y="6554800"/>
            <a:ext cx="715600" cy="303200"/>
          </a:xfrm>
          <a:prstGeom prst="rect">
            <a:avLst/>
          </a:prstGeom>
          <a:noFill/>
          <a:ln>
            <a:noFill/>
          </a:ln>
        </p:spPr>
        <p:txBody>
          <a:bodyPr spcFirstLastPara="1" wrap="square" lIns="91425" tIns="45700" rIns="91425" bIns="45700" anchor="t" anchorCtr="0">
            <a:noAutofit/>
          </a:bodyPr>
          <a:lstStyle>
            <a:lvl1pPr marL="0" lvl="0" indent="0" algn="r" rtl="0">
              <a:lnSpc>
                <a:spcPct val="100000"/>
              </a:lnSpc>
              <a:spcBef>
                <a:spcPts val="0"/>
              </a:spcBef>
              <a:spcAft>
                <a:spcPts val="0"/>
              </a:spcAft>
              <a:buNone/>
              <a:defRPr sz="1200" b="1" i="0" u="none" strike="noStrike" cap="none">
                <a:solidFill>
                  <a:srgbClr val="9EA1A8"/>
                </a:solidFill>
                <a:latin typeface="游ゴシック" panose="020B0400000000000000" pitchFamily="50" charset="-128"/>
                <a:ea typeface="游ゴシック" panose="020B0400000000000000" pitchFamily="50" charset="-128"/>
                <a:cs typeface="Arial"/>
                <a:sym typeface="Arial"/>
              </a:defRPr>
            </a:lvl1pPr>
            <a:lvl2pPr marL="0" lvl="1"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2pPr>
            <a:lvl3pPr marL="0" lvl="2"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3pPr>
            <a:lvl4pPr marL="0" lvl="3"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4pPr>
            <a:lvl5pPr marL="0" lvl="4"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5pPr>
            <a:lvl6pPr marL="0" lvl="5"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6pPr>
            <a:lvl7pPr marL="0" lvl="6"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7pPr>
            <a:lvl8pPr marL="0" lvl="7"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8pPr>
            <a:lvl9pPr marL="0" lvl="8"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9pPr>
          </a:lstStyle>
          <a:p>
            <a:fld id="{00000000-1234-1234-1234-123412341234}" type="slidenum">
              <a:rPr lang="en-US" altLang="ja" smtClean="0"/>
              <a:pPr/>
              <a:t>‹#›</a:t>
            </a:fld>
            <a:endParaRPr lang="ja" altLang="en-US"/>
          </a:p>
        </p:txBody>
      </p:sp>
      <p:pic>
        <p:nvPicPr>
          <p:cNvPr id="59" name="Google Shape;59;p9"/>
          <p:cNvPicPr preferRelativeResize="0"/>
          <p:nvPr/>
        </p:nvPicPr>
        <p:blipFill rotWithShape="1">
          <a:blip r:embed="rId3">
            <a:alphaModFix/>
          </a:blip>
          <a:srcRect/>
          <a:stretch/>
        </p:blipFill>
        <p:spPr>
          <a:xfrm rot="10800000" flipH="1">
            <a:off x="-2" y="479"/>
            <a:ext cx="12192027" cy="47883"/>
          </a:xfrm>
          <a:prstGeom prst="rect">
            <a:avLst/>
          </a:prstGeom>
          <a:noFill/>
          <a:ln>
            <a:noFill/>
          </a:ln>
        </p:spPr>
      </p:pic>
      <p:pic>
        <p:nvPicPr>
          <p:cNvPr id="60" name="Google Shape;60;p9" descr="A-TANK logo"/>
          <p:cNvPicPr preferRelativeResize="0"/>
          <p:nvPr/>
        </p:nvPicPr>
        <p:blipFill rotWithShape="1">
          <a:blip r:embed="rId4">
            <a:alphaModFix/>
          </a:blip>
          <a:srcRect/>
          <a:stretch/>
        </p:blipFill>
        <p:spPr>
          <a:xfrm>
            <a:off x="10071101" y="107949"/>
            <a:ext cx="1955796" cy="704195"/>
          </a:xfrm>
          <a:prstGeom prst="rect">
            <a:avLst/>
          </a:prstGeom>
          <a:noFill/>
          <a:ln>
            <a:noFill/>
          </a:ln>
        </p:spPr>
      </p:pic>
      <p:pic>
        <p:nvPicPr>
          <p:cNvPr id="61" name="Google Shape;61;p9"/>
          <p:cNvPicPr preferRelativeResize="0"/>
          <p:nvPr/>
        </p:nvPicPr>
        <p:blipFill>
          <a:blip r:embed="rId5">
            <a:alphaModFix/>
          </a:blip>
          <a:stretch>
            <a:fillRect/>
          </a:stretch>
        </p:blipFill>
        <p:spPr>
          <a:xfrm>
            <a:off x="10659034" y="5451467"/>
            <a:ext cx="943633" cy="987667"/>
          </a:xfrm>
          <a:prstGeom prst="rect">
            <a:avLst/>
          </a:prstGeom>
          <a:noFill/>
          <a:ln>
            <a:noFill/>
          </a:ln>
        </p:spPr>
      </p:pic>
      <p:sp>
        <p:nvSpPr>
          <p:cNvPr id="4" name="Google Shape;40;p7">
            <a:extLst>
              <a:ext uri="{FF2B5EF4-FFF2-40B4-BE49-F238E27FC236}">
                <a16:creationId xmlns:a16="http://schemas.microsoft.com/office/drawing/2014/main" id="{8C48241B-315D-2B1E-5C6C-C565B2DD058E}"/>
              </a:ext>
            </a:extLst>
          </p:cNvPr>
          <p:cNvSpPr txBox="1">
            <a:spLocks noGrp="1"/>
          </p:cNvSpPr>
          <p:nvPr>
            <p:ph type="title"/>
          </p:nvPr>
        </p:nvSpPr>
        <p:spPr>
          <a:xfrm>
            <a:off x="533400" y="255643"/>
            <a:ext cx="9106000" cy="4252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2000"/>
              <a:buFont typeface="Arial"/>
              <a:buNone/>
              <a:defRPr sz="2400" b="1" i="0" u="none" strike="noStrike" cap="none">
                <a:solidFill>
                  <a:schemeClr val="dk1"/>
                </a:solidFill>
                <a:latin typeface="游ゴシック" panose="020B0400000000000000" pitchFamily="50" charset="-128"/>
                <a:ea typeface="游ゴシック" panose="020B0400000000000000" pitchFamily="50" charset="-128"/>
                <a:cs typeface="Arial"/>
                <a:sym typeface="Arial"/>
              </a:defRPr>
            </a:lvl1pPr>
            <a:lvl2pPr lvl="1" rtl="0">
              <a:spcBef>
                <a:spcPts val="0"/>
              </a:spcBef>
              <a:spcAft>
                <a:spcPts val="0"/>
              </a:spcAft>
              <a:buSzPts val="1300"/>
              <a:buNone/>
              <a:defRPr sz="2267"/>
            </a:lvl2pPr>
            <a:lvl3pPr lvl="2" rtl="0">
              <a:spcBef>
                <a:spcPts val="0"/>
              </a:spcBef>
              <a:spcAft>
                <a:spcPts val="0"/>
              </a:spcAft>
              <a:buSzPts val="1300"/>
              <a:buNone/>
              <a:defRPr sz="2267"/>
            </a:lvl3pPr>
            <a:lvl4pPr lvl="3" rtl="0">
              <a:spcBef>
                <a:spcPts val="0"/>
              </a:spcBef>
              <a:spcAft>
                <a:spcPts val="0"/>
              </a:spcAft>
              <a:buSzPts val="1300"/>
              <a:buNone/>
              <a:defRPr sz="2267"/>
            </a:lvl4pPr>
            <a:lvl5pPr lvl="4" rtl="0">
              <a:spcBef>
                <a:spcPts val="0"/>
              </a:spcBef>
              <a:spcAft>
                <a:spcPts val="0"/>
              </a:spcAft>
              <a:buSzPts val="1300"/>
              <a:buNone/>
              <a:defRPr sz="2267"/>
            </a:lvl5pPr>
            <a:lvl6pPr lvl="5" rtl="0">
              <a:spcBef>
                <a:spcPts val="0"/>
              </a:spcBef>
              <a:spcAft>
                <a:spcPts val="0"/>
              </a:spcAft>
              <a:buSzPts val="1300"/>
              <a:buNone/>
              <a:defRPr sz="2267"/>
            </a:lvl6pPr>
            <a:lvl7pPr lvl="6" rtl="0">
              <a:spcBef>
                <a:spcPts val="0"/>
              </a:spcBef>
              <a:spcAft>
                <a:spcPts val="0"/>
              </a:spcAft>
              <a:buSzPts val="1300"/>
              <a:buNone/>
              <a:defRPr sz="2267"/>
            </a:lvl7pPr>
            <a:lvl8pPr lvl="7" rtl="0">
              <a:spcBef>
                <a:spcPts val="0"/>
              </a:spcBef>
              <a:spcAft>
                <a:spcPts val="0"/>
              </a:spcAft>
              <a:buSzPts val="1300"/>
              <a:buNone/>
              <a:defRPr sz="2267"/>
            </a:lvl8pPr>
            <a:lvl9pPr lvl="8" rtl="0">
              <a:spcBef>
                <a:spcPts val="0"/>
              </a:spcBef>
              <a:spcAft>
                <a:spcPts val="0"/>
              </a:spcAft>
              <a:buSzPts val="1300"/>
              <a:buNone/>
              <a:defRPr sz="2267"/>
            </a:lvl9pPr>
          </a:lstStyle>
          <a:p>
            <a:endParaRPr/>
          </a:p>
        </p:txBody>
      </p:sp>
      <p:sp>
        <p:nvSpPr>
          <p:cNvPr id="5" name="テキスト プレースホルダー 6">
            <a:extLst>
              <a:ext uri="{FF2B5EF4-FFF2-40B4-BE49-F238E27FC236}">
                <a16:creationId xmlns:a16="http://schemas.microsoft.com/office/drawing/2014/main" id="{318A8F62-6EE7-8D27-D1F5-505F321141DB}"/>
              </a:ext>
            </a:extLst>
          </p:cNvPr>
          <p:cNvSpPr>
            <a:spLocks noGrp="1"/>
          </p:cNvSpPr>
          <p:nvPr>
            <p:ph type="body" sz="quarter" idx="13" hasCustomPrompt="1"/>
          </p:nvPr>
        </p:nvSpPr>
        <p:spPr>
          <a:xfrm>
            <a:off x="889159" y="1328529"/>
            <a:ext cx="4872333" cy="375447"/>
          </a:xfrm>
          <a:prstGeom prst="rect">
            <a:avLst/>
          </a:prstGeom>
        </p:spPr>
        <p:txBody>
          <a:bodyPr/>
          <a:lstStyle>
            <a:lvl1pPr marL="0" indent="0">
              <a:buNone/>
              <a:defRPr sz="1867" b="1"/>
            </a:lvl1pPr>
          </a:lstStyle>
          <a:p>
            <a:pPr lvl="0"/>
            <a:r>
              <a:rPr kumimoji="1" lang="ja-JP" altLang="en-US"/>
              <a:t>広告主名「キャンペーン名」</a:t>
            </a:r>
          </a:p>
        </p:txBody>
      </p:sp>
      <p:sp>
        <p:nvSpPr>
          <p:cNvPr id="7" name="テキスト プレースホルダー 13">
            <a:extLst>
              <a:ext uri="{FF2B5EF4-FFF2-40B4-BE49-F238E27FC236}">
                <a16:creationId xmlns:a16="http://schemas.microsoft.com/office/drawing/2014/main" id="{9DFF61F8-60AD-7DDF-7A1C-4851DE73039D}"/>
              </a:ext>
            </a:extLst>
          </p:cNvPr>
          <p:cNvSpPr>
            <a:spLocks noGrp="1"/>
          </p:cNvSpPr>
          <p:nvPr>
            <p:ph type="body" sz="quarter" idx="17" hasCustomPrompt="1"/>
          </p:nvPr>
        </p:nvSpPr>
        <p:spPr>
          <a:xfrm>
            <a:off x="6055561" y="1313924"/>
            <a:ext cx="5136980" cy="702733"/>
          </a:xfrm>
          <a:prstGeom prst="rect">
            <a:avLst/>
          </a:prstGeom>
        </p:spPr>
        <p:txBody>
          <a:bodyPr/>
          <a:lstStyle>
            <a:lvl1pPr marL="0" indent="0">
              <a:buNone/>
              <a:defRPr sz="1200"/>
            </a:lvl1pPr>
          </a:lstStyle>
          <a:p>
            <a:pPr algn="just">
              <a:lnSpc>
                <a:spcPct val="120000"/>
              </a:lnSpc>
            </a:pPr>
            <a:r>
              <a:rPr kumimoji="1" lang="ja-JP" altLang="en-US" sz="1200">
                <a:latin typeface="+mn-ea"/>
                <a:ea typeface="+mn-ea"/>
              </a:rPr>
              <a:t>（説明文を記入）朝日新聞社が運営するクラウドファンディングサービス「</a:t>
            </a:r>
            <a:r>
              <a:rPr kumimoji="1" lang="en-US" altLang="ja-JP" sz="1200">
                <a:latin typeface="+mn-ea"/>
                <a:ea typeface="+mn-ea"/>
              </a:rPr>
              <a:t>A-port</a:t>
            </a:r>
            <a:r>
              <a:rPr kumimoji="1" lang="ja-JP" altLang="en-US" sz="1200">
                <a:latin typeface="+mn-ea"/>
                <a:ea typeface="+mn-ea"/>
              </a:rPr>
              <a:t>＋」と明治安田生命が「地元アスリート応援プログラム」を</a:t>
            </a:r>
          </a:p>
        </p:txBody>
      </p:sp>
      <p:sp>
        <p:nvSpPr>
          <p:cNvPr id="9" name="テキスト プレースホルダー 6">
            <a:extLst>
              <a:ext uri="{FF2B5EF4-FFF2-40B4-BE49-F238E27FC236}">
                <a16:creationId xmlns:a16="http://schemas.microsoft.com/office/drawing/2014/main" id="{BADB1CF5-D2B1-ABCC-D3D0-D93B52F5A06D}"/>
              </a:ext>
            </a:extLst>
          </p:cNvPr>
          <p:cNvSpPr>
            <a:spLocks noGrp="1"/>
          </p:cNvSpPr>
          <p:nvPr>
            <p:ph type="body" sz="quarter" idx="14" hasCustomPrompt="1"/>
          </p:nvPr>
        </p:nvSpPr>
        <p:spPr>
          <a:xfrm>
            <a:off x="897885" y="1597018"/>
            <a:ext cx="2486760" cy="290324"/>
          </a:xfrm>
          <a:prstGeom prst="rect">
            <a:avLst/>
          </a:prstGeom>
        </p:spPr>
        <p:txBody>
          <a:bodyPr/>
          <a:lstStyle>
            <a:lvl1pPr marL="0" indent="0">
              <a:buNone/>
              <a:defRPr sz="1200" b="0"/>
            </a:lvl1pPr>
          </a:lstStyle>
          <a:p>
            <a:pPr lvl="0"/>
            <a:r>
              <a:rPr kumimoji="1" lang="en-US" altLang="ja-JP"/>
              <a:t>20XX</a:t>
            </a:r>
            <a:r>
              <a:rPr kumimoji="1" lang="ja-JP" altLang="en-US"/>
              <a:t>年</a:t>
            </a:r>
            <a:r>
              <a:rPr kumimoji="1" lang="en-US" altLang="ja-JP"/>
              <a:t>XX</a:t>
            </a:r>
            <a:r>
              <a:rPr kumimoji="1" lang="ja-JP" altLang="en-US"/>
              <a:t>月（不要なら削除）</a:t>
            </a:r>
            <a:endParaRPr kumimoji="1" lang="en-US" altLang="ja-JP"/>
          </a:p>
        </p:txBody>
      </p:sp>
    </p:spTree>
    <p:extLst>
      <p:ext uri="{BB962C8B-B14F-4D97-AF65-F5344CB8AC3E}">
        <p14:creationId xmlns:p14="http://schemas.microsoft.com/office/powerpoint/2010/main" val="1636052869"/>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2 つのコンテンツ">
    <p:spTree>
      <p:nvGrpSpPr>
        <p:cNvPr id="1" name=""/>
        <p:cNvGrpSpPr/>
        <p:nvPr/>
      </p:nvGrpSpPr>
      <p:grpSpPr>
        <a:xfrm>
          <a:off x="0" y="0"/>
          <a:ext cx="0" cy="0"/>
          <a:chOff x="0" y="0"/>
          <a:chExt cx="0" cy="0"/>
        </a:xfrm>
      </p:grpSpPr>
      <p:sp>
        <p:nvSpPr>
          <p:cNvPr id="4" name="コンテンツ プレースホルダー 3">
            <a:extLst>
              <a:ext uri="{FF2B5EF4-FFF2-40B4-BE49-F238E27FC236}">
                <a16:creationId xmlns:a16="http://schemas.microsoft.com/office/drawing/2014/main" id="{8C74CE37-CA6F-AA8B-4B90-91CF581A182D}"/>
              </a:ext>
            </a:extLst>
          </p:cNvPr>
          <p:cNvSpPr>
            <a:spLocks noGrp="1"/>
          </p:cNvSpPr>
          <p:nvPr>
            <p:ph sz="half" idx="2"/>
          </p:nvPr>
        </p:nvSpPr>
        <p:spPr>
          <a:xfrm>
            <a:off x="6146800" y="1244601"/>
            <a:ext cx="5587107" cy="5118100"/>
          </a:xfrm>
          <a:prstGeom prst="rect">
            <a:avLst/>
          </a:prstGeom>
        </p:spPr>
        <p:txBody>
          <a:bodyPr/>
          <a:lstStyle>
            <a:lvl1pPr>
              <a:defRPr sz="2400" b="0" i="0">
                <a:latin typeface="Yu Gothic Medium" panose="020B0400000000000000" pitchFamily="34" charset="-128"/>
                <a:ea typeface="Yu Gothic Medium" panose="020B0400000000000000" pitchFamily="34" charset="-128"/>
              </a:defRPr>
            </a:lvl1pPr>
            <a:lvl2pPr>
              <a:defRPr sz="1800" b="0" i="0">
                <a:latin typeface="Yu Gothic" panose="020B0400000000000000" pitchFamily="34" charset="-128"/>
                <a:ea typeface="Yu Gothic" panose="020B0400000000000000" pitchFamily="34" charset="-128"/>
              </a:defRPr>
            </a:lvl2pPr>
            <a:lvl3pPr>
              <a:defRPr sz="1600" b="0" i="0">
                <a:latin typeface="Yu Gothic" panose="020B0400000000000000" pitchFamily="34" charset="-128"/>
                <a:ea typeface="Yu Gothic" panose="020B0400000000000000" pitchFamily="34" charset="-128"/>
              </a:defRPr>
            </a:lvl3pPr>
            <a:lvl4pPr>
              <a:defRPr sz="1200" b="0" i="0">
                <a:latin typeface="Yu Gothic" panose="020B0400000000000000" pitchFamily="34" charset="-128"/>
                <a:ea typeface="Yu Gothic" panose="020B0400000000000000" pitchFamily="34" charset="-128"/>
              </a:defRPr>
            </a:lvl4pPr>
            <a:lvl5pPr>
              <a:defRPr sz="800" b="0" i="0">
                <a:latin typeface="Yu Gothic" panose="020B0400000000000000" pitchFamily="34" charset="-128"/>
                <a:ea typeface="Yu Gothic" panose="020B0400000000000000" pitchFamily="34"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7" name="コンテンツ プレースホルダー 3">
            <a:extLst>
              <a:ext uri="{FF2B5EF4-FFF2-40B4-BE49-F238E27FC236}">
                <a16:creationId xmlns:a16="http://schemas.microsoft.com/office/drawing/2014/main" id="{6E3C36A4-0221-544A-C316-EDC86A93622B}"/>
              </a:ext>
            </a:extLst>
          </p:cNvPr>
          <p:cNvSpPr>
            <a:spLocks noGrp="1"/>
          </p:cNvSpPr>
          <p:nvPr>
            <p:ph sz="half" idx="13"/>
          </p:nvPr>
        </p:nvSpPr>
        <p:spPr>
          <a:xfrm>
            <a:off x="547557" y="1244601"/>
            <a:ext cx="5446844" cy="5118100"/>
          </a:xfrm>
          <a:prstGeom prst="rect">
            <a:avLst/>
          </a:prstGeom>
        </p:spPr>
        <p:txBody>
          <a:bodyPr/>
          <a:lstStyle>
            <a:lvl1pPr>
              <a:defRPr sz="2400" b="0" i="0">
                <a:latin typeface="Yu Gothic Medium" panose="020B0400000000000000" pitchFamily="34" charset="-128"/>
                <a:ea typeface="Yu Gothic Medium" panose="020B0400000000000000" pitchFamily="34" charset="-128"/>
              </a:defRPr>
            </a:lvl1pPr>
            <a:lvl2pPr>
              <a:defRPr sz="1800" b="0" i="0">
                <a:latin typeface="Yu Gothic" panose="020B0400000000000000" pitchFamily="34" charset="-128"/>
                <a:ea typeface="Yu Gothic" panose="020B0400000000000000" pitchFamily="34" charset="-128"/>
              </a:defRPr>
            </a:lvl2pPr>
            <a:lvl3pPr>
              <a:defRPr sz="1600" b="0" i="0">
                <a:latin typeface="Yu Gothic" panose="020B0400000000000000" pitchFamily="34" charset="-128"/>
                <a:ea typeface="Yu Gothic" panose="020B0400000000000000" pitchFamily="34" charset="-128"/>
              </a:defRPr>
            </a:lvl3pPr>
            <a:lvl4pPr>
              <a:defRPr sz="1200" b="0" i="0">
                <a:latin typeface="Yu Gothic" panose="020B0400000000000000" pitchFamily="34" charset="-128"/>
                <a:ea typeface="Yu Gothic" panose="020B0400000000000000" pitchFamily="34" charset="-128"/>
              </a:defRPr>
            </a:lvl4pPr>
            <a:lvl5pPr>
              <a:defRPr sz="800" b="0" i="0">
                <a:latin typeface="Yu Gothic" panose="020B0400000000000000" pitchFamily="34" charset="-128"/>
                <a:ea typeface="Yu Gothic" panose="020B0400000000000000" pitchFamily="34" charset="-128"/>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pic>
        <p:nvPicPr>
          <p:cNvPr id="8" name="図 7" descr="A-TANK logo">
            <a:extLst>
              <a:ext uri="{FF2B5EF4-FFF2-40B4-BE49-F238E27FC236}">
                <a16:creationId xmlns:a16="http://schemas.microsoft.com/office/drawing/2014/main" id="{736A8419-A33E-CCF0-91E4-4975200F65D5}"/>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71100" y="107949"/>
            <a:ext cx="1955800" cy="704195"/>
          </a:xfrm>
          <a:prstGeom prst="rect">
            <a:avLst/>
          </a:prstGeom>
        </p:spPr>
      </p:pic>
      <p:pic>
        <p:nvPicPr>
          <p:cNvPr id="3" name="図 2">
            <a:extLst>
              <a:ext uri="{FF2B5EF4-FFF2-40B4-BE49-F238E27FC236}">
                <a16:creationId xmlns:a16="http://schemas.microsoft.com/office/drawing/2014/main" id="{1ACA672F-052C-CE9A-27EF-45A2DA36FEA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flipV="1">
            <a:off x="-1" y="479"/>
            <a:ext cx="12192001" cy="47883"/>
          </a:xfrm>
          <a:prstGeom prst="rect">
            <a:avLst/>
          </a:prstGeom>
        </p:spPr>
      </p:pic>
      <p:sp>
        <p:nvSpPr>
          <p:cNvPr id="10" name="スライド番号プレースホルダー 5">
            <a:extLst>
              <a:ext uri="{FF2B5EF4-FFF2-40B4-BE49-F238E27FC236}">
                <a16:creationId xmlns:a16="http://schemas.microsoft.com/office/drawing/2014/main" id="{B8C67DA1-6553-CB34-49CC-12EDA13DCCAF}"/>
              </a:ext>
            </a:extLst>
          </p:cNvPr>
          <p:cNvSpPr>
            <a:spLocks noGrp="1"/>
          </p:cNvSpPr>
          <p:nvPr>
            <p:ph type="sldNum" sz="quarter" idx="4"/>
          </p:nvPr>
        </p:nvSpPr>
        <p:spPr>
          <a:xfrm>
            <a:off x="11476234" y="6554433"/>
            <a:ext cx="715767" cy="303088"/>
          </a:xfrm>
          <a:prstGeom prst="rect">
            <a:avLst/>
          </a:prstGeom>
        </p:spPr>
        <p:txBody>
          <a:bodyPr/>
          <a:lstStyle>
            <a:lvl1pPr algn="r">
              <a:defRPr sz="1200" b="1" i="0">
                <a:solidFill>
                  <a:schemeClr val="bg2">
                    <a:lumMod val="75000"/>
                  </a:schemeClr>
                </a:solidFill>
                <a:latin typeface="Yu Gothic" panose="020B0400000000000000" pitchFamily="34" charset="-128"/>
                <a:ea typeface="Yu Gothic" panose="020B0400000000000000" pitchFamily="34" charset="-128"/>
              </a:defRPr>
            </a:lvl1pPr>
          </a:lstStyle>
          <a:p>
            <a:fld id="{3200D908-C2D6-084A-9C6A-44EB3DC58219}" type="slidenum">
              <a:rPr lang="ja-JP" altLang="en-US" smtClean="0"/>
              <a:pPr/>
              <a:t>‹#›</a:t>
            </a:fld>
            <a:endParaRPr lang="ja-JP" altLang="en-US"/>
          </a:p>
        </p:txBody>
      </p:sp>
      <p:sp>
        <p:nvSpPr>
          <p:cNvPr id="11" name="タイトル 1">
            <a:extLst>
              <a:ext uri="{FF2B5EF4-FFF2-40B4-BE49-F238E27FC236}">
                <a16:creationId xmlns:a16="http://schemas.microsoft.com/office/drawing/2014/main" id="{911E34C8-DC3E-4C84-DCAE-0CAAC3D1E9C2}"/>
              </a:ext>
            </a:extLst>
          </p:cNvPr>
          <p:cNvSpPr>
            <a:spLocks noGrp="1"/>
          </p:cNvSpPr>
          <p:nvPr>
            <p:ph type="title" hasCustomPrompt="1"/>
          </p:nvPr>
        </p:nvSpPr>
        <p:spPr>
          <a:xfrm>
            <a:off x="533401" y="255643"/>
            <a:ext cx="9105900" cy="425395"/>
          </a:xfrm>
          <a:prstGeom prst="rect">
            <a:avLst/>
          </a:prstGeom>
        </p:spPr>
        <p:txBody>
          <a:bodyPr>
            <a:noAutofit/>
          </a:bodyPr>
          <a:lstStyle>
            <a:lvl1pPr>
              <a:defRPr sz="2400" b="1" i="0">
                <a:solidFill>
                  <a:schemeClr val="tx1"/>
                </a:solidFill>
                <a:latin typeface="Yu Gothic" panose="020B0400000000000000" pitchFamily="34" charset="-128"/>
                <a:ea typeface="Yu Gothic" panose="020B0400000000000000" pitchFamily="34" charset="-128"/>
              </a:defRPr>
            </a:lvl1pPr>
          </a:lstStyle>
          <a:p>
            <a:r>
              <a:rPr lang="ja-JP" altLang="en-US"/>
              <a:t>マスタータイトルの書式設定タイトル</a:t>
            </a:r>
            <a:r>
              <a:rPr lang="en-US" altLang="ja-JP"/>
              <a:t>25</a:t>
            </a:r>
            <a:r>
              <a:rPr lang="ja-JP" altLang="en-US"/>
              <a:t>文字以内</a:t>
            </a:r>
            <a:endParaRPr kumimoji="1" lang="ja-JP" altLang="en-US"/>
          </a:p>
        </p:txBody>
      </p:sp>
    </p:spTree>
    <p:extLst>
      <p:ext uri="{BB962C8B-B14F-4D97-AF65-F5344CB8AC3E}">
        <p14:creationId xmlns:p14="http://schemas.microsoft.com/office/powerpoint/2010/main" val="271587236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補足情報A｜朝日">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1E010C24-2F33-4C2C-BAAF-460A7143F35C}"/>
              </a:ext>
            </a:extLst>
          </p:cNvPr>
          <p:cNvSpPr/>
          <p:nvPr userDrawn="1"/>
        </p:nvSpPr>
        <p:spPr>
          <a:xfrm>
            <a:off x="0" y="0"/>
            <a:ext cx="12192000" cy="6858000"/>
          </a:xfrm>
          <a:prstGeom prst="roundRect">
            <a:avLst>
              <a:gd name="adj"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a:latin typeface="+mn-ea"/>
              <a:ea typeface="+mn-ea"/>
            </a:endParaRPr>
          </a:p>
        </p:txBody>
      </p:sp>
      <p:sp>
        <p:nvSpPr>
          <p:cNvPr id="9" name="四角形: 角を丸くする 8">
            <a:extLst>
              <a:ext uri="{FF2B5EF4-FFF2-40B4-BE49-F238E27FC236}">
                <a16:creationId xmlns:a16="http://schemas.microsoft.com/office/drawing/2014/main" id="{D88C15ED-0C8F-4F26-9078-F24AF820FD91}"/>
              </a:ext>
            </a:extLst>
          </p:cNvPr>
          <p:cNvSpPr/>
          <p:nvPr userDrawn="1"/>
        </p:nvSpPr>
        <p:spPr>
          <a:xfrm>
            <a:off x="0" y="1"/>
            <a:ext cx="12192000" cy="800100"/>
          </a:xfrm>
          <a:prstGeom prst="roundRect">
            <a:avLst>
              <a:gd name="adj"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b="1">
              <a:latin typeface="+mj-ea"/>
              <a:ea typeface="+mj-ea"/>
            </a:endParaRPr>
          </a:p>
        </p:txBody>
      </p:sp>
      <p:sp>
        <p:nvSpPr>
          <p:cNvPr id="8" name="タイトル 1">
            <a:extLst>
              <a:ext uri="{FF2B5EF4-FFF2-40B4-BE49-F238E27FC236}">
                <a16:creationId xmlns:a16="http://schemas.microsoft.com/office/drawing/2014/main" id="{EF90BF12-F8A9-4F29-BACA-F85D3F1CD019}"/>
              </a:ext>
            </a:extLst>
          </p:cNvPr>
          <p:cNvSpPr>
            <a:spLocks noGrp="1"/>
          </p:cNvSpPr>
          <p:nvPr>
            <p:ph type="title"/>
          </p:nvPr>
        </p:nvSpPr>
        <p:spPr bwMode="gray">
          <a:xfrm>
            <a:off x="479426" y="1"/>
            <a:ext cx="11233149" cy="800708"/>
          </a:xfrm>
          <a:prstGeom prst="rect">
            <a:avLst/>
          </a:prstGeom>
        </p:spPr>
        <p:txBody>
          <a:bodyPr lIns="0" tIns="36000" rIns="0" bIns="0" anchor="ctr" anchorCtr="0">
            <a:noAutofit/>
          </a:bodyPr>
          <a:lstStyle>
            <a:lvl1pPr>
              <a:lnSpc>
                <a:spcPct val="120000"/>
              </a:lnSpc>
              <a:defRPr sz="1800" b="1">
                <a:solidFill>
                  <a:schemeClr val="bg1"/>
                </a:solidFill>
              </a:defRPr>
            </a:lvl1pPr>
          </a:lstStyle>
          <a:p>
            <a:r>
              <a:rPr kumimoji="1" lang="ja-JP" altLang="en-US"/>
              <a:t>マスター タイトルの書式設定</a:t>
            </a:r>
          </a:p>
        </p:txBody>
      </p:sp>
      <p:sp>
        <p:nvSpPr>
          <p:cNvPr id="10" name="フッター プレースホルダー 4">
            <a:extLst>
              <a:ext uri="{FF2B5EF4-FFF2-40B4-BE49-F238E27FC236}">
                <a16:creationId xmlns:a16="http://schemas.microsoft.com/office/drawing/2014/main" id="{BC026654-9EFF-4AA5-B4E0-C6975A9F4ADA}"/>
              </a:ext>
            </a:extLst>
          </p:cNvPr>
          <p:cNvSpPr>
            <a:spLocks noGrp="1"/>
          </p:cNvSpPr>
          <p:nvPr>
            <p:ph type="ftr" sz="quarter" idx="11"/>
          </p:nvPr>
        </p:nvSpPr>
        <p:spPr>
          <a:xfrm>
            <a:off x="227349" y="6416676"/>
            <a:ext cx="5868652" cy="441325"/>
          </a:xfrm>
          <a:prstGeom prst="rect">
            <a:avLst/>
          </a:prstGeom>
        </p:spPr>
        <p:txBody>
          <a:bodyPr wrap="square" lIns="0" tIns="0" rIns="0" bIns="0" anchor="ctr" anchorCtr="0">
            <a:noAutofit/>
          </a:bodyPr>
          <a:lstStyle>
            <a:lvl1pPr algn="l">
              <a:lnSpc>
                <a:spcPct val="110000"/>
              </a:lnSpc>
              <a:defRPr sz="800" b="1">
                <a:solidFill>
                  <a:schemeClr val="tx1"/>
                </a:solidFill>
                <a:latin typeface="+mn-ea"/>
                <a:ea typeface="+mn-ea"/>
              </a:defRPr>
            </a:lvl1pPr>
          </a:lstStyle>
          <a:p>
            <a:r>
              <a:rPr lang="zh-TW" altLang="en-US"/>
              <a:t>朝日新聞社</a:t>
            </a:r>
            <a:endParaRPr lang="ja-JP" altLang="en-US"/>
          </a:p>
        </p:txBody>
      </p:sp>
      <p:sp>
        <p:nvSpPr>
          <p:cNvPr id="11" name="スライド番号プレースホルダー 5">
            <a:extLst>
              <a:ext uri="{FF2B5EF4-FFF2-40B4-BE49-F238E27FC236}">
                <a16:creationId xmlns:a16="http://schemas.microsoft.com/office/drawing/2014/main" id="{B92FBBDE-0E45-4CBE-975C-36A7B2AF346C}"/>
              </a:ext>
            </a:extLst>
          </p:cNvPr>
          <p:cNvSpPr>
            <a:spLocks noGrp="1"/>
          </p:cNvSpPr>
          <p:nvPr>
            <p:ph type="sldNum" sz="quarter" idx="12"/>
          </p:nvPr>
        </p:nvSpPr>
        <p:spPr>
          <a:xfrm>
            <a:off x="9192344" y="6416677"/>
            <a:ext cx="2743200" cy="441324"/>
          </a:xfrm>
          <a:prstGeom prst="rect">
            <a:avLst/>
          </a:prstGeom>
        </p:spPr>
        <p:txBody>
          <a:bodyPr lIns="0" tIns="0" rIns="0" bIns="0" anchor="ctr" anchorCtr="0">
            <a:noAutofit/>
          </a:bodyPr>
          <a:lstStyle>
            <a:lvl1pPr algn="r">
              <a:lnSpc>
                <a:spcPct val="110000"/>
              </a:lnSpc>
              <a:defRPr sz="800" b="1">
                <a:solidFill>
                  <a:schemeClr val="tx1"/>
                </a:solidFill>
                <a:latin typeface="+mn-ea"/>
                <a:ea typeface="+mn-ea"/>
              </a:defRPr>
            </a:lvl1pPr>
          </a:lstStyle>
          <a:p>
            <a:fld id="{F0368F73-DA66-43EB-A3E3-E2244D234DDE}" type="slidenum">
              <a:rPr lang="ja-JP" altLang="en-US" smtClean="0"/>
              <a:pPr/>
              <a:t>‹#›</a:t>
            </a:fld>
            <a:endParaRPr lang="ja-JP" altLang="en-US"/>
          </a:p>
        </p:txBody>
      </p:sp>
    </p:spTree>
    <p:extLst>
      <p:ext uri="{BB962C8B-B14F-4D97-AF65-F5344CB8AC3E}">
        <p14:creationId xmlns:p14="http://schemas.microsoft.com/office/powerpoint/2010/main" val="3598470277"/>
      </p:ext>
    </p:extLst>
  </p:cSld>
  <p:clrMapOvr>
    <a:masterClrMapping/>
  </p:clrMapOvr>
  <p:hf hdr="0" ftr="0" dt="0"/>
  <p:extLst>
    <p:ext uri="{DCECCB84-F9BA-43D5-87BE-67443E8EF086}">
      <p15:sldGuideLst xmlns:p15="http://schemas.microsoft.com/office/powerpoint/2012/main">
        <p15:guide id="5" orient="horz" pos="504">
          <p15:clr>
            <a:srgbClr val="FBAE40"/>
          </p15:clr>
        </p15:guide>
        <p15:guide id="6" orient="horz" pos="4042">
          <p15:clr>
            <a:srgbClr val="FBAE40"/>
          </p15:clr>
        </p15:guide>
        <p15:guide id="7" pos="302">
          <p15:clr>
            <a:srgbClr val="FBAE40"/>
          </p15:clr>
        </p15:guide>
        <p15:guide id="8" pos="7378">
          <p15:clr>
            <a:srgbClr val="FBAE40"/>
          </p15:clr>
        </p15:guide>
        <p15:guide id="9" pos="506">
          <p15:clr>
            <a:srgbClr val="FBAE40"/>
          </p15:clr>
        </p15:guide>
        <p15:guide id="10" pos="3636">
          <p15:clr>
            <a:srgbClr val="FBAE40"/>
          </p15:clr>
        </p15:guide>
        <p15:guide id="11" pos="4044">
          <p15:clr>
            <a:srgbClr val="FBAE40"/>
          </p15:clr>
        </p15:guide>
        <p15:guide id="12" pos="7174">
          <p15:clr>
            <a:srgbClr val="FBAE40"/>
          </p15:clr>
        </p15:guide>
        <p15:guide id="13" pos="2071">
          <p15:clr>
            <a:srgbClr val="FBAE40"/>
          </p15:clr>
        </p15:guide>
        <p15:guide id="14" pos="560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1A12C1-F47E-B4F0-B74E-95CB98079BC0}"/>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0FE0D127-20E0-C464-456B-B994920D74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4CC1F339-5B43-2938-016E-59334059F96C}"/>
              </a:ext>
            </a:extLst>
          </p:cNvPr>
          <p:cNvSpPr>
            <a:spLocks noGrp="1"/>
          </p:cNvSpPr>
          <p:nvPr>
            <p:ph type="dt" sz="half" idx="10"/>
          </p:nvPr>
        </p:nvSpPr>
        <p:spPr/>
        <p:txBody>
          <a:bodyPr/>
          <a:lstStyle/>
          <a:p>
            <a:fld id="{79BD7D56-E6CB-4770-8413-77B5F99C853A}" type="datetimeFigureOut">
              <a:rPr kumimoji="1" lang="ja-JP" altLang="en-US" smtClean="0"/>
              <a:t>2024/8/2</a:t>
            </a:fld>
            <a:endParaRPr kumimoji="1" lang="ja-JP" altLang="en-US"/>
          </a:p>
        </p:txBody>
      </p:sp>
      <p:sp>
        <p:nvSpPr>
          <p:cNvPr id="5" name="フッター プレースホルダー 4">
            <a:extLst>
              <a:ext uri="{FF2B5EF4-FFF2-40B4-BE49-F238E27FC236}">
                <a16:creationId xmlns:a16="http://schemas.microsoft.com/office/drawing/2014/main" id="{50B92245-5B0C-9F03-25C2-46DFBC67FBC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DBBB061-7471-8C61-604C-B18647A3BBE6}"/>
              </a:ext>
            </a:extLst>
          </p:cNvPr>
          <p:cNvSpPr>
            <a:spLocks noGrp="1"/>
          </p:cNvSpPr>
          <p:nvPr>
            <p:ph type="sldNum" sz="quarter" idx="12"/>
          </p:nvPr>
        </p:nvSpPr>
        <p:spPr/>
        <p:txBody>
          <a:bodyPr/>
          <a:lstStyle/>
          <a:p>
            <a:fld id="{0830B04D-B528-4A88-A325-A5CEA9528AA8}" type="slidenum">
              <a:rPr kumimoji="1" lang="ja-JP" altLang="en-US" smtClean="0"/>
              <a:t>‹#›</a:t>
            </a:fld>
            <a:endParaRPr kumimoji="1" lang="ja-JP" altLang="en-US"/>
          </a:p>
        </p:txBody>
      </p:sp>
    </p:spTree>
    <p:extLst>
      <p:ext uri="{BB962C8B-B14F-4D97-AF65-F5344CB8AC3E}">
        <p14:creationId xmlns:p14="http://schemas.microsoft.com/office/powerpoint/2010/main" val="556150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16A69A-C004-A4DD-DD08-2227EE1F693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D0EC3415-954D-47F0-E694-1788963BEB29}"/>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EDF8E7A-1F02-3FCF-90E0-142BB5ADDC9B}"/>
              </a:ext>
            </a:extLst>
          </p:cNvPr>
          <p:cNvSpPr>
            <a:spLocks noGrp="1"/>
          </p:cNvSpPr>
          <p:nvPr>
            <p:ph type="dt" sz="half" idx="10"/>
          </p:nvPr>
        </p:nvSpPr>
        <p:spPr/>
        <p:txBody>
          <a:bodyPr/>
          <a:lstStyle/>
          <a:p>
            <a:fld id="{79BD7D56-E6CB-4770-8413-77B5F99C853A}" type="datetimeFigureOut">
              <a:rPr kumimoji="1" lang="ja-JP" altLang="en-US" smtClean="0"/>
              <a:t>2024/8/2</a:t>
            </a:fld>
            <a:endParaRPr kumimoji="1" lang="ja-JP" altLang="en-US"/>
          </a:p>
        </p:txBody>
      </p:sp>
      <p:sp>
        <p:nvSpPr>
          <p:cNvPr id="5" name="フッター プレースホルダー 4">
            <a:extLst>
              <a:ext uri="{FF2B5EF4-FFF2-40B4-BE49-F238E27FC236}">
                <a16:creationId xmlns:a16="http://schemas.microsoft.com/office/drawing/2014/main" id="{2ED9EBA1-5598-98EB-ACF2-3375F88BC52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03BEF43-5B85-FCED-F52E-223AAAEA54EF}"/>
              </a:ext>
            </a:extLst>
          </p:cNvPr>
          <p:cNvSpPr>
            <a:spLocks noGrp="1"/>
          </p:cNvSpPr>
          <p:nvPr>
            <p:ph type="sldNum" sz="quarter" idx="12"/>
          </p:nvPr>
        </p:nvSpPr>
        <p:spPr/>
        <p:txBody>
          <a:bodyPr/>
          <a:lstStyle/>
          <a:p>
            <a:fld id="{0830B04D-B528-4A88-A325-A5CEA9528AA8}" type="slidenum">
              <a:rPr kumimoji="1" lang="ja-JP" altLang="en-US" smtClean="0"/>
              <a:t>‹#›</a:t>
            </a:fld>
            <a:endParaRPr kumimoji="1" lang="ja-JP" altLang="en-US"/>
          </a:p>
        </p:txBody>
      </p:sp>
    </p:spTree>
    <p:extLst>
      <p:ext uri="{BB962C8B-B14F-4D97-AF65-F5344CB8AC3E}">
        <p14:creationId xmlns:p14="http://schemas.microsoft.com/office/powerpoint/2010/main" val="2605214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5CE6C4-9F7C-1816-787B-6E1D19272980}"/>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B46E494-4011-333A-9BED-7D6F487042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FCA452B-A472-E671-03F5-4375CFDDC721}"/>
              </a:ext>
            </a:extLst>
          </p:cNvPr>
          <p:cNvSpPr>
            <a:spLocks noGrp="1"/>
          </p:cNvSpPr>
          <p:nvPr>
            <p:ph type="dt" sz="half" idx="10"/>
          </p:nvPr>
        </p:nvSpPr>
        <p:spPr/>
        <p:txBody>
          <a:bodyPr/>
          <a:lstStyle/>
          <a:p>
            <a:fld id="{79BD7D56-E6CB-4770-8413-77B5F99C853A}" type="datetimeFigureOut">
              <a:rPr kumimoji="1" lang="ja-JP" altLang="en-US" smtClean="0"/>
              <a:t>2024/8/2</a:t>
            </a:fld>
            <a:endParaRPr kumimoji="1" lang="ja-JP" altLang="en-US"/>
          </a:p>
        </p:txBody>
      </p:sp>
      <p:sp>
        <p:nvSpPr>
          <p:cNvPr id="5" name="フッター プレースホルダー 4">
            <a:extLst>
              <a:ext uri="{FF2B5EF4-FFF2-40B4-BE49-F238E27FC236}">
                <a16:creationId xmlns:a16="http://schemas.microsoft.com/office/drawing/2014/main" id="{42076044-A88B-FF1F-7161-B34647CE998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94A5853-9FBB-0868-1226-80F68D57728A}"/>
              </a:ext>
            </a:extLst>
          </p:cNvPr>
          <p:cNvSpPr>
            <a:spLocks noGrp="1"/>
          </p:cNvSpPr>
          <p:nvPr>
            <p:ph type="sldNum" sz="quarter" idx="12"/>
          </p:nvPr>
        </p:nvSpPr>
        <p:spPr/>
        <p:txBody>
          <a:bodyPr/>
          <a:lstStyle/>
          <a:p>
            <a:fld id="{0830B04D-B528-4A88-A325-A5CEA9528AA8}" type="slidenum">
              <a:rPr kumimoji="1" lang="ja-JP" altLang="en-US" smtClean="0"/>
              <a:t>‹#›</a:t>
            </a:fld>
            <a:endParaRPr kumimoji="1" lang="ja-JP" altLang="en-US"/>
          </a:p>
        </p:txBody>
      </p:sp>
    </p:spTree>
    <p:extLst>
      <p:ext uri="{BB962C8B-B14F-4D97-AF65-F5344CB8AC3E}">
        <p14:creationId xmlns:p14="http://schemas.microsoft.com/office/powerpoint/2010/main" val="30657993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C8CD01-9760-FCA4-DFE9-4D11B06BD8A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89AF9A9-3486-A923-E488-6F6FC3654E6C}"/>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C2672C44-D22C-FA2F-30C6-D7C11894C39D}"/>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F2775D3-205B-077A-E08F-0DFEC11C064C}"/>
              </a:ext>
            </a:extLst>
          </p:cNvPr>
          <p:cNvSpPr>
            <a:spLocks noGrp="1"/>
          </p:cNvSpPr>
          <p:nvPr>
            <p:ph type="dt" sz="half" idx="10"/>
          </p:nvPr>
        </p:nvSpPr>
        <p:spPr/>
        <p:txBody>
          <a:bodyPr/>
          <a:lstStyle/>
          <a:p>
            <a:fld id="{79BD7D56-E6CB-4770-8413-77B5F99C853A}" type="datetimeFigureOut">
              <a:rPr kumimoji="1" lang="ja-JP" altLang="en-US" smtClean="0"/>
              <a:t>2024/8/2</a:t>
            </a:fld>
            <a:endParaRPr kumimoji="1" lang="ja-JP" altLang="en-US"/>
          </a:p>
        </p:txBody>
      </p:sp>
      <p:sp>
        <p:nvSpPr>
          <p:cNvPr id="6" name="フッター プレースホルダー 5">
            <a:extLst>
              <a:ext uri="{FF2B5EF4-FFF2-40B4-BE49-F238E27FC236}">
                <a16:creationId xmlns:a16="http://schemas.microsoft.com/office/drawing/2014/main" id="{32849C63-C423-8A67-6619-F860A694A38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E2BB0BF-0C59-9AAA-928E-E681B06A896D}"/>
              </a:ext>
            </a:extLst>
          </p:cNvPr>
          <p:cNvSpPr>
            <a:spLocks noGrp="1"/>
          </p:cNvSpPr>
          <p:nvPr>
            <p:ph type="sldNum" sz="quarter" idx="12"/>
          </p:nvPr>
        </p:nvSpPr>
        <p:spPr/>
        <p:txBody>
          <a:bodyPr/>
          <a:lstStyle/>
          <a:p>
            <a:fld id="{0830B04D-B528-4A88-A325-A5CEA9528AA8}" type="slidenum">
              <a:rPr kumimoji="1" lang="ja-JP" altLang="en-US" smtClean="0"/>
              <a:t>‹#›</a:t>
            </a:fld>
            <a:endParaRPr kumimoji="1" lang="ja-JP" altLang="en-US"/>
          </a:p>
        </p:txBody>
      </p:sp>
    </p:spTree>
    <p:extLst>
      <p:ext uri="{BB962C8B-B14F-4D97-AF65-F5344CB8AC3E}">
        <p14:creationId xmlns:p14="http://schemas.microsoft.com/office/powerpoint/2010/main" val="31157950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A50EF3-1FA9-D3AC-569B-A6C5123B5E7E}"/>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04A188A-B0EA-CAAA-7FB8-242083E48F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F444B45A-9F24-1526-2B25-0E9717DEB69D}"/>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BDB7DFFE-D65D-2DCC-08FA-F4B4A35EE7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B5639DE9-3BC1-8CB3-B355-29E3D12A626C}"/>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A018CF91-E872-B207-698F-CB7CB0808191}"/>
              </a:ext>
            </a:extLst>
          </p:cNvPr>
          <p:cNvSpPr>
            <a:spLocks noGrp="1"/>
          </p:cNvSpPr>
          <p:nvPr>
            <p:ph type="dt" sz="half" idx="10"/>
          </p:nvPr>
        </p:nvSpPr>
        <p:spPr/>
        <p:txBody>
          <a:bodyPr/>
          <a:lstStyle/>
          <a:p>
            <a:fld id="{79BD7D56-E6CB-4770-8413-77B5F99C853A}" type="datetimeFigureOut">
              <a:rPr kumimoji="1" lang="ja-JP" altLang="en-US" smtClean="0"/>
              <a:t>2024/8/2</a:t>
            </a:fld>
            <a:endParaRPr kumimoji="1" lang="ja-JP" altLang="en-US"/>
          </a:p>
        </p:txBody>
      </p:sp>
      <p:sp>
        <p:nvSpPr>
          <p:cNvPr id="8" name="フッター プレースホルダー 7">
            <a:extLst>
              <a:ext uri="{FF2B5EF4-FFF2-40B4-BE49-F238E27FC236}">
                <a16:creationId xmlns:a16="http://schemas.microsoft.com/office/drawing/2014/main" id="{A847CB56-128E-D84D-D2D9-D59F9ECFF2D0}"/>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045F01EB-7C49-8FE1-6FB8-08228DD1D209}"/>
              </a:ext>
            </a:extLst>
          </p:cNvPr>
          <p:cNvSpPr>
            <a:spLocks noGrp="1"/>
          </p:cNvSpPr>
          <p:nvPr>
            <p:ph type="sldNum" sz="quarter" idx="12"/>
          </p:nvPr>
        </p:nvSpPr>
        <p:spPr/>
        <p:txBody>
          <a:bodyPr/>
          <a:lstStyle/>
          <a:p>
            <a:fld id="{0830B04D-B528-4A88-A325-A5CEA9528AA8}" type="slidenum">
              <a:rPr kumimoji="1" lang="ja-JP" altLang="en-US" smtClean="0"/>
              <a:t>‹#›</a:t>
            </a:fld>
            <a:endParaRPr kumimoji="1" lang="ja-JP" altLang="en-US"/>
          </a:p>
        </p:txBody>
      </p:sp>
    </p:spTree>
    <p:extLst>
      <p:ext uri="{BB962C8B-B14F-4D97-AF65-F5344CB8AC3E}">
        <p14:creationId xmlns:p14="http://schemas.microsoft.com/office/powerpoint/2010/main" val="3523840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タイトル">
    <p:bg>
      <p:bgPr>
        <a:solidFill>
          <a:schemeClr val="bg2">
            <a:alpha val="60104"/>
          </a:schemeClr>
        </a:solidFill>
        <a:effectLst/>
      </p:bgPr>
    </p:bg>
    <p:spTree>
      <p:nvGrpSpPr>
        <p:cNvPr id="1" name=""/>
        <p:cNvGrpSpPr/>
        <p:nvPr/>
      </p:nvGrpSpPr>
      <p:grpSpPr>
        <a:xfrm>
          <a:off x="0" y="0"/>
          <a:ext cx="0" cy="0"/>
          <a:chOff x="0" y="0"/>
          <a:chExt cx="0" cy="0"/>
        </a:xfrm>
      </p:grpSpPr>
      <p:pic>
        <p:nvPicPr>
          <p:cNvPr id="5" name="図 4" descr="図形 が含まれている画像&#10;&#10;自動的に生成された説明">
            <a:extLst>
              <a:ext uri="{FF2B5EF4-FFF2-40B4-BE49-F238E27FC236}">
                <a16:creationId xmlns:a16="http://schemas.microsoft.com/office/drawing/2014/main" id="{84BBA61B-93B8-88E6-A0F1-8F8B9F8949B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タイトル 1">
            <a:extLst>
              <a:ext uri="{FF2B5EF4-FFF2-40B4-BE49-F238E27FC236}">
                <a16:creationId xmlns:a16="http://schemas.microsoft.com/office/drawing/2014/main" id="{25ACA7BC-DDFF-DB2B-E062-7C29FB521730}"/>
              </a:ext>
            </a:extLst>
          </p:cNvPr>
          <p:cNvSpPr>
            <a:spLocks noGrp="1"/>
          </p:cNvSpPr>
          <p:nvPr>
            <p:ph type="ctrTitle" hasCustomPrompt="1"/>
          </p:nvPr>
        </p:nvSpPr>
        <p:spPr>
          <a:xfrm>
            <a:off x="1237369" y="3429001"/>
            <a:ext cx="9310679" cy="1641475"/>
          </a:xfrm>
          <a:prstGeom prst="rect">
            <a:avLst/>
          </a:prstGeom>
        </p:spPr>
        <p:txBody>
          <a:bodyPr anchor="t"/>
          <a:lstStyle>
            <a:lvl1pPr algn="l">
              <a:lnSpc>
                <a:spcPct val="100000"/>
              </a:lnSpc>
              <a:defRPr sz="5333" b="1" i="0">
                <a:latin typeface="Yu Gothic" panose="020B0400000000000000" pitchFamily="34" charset="-128"/>
                <a:ea typeface="Yu Gothic" panose="020B0400000000000000" pitchFamily="34" charset="-128"/>
              </a:defRPr>
            </a:lvl1pPr>
          </a:lstStyle>
          <a:p>
            <a:r>
              <a:rPr kumimoji="1" lang="ja-JP" altLang="en-US"/>
              <a:t>セクションタイトル</a:t>
            </a:r>
          </a:p>
        </p:txBody>
      </p:sp>
    </p:spTree>
    <p:extLst>
      <p:ext uri="{BB962C8B-B14F-4D97-AF65-F5344CB8AC3E}">
        <p14:creationId xmlns:p14="http://schemas.microsoft.com/office/powerpoint/2010/main" val="511102434"/>
      </p:ext>
    </p:extLst>
  </p:cSld>
  <p:clrMapOvr>
    <a:overrideClrMapping bg1="lt1" tx1="dk1" bg2="lt2" tx2="dk2" accent1="accent1" accent2="accent2" accent3="accent3" accent4="accent4" accent5="accent5" accent6="accent6" hlink="hlink" folHlink="folHlink"/>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58059B-6964-4E99-1DCA-6FD11FCE5F73}"/>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D6D49209-CB39-3C4E-8E85-7DB65188D9B8}"/>
              </a:ext>
            </a:extLst>
          </p:cNvPr>
          <p:cNvSpPr>
            <a:spLocks noGrp="1"/>
          </p:cNvSpPr>
          <p:nvPr>
            <p:ph type="dt" sz="half" idx="10"/>
          </p:nvPr>
        </p:nvSpPr>
        <p:spPr/>
        <p:txBody>
          <a:bodyPr/>
          <a:lstStyle/>
          <a:p>
            <a:fld id="{79BD7D56-E6CB-4770-8413-77B5F99C853A}" type="datetimeFigureOut">
              <a:rPr kumimoji="1" lang="ja-JP" altLang="en-US" smtClean="0"/>
              <a:t>2024/8/2</a:t>
            </a:fld>
            <a:endParaRPr kumimoji="1" lang="ja-JP" altLang="en-US"/>
          </a:p>
        </p:txBody>
      </p:sp>
      <p:sp>
        <p:nvSpPr>
          <p:cNvPr id="4" name="フッター プレースホルダー 3">
            <a:extLst>
              <a:ext uri="{FF2B5EF4-FFF2-40B4-BE49-F238E27FC236}">
                <a16:creationId xmlns:a16="http://schemas.microsoft.com/office/drawing/2014/main" id="{70466216-9719-64F6-DB31-F70E6A687EA6}"/>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2000F5BD-5640-1EDB-1564-6A5E60858A53}"/>
              </a:ext>
            </a:extLst>
          </p:cNvPr>
          <p:cNvSpPr>
            <a:spLocks noGrp="1"/>
          </p:cNvSpPr>
          <p:nvPr>
            <p:ph type="sldNum" sz="quarter" idx="12"/>
          </p:nvPr>
        </p:nvSpPr>
        <p:spPr/>
        <p:txBody>
          <a:bodyPr/>
          <a:lstStyle/>
          <a:p>
            <a:fld id="{0830B04D-B528-4A88-A325-A5CEA9528AA8}" type="slidenum">
              <a:rPr kumimoji="1" lang="ja-JP" altLang="en-US" smtClean="0"/>
              <a:t>‹#›</a:t>
            </a:fld>
            <a:endParaRPr kumimoji="1" lang="ja-JP" altLang="en-US"/>
          </a:p>
        </p:txBody>
      </p:sp>
    </p:spTree>
    <p:extLst>
      <p:ext uri="{BB962C8B-B14F-4D97-AF65-F5344CB8AC3E}">
        <p14:creationId xmlns:p14="http://schemas.microsoft.com/office/powerpoint/2010/main" val="11318531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B66BB77-8BC9-079F-D7C8-27C07AC6DCDB}"/>
              </a:ext>
            </a:extLst>
          </p:cNvPr>
          <p:cNvSpPr>
            <a:spLocks noGrp="1"/>
          </p:cNvSpPr>
          <p:nvPr>
            <p:ph type="dt" sz="half" idx="10"/>
          </p:nvPr>
        </p:nvSpPr>
        <p:spPr/>
        <p:txBody>
          <a:bodyPr/>
          <a:lstStyle/>
          <a:p>
            <a:fld id="{79BD7D56-E6CB-4770-8413-77B5F99C853A}" type="datetimeFigureOut">
              <a:rPr kumimoji="1" lang="ja-JP" altLang="en-US" smtClean="0"/>
              <a:t>2024/8/2</a:t>
            </a:fld>
            <a:endParaRPr kumimoji="1" lang="ja-JP" altLang="en-US"/>
          </a:p>
        </p:txBody>
      </p:sp>
      <p:sp>
        <p:nvSpPr>
          <p:cNvPr id="3" name="フッター プレースホルダー 2">
            <a:extLst>
              <a:ext uri="{FF2B5EF4-FFF2-40B4-BE49-F238E27FC236}">
                <a16:creationId xmlns:a16="http://schemas.microsoft.com/office/drawing/2014/main" id="{B2AE75D1-2308-249B-1B76-91D0459ED63D}"/>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0382A93-B9EB-4AD0-1787-4EFD2AAD498C}"/>
              </a:ext>
            </a:extLst>
          </p:cNvPr>
          <p:cNvSpPr>
            <a:spLocks noGrp="1"/>
          </p:cNvSpPr>
          <p:nvPr>
            <p:ph type="sldNum" sz="quarter" idx="12"/>
          </p:nvPr>
        </p:nvSpPr>
        <p:spPr/>
        <p:txBody>
          <a:bodyPr/>
          <a:lstStyle/>
          <a:p>
            <a:fld id="{0830B04D-B528-4A88-A325-A5CEA9528AA8}" type="slidenum">
              <a:rPr kumimoji="1" lang="ja-JP" altLang="en-US" smtClean="0"/>
              <a:t>‹#›</a:t>
            </a:fld>
            <a:endParaRPr kumimoji="1" lang="ja-JP" altLang="en-US"/>
          </a:p>
        </p:txBody>
      </p:sp>
    </p:spTree>
    <p:extLst>
      <p:ext uri="{BB962C8B-B14F-4D97-AF65-F5344CB8AC3E}">
        <p14:creationId xmlns:p14="http://schemas.microsoft.com/office/powerpoint/2010/main" val="17221335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9FA03D-AD12-F7C4-B445-FB27F1570EA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15CA26B-A2E5-1306-DDC7-7DC3711EC4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4E2ECDE2-1765-E2B0-B936-78906D6BAF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6DF7F54-6964-DEDC-D1CF-460CECB6BEB7}"/>
              </a:ext>
            </a:extLst>
          </p:cNvPr>
          <p:cNvSpPr>
            <a:spLocks noGrp="1"/>
          </p:cNvSpPr>
          <p:nvPr>
            <p:ph type="dt" sz="half" idx="10"/>
          </p:nvPr>
        </p:nvSpPr>
        <p:spPr/>
        <p:txBody>
          <a:bodyPr/>
          <a:lstStyle/>
          <a:p>
            <a:fld id="{79BD7D56-E6CB-4770-8413-77B5F99C853A}" type="datetimeFigureOut">
              <a:rPr kumimoji="1" lang="ja-JP" altLang="en-US" smtClean="0"/>
              <a:t>2024/8/2</a:t>
            </a:fld>
            <a:endParaRPr kumimoji="1" lang="ja-JP" altLang="en-US"/>
          </a:p>
        </p:txBody>
      </p:sp>
      <p:sp>
        <p:nvSpPr>
          <p:cNvPr id="6" name="フッター プレースホルダー 5">
            <a:extLst>
              <a:ext uri="{FF2B5EF4-FFF2-40B4-BE49-F238E27FC236}">
                <a16:creationId xmlns:a16="http://schemas.microsoft.com/office/drawing/2014/main" id="{66893783-CB61-6E53-4467-B7DA1DC7FFE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7A067CD-64FA-F6FF-3B85-1BE844FF23B3}"/>
              </a:ext>
            </a:extLst>
          </p:cNvPr>
          <p:cNvSpPr>
            <a:spLocks noGrp="1"/>
          </p:cNvSpPr>
          <p:nvPr>
            <p:ph type="sldNum" sz="quarter" idx="12"/>
          </p:nvPr>
        </p:nvSpPr>
        <p:spPr/>
        <p:txBody>
          <a:bodyPr/>
          <a:lstStyle/>
          <a:p>
            <a:fld id="{0830B04D-B528-4A88-A325-A5CEA9528AA8}" type="slidenum">
              <a:rPr kumimoji="1" lang="ja-JP" altLang="en-US" smtClean="0"/>
              <a:t>‹#›</a:t>
            </a:fld>
            <a:endParaRPr kumimoji="1" lang="ja-JP" altLang="en-US"/>
          </a:p>
        </p:txBody>
      </p:sp>
    </p:spTree>
    <p:extLst>
      <p:ext uri="{BB962C8B-B14F-4D97-AF65-F5344CB8AC3E}">
        <p14:creationId xmlns:p14="http://schemas.microsoft.com/office/powerpoint/2010/main" val="24754395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E774C5-40EF-A3CE-DF4C-0B78360D431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B4C04834-0388-F6AE-7C48-157FFD6A5F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C34B530A-1868-7A67-94C8-E17CCEE372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5C772C6-BF03-19F3-C9BC-835987FB02B9}"/>
              </a:ext>
            </a:extLst>
          </p:cNvPr>
          <p:cNvSpPr>
            <a:spLocks noGrp="1"/>
          </p:cNvSpPr>
          <p:nvPr>
            <p:ph type="dt" sz="half" idx="10"/>
          </p:nvPr>
        </p:nvSpPr>
        <p:spPr/>
        <p:txBody>
          <a:bodyPr/>
          <a:lstStyle/>
          <a:p>
            <a:fld id="{79BD7D56-E6CB-4770-8413-77B5F99C853A}" type="datetimeFigureOut">
              <a:rPr kumimoji="1" lang="ja-JP" altLang="en-US" smtClean="0"/>
              <a:t>2024/8/2</a:t>
            </a:fld>
            <a:endParaRPr kumimoji="1" lang="ja-JP" altLang="en-US"/>
          </a:p>
        </p:txBody>
      </p:sp>
      <p:sp>
        <p:nvSpPr>
          <p:cNvPr id="6" name="フッター プレースホルダー 5">
            <a:extLst>
              <a:ext uri="{FF2B5EF4-FFF2-40B4-BE49-F238E27FC236}">
                <a16:creationId xmlns:a16="http://schemas.microsoft.com/office/drawing/2014/main" id="{75F7745F-386C-943F-542A-8544158C520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D5233EC-F8EC-CE3F-F0D7-9C65CB936FE0}"/>
              </a:ext>
            </a:extLst>
          </p:cNvPr>
          <p:cNvSpPr>
            <a:spLocks noGrp="1"/>
          </p:cNvSpPr>
          <p:nvPr>
            <p:ph type="sldNum" sz="quarter" idx="12"/>
          </p:nvPr>
        </p:nvSpPr>
        <p:spPr/>
        <p:txBody>
          <a:bodyPr/>
          <a:lstStyle/>
          <a:p>
            <a:fld id="{0830B04D-B528-4A88-A325-A5CEA9528AA8}" type="slidenum">
              <a:rPr kumimoji="1" lang="ja-JP" altLang="en-US" smtClean="0"/>
              <a:t>‹#›</a:t>
            </a:fld>
            <a:endParaRPr kumimoji="1" lang="ja-JP" altLang="en-US"/>
          </a:p>
        </p:txBody>
      </p:sp>
    </p:spTree>
    <p:extLst>
      <p:ext uri="{BB962C8B-B14F-4D97-AF65-F5344CB8AC3E}">
        <p14:creationId xmlns:p14="http://schemas.microsoft.com/office/powerpoint/2010/main" val="15264609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54A8143-B90F-AD47-51A5-56220ADC33A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C36F431-F1D5-57D3-A0D5-A90024A09B8D}"/>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4F02A97-7B46-06CE-F602-DD4D725B2CC5}"/>
              </a:ext>
            </a:extLst>
          </p:cNvPr>
          <p:cNvSpPr>
            <a:spLocks noGrp="1"/>
          </p:cNvSpPr>
          <p:nvPr>
            <p:ph type="dt" sz="half" idx="10"/>
          </p:nvPr>
        </p:nvSpPr>
        <p:spPr/>
        <p:txBody>
          <a:bodyPr/>
          <a:lstStyle/>
          <a:p>
            <a:fld id="{79BD7D56-E6CB-4770-8413-77B5F99C853A}" type="datetimeFigureOut">
              <a:rPr kumimoji="1" lang="ja-JP" altLang="en-US" smtClean="0"/>
              <a:t>2024/8/2</a:t>
            </a:fld>
            <a:endParaRPr kumimoji="1" lang="ja-JP" altLang="en-US"/>
          </a:p>
        </p:txBody>
      </p:sp>
      <p:sp>
        <p:nvSpPr>
          <p:cNvPr id="5" name="フッター プレースホルダー 4">
            <a:extLst>
              <a:ext uri="{FF2B5EF4-FFF2-40B4-BE49-F238E27FC236}">
                <a16:creationId xmlns:a16="http://schemas.microsoft.com/office/drawing/2014/main" id="{56E08AC2-A2F1-A159-95AD-E63A9E40E67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A2B99AB-E71A-3443-3907-A75CB4C7388A}"/>
              </a:ext>
            </a:extLst>
          </p:cNvPr>
          <p:cNvSpPr>
            <a:spLocks noGrp="1"/>
          </p:cNvSpPr>
          <p:nvPr>
            <p:ph type="sldNum" sz="quarter" idx="12"/>
          </p:nvPr>
        </p:nvSpPr>
        <p:spPr/>
        <p:txBody>
          <a:bodyPr/>
          <a:lstStyle/>
          <a:p>
            <a:fld id="{0830B04D-B528-4A88-A325-A5CEA9528AA8}" type="slidenum">
              <a:rPr kumimoji="1" lang="ja-JP" altLang="en-US" smtClean="0"/>
              <a:t>‹#›</a:t>
            </a:fld>
            <a:endParaRPr kumimoji="1" lang="ja-JP" altLang="en-US"/>
          </a:p>
        </p:txBody>
      </p:sp>
    </p:spTree>
    <p:extLst>
      <p:ext uri="{BB962C8B-B14F-4D97-AF65-F5344CB8AC3E}">
        <p14:creationId xmlns:p14="http://schemas.microsoft.com/office/powerpoint/2010/main" val="5481960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AEFF58C1-5BE6-0F2A-6892-442CB0AEF844}"/>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3043816-46F0-C180-9F48-A46A217C5908}"/>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718512B-1897-949B-80EC-94A79FD9ABDE}"/>
              </a:ext>
            </a:extLst>
          </p:cNvPr>
          <p:cNvSpPr>
            <a:spLocks noGrp="1"/>
          </p:cNvSpPr>
          <p:nvPr>
            <p:ph type="dt" sz="half" idx="10"/>
          </p:nvPr>
        </p:nvSpPr>
        <p:spPr/>
        <p:txBody>
          <a:bodyPr/>
          <a:lstStyle/>
          <a:p>
            <a:fld id="{79BD7D56-E6CB-4770-8413-77B5F99C853A}" type="datetimeFigureOut">
              <a:rPr kumimoji="1" lang="ja-JP" altLang="en-US" smtClean="0"/>
              <a:t>2024/8/2</a:t>
            </a:fld>
            <a:endParaRPr kumimoji="1" lang="ja-JP" altLang="en-US"/>
          </a:p>
        </p:txBody>
      </p:sp>
      <p:sp>
        <p:nvSpPr>
          <p:cNvPr id="5" name="フッター プレースホルダー 4">
            <a:extLst>
              <a:ext uri="{FF2B5EF4-FFF2-40B4-BE49-F238E27FC236}">
                <a16:creationId xmlns:a16="http://schemas.microsoft.com/office/drawing/2014/main" id="{3A4AF554-309B-BA44-665D-BCAF74D9B0E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3E23669-D3A2-D2D0-C0F9-831E799B7427}"/>
              </a:ext>
            </a:extLst>
          </p:cNvPr>
          <p:cNvSpPr>
            <a:spLocks noGrp="1"/>
          </p:cNvSpPr>
          <p:nvPr>
            <p:ph type="sldNum" sz="quarter" idx="12"/>
          </p:nvPr>
        </p:nvSpPr>
        <p:spPr/>
        <p:txBody>
          <a:bodyPr/>
          <a:lstStyle/>
          <a:p>
            <a:fld id="{0830B04D-B528-4A88-A325-A5CEA9528AA8}" type="slidenum">
              <a:rPr kumimoji="1" lang="ja-JP" altLang="en-US" smtClean="0"/>
              <a:t>‹#›</a:t>
            </a:fld>
            <a:endParaRPr kumimoji="1" lang="ja-JP" altLang="en-US"/>
          </a:p>
        </p:txBody>
      </p:sp>
    </p:spTree>
    <p:extLst>
      <p:ext uri="{BB962C8B-B14F-4D97-AF65-F5344CB8AC3E}">
        <p14:creationId xmlns:p14="http://schemas.microsoft.com/office/powerpoint/2010/main" val="132903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タイトル">
    <p:bg>
      <p:bgPr>
        <a:solidFill>
          <a:schemeClr val="bg2">
            <a:alpha val="60104"/>
          </a:schemeClr>
        </a:solidFill>
        <a:effectLst/>
      </p:bgPr>
    </p:bg>
    <p:spTree>
      <p:nvGrpSpPr>
        <p:cNvPr id="1" name=""/>
        <p:cNvGrpSpPr/>
        <p:nvPr/>
      </p:nvGrpSpPr>
      <p:grpSpPr>
        <a:xfrm>
          <a:off x="0" y="0"/>
          <a:ext cx="0" cy="0"/>
          <a:chOff x="0" y="0"/>
          <a:chExt cx="0" cy="0"/>
        </a:xfrm>
      </p:grpSpPr>
      <p:pic>
        <p:nvPicPr>
          <p:cNvPr id="4" name="図 3" descr="図形 が含まれている画像&#10;&#10;自動的に生成された説明">
            <a:extLst>
              <a:ext uri="{FF2B5EF4-FFF2-40B4-BE49-F238E27FC236}">
                <a16:creationId xmlns:a16="http://schemas.microsoft.com/office/drawing/2014/main" id="{AC7829FB-1EEE-9548-C212-C9287D839B6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タイトル 1">
            <a:extLst>
              <a:ext uri="{FF2B5EF4-FFF2-40B4-BE49-F238E27FC236}">
                <a16:creationId xmlns:a16="http://schemas.microsoft.com/office/drawing/2014/main" id="{54A3C7D1-D28E-DC10-FE5F-F62A004E48B1}"/>
              </a:ext>
            </a:extLst>
          </p:cNvPr>
          <p:cNvSpPr>
            <a:spLocks noGrp="1"/>
          </p:cNvSpPr>
          <p:nvPr>
            <p:ph type="ctrTitle" hasCustomPrompt="1"/>
          </p:nvPr>
        </p:nvSpPr>
        <p:spPr>
          <a:xfrm>
            <a:off x="1237369" y="3091262"/>
            <a:ext cx="9310679" cy="1628223"/>
          </a:xfrm>
          <a:prstGeom prst="rect">
            <a:avLst/>
          </a:prstGeom>
        </p:spPr>
        <p:txBody>
          <a:bodyPr anchor="t"/>
          <a:lstStyle>
            <a:lvl1pPr algn="l">
              <a:lnSpc>
                <a:spcPct val="100000"/>
              </a:lnSpc>
              <a:defRPr sz="4267" b="1" i="0">
                <a:latin typeface="Yu Gothic" panose="020B0400000000000000" pitchFamily="34" charset="-128"/>
                <a:ea typeface="Yu Gothic" panose="020B0400000000000000" pitchFamily="34" charset="-128"/>
              </a:defRPr>
            </a:lvl1pPr>
          </a:lstStyle>
          <a:p>
            <a:r>
              <a:rPr kumimoji="1" lang="ja-JP" altLang="en-US"/>
              <a:t>セクション内の小見出しを入力</a:t>
            </a:r>
          </a:p>
        </p:txBody>
      </p:sp>
      <p:cxnSp>
        <p:nvCxnSpPr>
          <p:cNvPr id="12" name="直線コネクタ 11">
            <a:extLst>
              <a:ext uri="{FF2B5EF4-FFF2-40B4-BE49-F238E27FC236}">
                <a16:creationId xmlns:a16="http://schemas.microsoft.com/office/drawing/2014/main" id="{1EC80CB6-9912-0EFC-5692-E899A3200D98}"/>
              </a:ext>
            </a:extLst>
          </p:cNvPr>
          <p:cNvCxnSpPr/>
          <p:nvPr userDrawn="1"/>
        </p:nvCxnSpPr>
        <p:spPr>
          <a:xfrm>
            <a:off x="1440659" y="2989007"/>
            <a:ext cx="931067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テキスト プレースホルダー 23">
            <a:extLst>
              <a:ext uri="{FF2B5EF4-FFF2-40B4-BE49-F238E27FC236}">
                <a16:creationId xmlns:a16="http://schemas.microsoft.com/office/drawing/2014/main" id="{BBD91B32-8EF3-AF58-1F81-07C90C1FD6B8}"/>
              </a:ext>
            </a:extLst>
          </p:cNvPr>
          <p:cNvSpPr>
            <a:spLocks noGrp="1"/>
          </p:cNvSpPr>
          <p:nvPr>
            <p:ph type="body" sz="quarter" idx="10" hasCustomPrompt="1"/>
          </p:nvPr>
        </p:nvSpPr>
        <p:spPr>
          <a:xfrm>
            <a:off x="1333728" y="2636526"/>
            <a:ext cx="4762269" cy="403609"/>
          </a:xfrm>
          <a:prstGeom prst="rect">
            <a:avLst/>
          </a:prstGeom>
        </p:spPr>
        <p:txBody>
          <a:bodyPr/>
          <a:lstStyle>
            <a:lvl1pPr marL="0" indent="0">
              <a:buNone/>
              <a:defRPr sz="1867" b="1">
                <a:solidFill>
                  <a:schemeClr val="accent1"/>
                </a:solidFill>
              </a:defRPr>
            </a:lvl1pPr>
          </a:lstStyle>
          <a:p>
            <a:pPr lvl="0"/>
            <a:r>
              <a:rPr kumimoji="1" lang="ja-JP" altLang="en-US"/>
              <a:t>セクションタイトルを入力</a:t>
            </a:r>
          </a:p>
        </p:txBody>
      </p:sp>
    </p:spTree>
    <p:extLst>
      <p:ext uri="{BB962C8B-B14F-4D97-AF65-F5344CB8AC3E}">
        <p14:creationId xmlns:p14="http://schemas.microsoft.com/office/powerpoint/2010/main" val="3217893138"/>
      </p:ext>
    </p:extLst>
  </p:cSld>
  <p:clrMapOvr>
    <a:overrideClrMapping bg1="lt1" tx1="dk1" bg2="lt2" tx2="dk2" accent1="accent1" accent2="accent2" accent3="accent3" accent4="accent4" accent5="accent5" accent6="accent6" hlink="hlink" folHlink="folHlink"/>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 サブ">
    <p:bg>
      <p:bgPr>
        <a:solidFill>
          <a:schemeClr val="bg2">
            <a:alpha val="60104"/>
          </a:schemeClr>
        </a:solidFill>
        <a:effectLst/>
      </p:bgPr>
    </p:bg>
    <p:spTree>
      <p:nvGrpSpPr>
        <p:cNvPr id="1" name=""/>
        <p:cNvGrpSpPr/>
        <p:nvPr/>
      </p:nvGrpSpPr>
      <p:grpSpPr>
        <a:xfrm>
          <a:off x="0" y="0"/>
          <a:ext cx="0" cy="0"/>
          <a:chOff x="0" y="0"/>
          <a:chExt cx="0" cy="0"/>
        </a:xfrm>
      </p:grpSpPr>
      <p:pic>
        <p:nvPicPr>
          <p:cNvPr id="4" name="図 3" descr="図形&#10;&#10;自動的に生成された説明">
            <a:extLst>
              <a:ext uri="{FF2B5EF4-FFF2-40B4-BE49-F238E27FC236}">
                <a16:creationId xmlns:a16="http://schemas.microsoft.com/office/drawing/2014/main" id="{98319759-829F-D2EA-7B7A-6C2386E1D27B}"/>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698426302"/>
      </p:ext>
    </p:extLst>
  </p:cSld>
  <p:clrMapOvr>
    <a:overrideClrMapping bg1="lt1" tx1="dk1" bg2="lt2" tx2="dk2" accent1="accent1" accent2="accent2" accent3="accent3" accent4="accent4" accent5="accent5" accent6="accent6" hlink="hlink" folHlink="folHlink"/>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27" name="スライド番号プレースホルダー 5">
            <a:extLst>
              <a:ext uri="{FF2B5EF4-FFF2-40B4-BE49-F238E27FC236}">
                <a16:creationId xmlns:a16="http://schemas.microsoft.com/office/drawing/2014/main" id="{3EE9EF42-7D64-9E5F-F10B-1AECD138DDB7}"/>
              </a:ext>
            </a:extLst>
          </p:cNvPr>
          <p:cNvSpPr>
            <a:spLocks noGrp="1"/>
          </p:cNvSpPr>
          <p:nvPr>
            <p:ph type="sldNum" sz="quarter" idx="4"/>
          </p:nvPr>
        </p:nvSpPr>
        <p:spPr>
          <a:xfrm>
            <a:off x="11444209" y="6552026"/>
            <a:ext cx="715767" cy="303088"/>
          </a:xfrm>
          <a:prstGeom prst="rect">
            <a:avLst/>
          </a:prstGeom>
        </p:spPr>
        <p:txBody>
          <a:bodyPr/>
          <a:lstStyle>
            <a:lvl1pPr algn="r">
              <a:defRPr sz="1200" b="1" i="0">
                <a:solidFill>
                  <a:schemeClr val="bg2">
                    <a:lumMod val="75000"/>
                  </a:schemeClr>
                </a:solidFill>
                <a:latin typeface="Yu Gothic" panose="020B0400000000000000" pitchFamily="34" charset="-128"/>
                <a:ea typeface="Yu Gothic" panose="020B0400000000000000" pitchFamily="34" charset="-128"/>
              </a:defRPr>
            </a:lvl1pPr>
          </a:lstStyle>
          <a:p>
            <a:fld id="{3200D908-C2D6-084A-9C6A-44EB3DC58219}" type="slidenum">
              <a:rPr lang="ja-JP" altLang="en-US" smtClean="0"/>
              <a:pPr/>
              <a:t>‹#›</a:t>
            </a:fld>
            <a:endParaRPr lang="ja-JP" altLang="en-US"/>
          </a:p>
        </p:txBody>
      </p:sp>
      <p:sp>
        <p:nvSpPr>
          <p:cNvPr id="4" name="タイトル 1">
            <a:extLst>
              <a:ext uri="{FF2B5EF4-FFF2-40B4-BE49-F238E27FC236}">
                <a16:creationId xmlns:a16="http://schemas.microsoft.com/office/drawing/2014/main" id="{28DA95D2-0EED-6A58-24AD-36FD15402956}"/>
              </a:ext>
            </a:extLst>
          </p:cNvPr>
          <p:cNvSpPr>
            <a:spLocks noGrp="1"/>
          </p:cNvSpPr>
          <p:nvPr>
            <p:ph type="title" hasCustomPrompt="1"/>
          </p:nvPr>
        </p:nvSpPr>
        <p:spPr>
          <a:xfrm>
            <a:off x="533401" y="255643"/>
            <a:ext cx="9105900" cy="425395"/>
          </a:xfrm>
          <a:prstGeom prst="rect">
            <a:avLst/>
          </a:prstGeom>
        </p:spPr>
        <p:txBody>
          <a:bodyPr>
            <a:noAutofit/>
          </a:bodyPr>
          <a:lstStyle>
            <a:lvl1pPr>
              <a:defRPr sz="2400" b="1" i="0">
                <a:solidFill>
                  <a:schemeClr val="tx1"/>
                </a:solidFill>
                <a:latin typeface="Yu Gothic" panose="020B0400000000000000" pitchFamily="34" charset="-128"/>
                <a:ea typeface="Yu Gothic" panose="020B0400000000000000" pitchFamily="34" charset="-128"/>
              </a:defRPr>
            </a:lvl1pPr>
          </a:lstStyle>
          <a:p>
            <a:r>
              <a:rPr lang="ja-JP" altLang="en-US"/>
              <a:t>マスタータイトルの書式設定タイトル</a:t>
            </a:r>
            <a:r>
              <a:rPr lang="en-US" altLang="ja-JP"/>
              <a:t>25</a:t>
            </a:r>
            <a:r>
              <a:rPr lang="ja-JP" altLang="en-US"/>
              <a:t>文字以内</a:t>
            </a:r>
            <a:endParaRPr kumimoji="1" lang="ja-JP" altLang="en-US"/>
          </a:p>
        </p:txBody>
      </p:sp>
      <p:pic>
        <p:nvPicPr>
          <p:cNvPr id="6" name="図 5">
            <a:extLst>
              <a:ext uri="{FF2B5EF4-FFF2-40B4-BE49-F238E27FC236}">
                <a16:creationId xmlns:a16="http://schemas.microsoft.com/office/drawing/2014/main" id="{D0F5157C-0C82-5806-ED0A-04818910C17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flipV="1">
            <a:off x="-1" y="479"/>
            <a:ext cx="12192001" cy="47883"/>
          </a:xfrm>
          <a:prstGeom prst="rect">
            <a:avLst/>
          </a:prstGeom>
        </p:spPr>
      </p:pic>
      <p:pic>
        <p:nvPicPr>
          <p:cNvPr id="7" name="図 6" descr="A-TANK logo">
            <a:extLst>
              <a:ext uri="{FF2B5EF4-FFF2-40B4-BE49-F238E27FC236}">
                <a16:creationId xmlns:a16="http://schemas.microsoft.com/office/drawing/2014/main" id="{A9C514A8-8606-04B4-6792-2DA71930D2CA}"/>
              </a:ext>
              <a:ext uri="{C183D7F6-B498-43B3-948B-1728B52AA6E4}">
                <adec:decorative xmlns:adec="http://schemas.microsoft.com/office/drawing/2017/decorative" val="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71100" y="107949"/>
            <a:ext cx="1955800" cy="704195"/>
          </a:xfrm>
          <a:prstGeom prst="rect">
            <a:avLst/>
          </a:prstGeom>
        </p:spPr>
      </p:pic>
      <p:sp>
        <p:nvSpPr>
          <p:cNvPr id="2" name="テキスト プレースホルダー 4">
            <a:extLst>
              <a:ext uri="{FF2B5EF4-FFF2-40B4-BE49-F238E27FC236}">
                <a16:creationId xmlns:a16="http://schemas.microsoft.com/office/drawing/2014/main" id="{D414B782-E0BF-0845-CD3D-1BDF5753443F}"/>
              </a:ext>
            </a:extLst>
          </p:cNvPr>
          <p:cNvSpPr>
            <a:spLocks noGrp="1"/>
          </p:cNvSpPr>
          <p:nvPr>
            <p:ph type="body" sz="quarter" idx="19" hasCustomPrompt="1"/>
          </p:nvPr>
        </p:nvSpPr>
        <p:spPr>
          <a:xfrm>
            <a:off x="335361" y="944724"/>
            <a:ext cx="11521280" cy="528182"/>
          </a:xfrm>
          <a:prstGeom prst="rect">
            <a:avLst/>
          </a:prstGeom>
        </p:spPr>
        <p:txBody>
          <a:bodyPr/>
          <a:lstStyle>
            <a:lvl1pPr marL="0" indent="0" algn="ctr">
              <a:lnSpc>
                <a:spcPct val="85000"/>
              </a:lnSpc>
              <a:buNone/>
              <a:defRPr sz="1800" b="1"/>
            </a:lvl1pPr>
          </a:lstStyle>
          <a:p>
            <a:pPr lvl="0"/>
            <a:r>
              <a:rPr kumimoji="1" lang="ja-JP" altLang="en-US"/>
              <a:t>見出しを記入</a:t>
            </a:r>
          </a:p>
        </p:txBody>
      </p:sp>
      <p:sp>
        <p:nvSpPr>
          <p:cNvPr id="3" name="テキスト プレースホルダー 4">
            <a:extLst>
              <a:ext uri="{FF2B5EF4-FFF2-40B4-BE49-F238E27FC236}">
                <a16:creationId xmlns:a16="http://schemas.microsoft.com/office/drawing/2014/main" id="{4AED510D-66E6-D20A-F01B-9149834FF4FE}"/>
              </a:ext>
            </a:extLst>
          </p:cNvPr>
          <p:cNvSpPr>
            <a:spLocks noGrp="1"/>
          </p:cNvSpPr>
          <p:nvPr>
            <p:ph type="body" sz="quarter" idx="20" hasCustomPrompt="1"/>
          </p:nvPr>
        </p:nvSpPr>
        <p:spPr>
          <a:xfrm>
            <a:off x="659396" y="1362812"/>
            <a:ext cx="10934310" cy="410004"/>
          </a:xfrm>
          <a:prstGeom prst="rect">
            <a:avLst/>
          </a:prstGeom>
        </p:spPr>
        <p:txBody>
          <a:bodyPr/>
          <a:lstStyle>
            <a:lvl1pPr marL="0" indent="0" algn="ctr">
              <a:lnSpc>
                <a:spcPct val="50000"/>
              </a:lnSpc>
              <a:buNone/>
              <a:defRPr sz="1467" b="0"/>
            </a:lvl1pPr>
          </a:lstStyle>
          <a:p>
            <a:pPr marL="0" lvl="0" indent="0" algn="ctr" rtl="0">
              <a:lnSpc>
                <a:spcPct val="110000"/>
              </a:lnSpc>
              <a:spcBef>
                <a:spcPts val="0"/>
              </a:spcBef>
              <a:spcAft>
                <a:spcPts val="0"/>
              </a:spcAft>
              <a:buNone/>
            </a:pPr>
            <a:r>
              <a:rPr lang="ja-JP" altLang="en-US" sz="1467">
                <a:solidFill>
                  <a:schemeClr val="dk1"/>
                </a:solidFill>
                <a:latin typeface="游ゴシック" panose="020B0400000000000000" pitchFamily="50" charset="-128"/>
                <a:ea typeface="游ゴシック" panose="020B0400000000000000" pitchFamily="50" charset="-128"/>
                <a:cs typeface="HiraMinProN-W3"/>
                <a:sym typeface="HiraMinProN-W3"/>
              </a:rPr>
              <a:t>説明を記入</a:t>
            </a:r>
          </a:p>
        </p:txBody>
      </p:sp>
    </p:spTree>
    <p:extLst>
      <p:ext uri="{BB962C8B-B14F-4D97-AF65-F5344CB8AC3E}">
        <p14:creationId xmlns:p14="http://schemas.microsoft.com/office/powerpoint/2010/main" val="160147899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基本スライド（事例） 1" preserve="1" userDrawn="1">
  <p:cSld name="2_基本スライド（事例） 1">
    <p:spTree>
      <p:nvGrpSpPr>
        <p:cNvPr id="1" name="Shape 25"/>
        <p:cNvGrpSpPr/>
        <p:nvPr/>
      </p:nvGrpSpPr>
      <p:grpSpPr>
        <a:xfrm>
          <a:off x="0" y="0"/>
          <a:ext cx="0" cy="0"/>
          <a:chOff x="0" y="0"/>
          <a:chExt cx="0" cy="0"/>
        </a:xfrm>
      </p:grpSpPr>
      <p:sp>
        <p:nvSpPr>
          <p:cNvPr id="26" name="Google Shape;26;p6"/>
          <p:cNvSpPr/>
          <p:nvPr/>
        </p:nvSpPr>
        <p:spPr>
          <a:xfrm>
            <a:off x="592075" y="987533"/>
            <a:ext cx="5166400" cy="5451600"/>
          </a:xfrm>
          <a:prstGeom prst="rect">
            <a:avLst/>
          </a:prstGeom>
          <a:solidFill>
            <a:schemeClr val="bg1">
              <a:lumMod val="95000"/>
            </a:schemeClr>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游ゴシック" panose="020B0400000000000000" pitchFamily="50" charset="-128"/>
              <a:ea typeface="游ゴシック" panose="020B0400000000000000" pitchFamily="50" charset="-128"/>
            </a:endParaRPr>
          </a:p>
        </p:txBody>
      </p:sp>
      <p:pic>
        <p:nvPicPr>
          <p:cNvPr id="27" name="Google Shape;27;p6"/>
          <p:cNvPicPr preferRelativeResize="0"/>
          <p:nvPr/>
        </p:nvPicPr>
        <p:blipFill>
          <a:blip r:embed="rId2">
            <a:alphaModFix/>
          </a:blip>
          <a:stretch>
            <a:fillRect/>
          </a:stretch>
        </p:blipFill>
        <p:spPr>
          <a:xfrm>
            <a:off x="592879" y="987534"/>
            <a:ext cx="900700" cy="942733"/>
          </a:xfrm>
          <a:prstGeom prst="rect">
            <a:avLst/>
          </a:prstGeom>
          <a:noFill/>
          <a:ln>
            <a:noFill/>
          </a:ln>
        </p:spPr>
      </p:pic>
      <p:pic>
        <p:nvPicPr>
          <p:cNvPr id="28" name="Google Shape;28;p6"/>
          <p:cNvPicPr preferRelativeResize="0"/>
          <p:nvPr/>
        </p:nvPicPr>
        <p:blipFill>
          <a:blip r:embed="rId3">
            <a:alphaModFix/>
          </a:blip>
          <a:stretch>
            <a:fillRect/>
          </a:stretch>
        </p:blipFill>
        <p:spPr>
          <a:xfrm>
            <a:off x="4815646" y="5451467"/>
            <a:ext cx="943633" cy="987667"/>
          </a:xfrm>
          <a:prstGeom prst="rect">
            <a:avLst/>
          </a:prstGeom>
          <a:noFill/>
          <a:ln>
            <a:noFill/>
          </a:ln>
        </p:spPr>
      </p:pic>
      <p:sp>
        <p:nvSpPr>
          <p:cNvPr id="29" name="Google Shape;29;p6"/>
          <p:cNvSpPr txBox="1">
            <a:spLocks noGrp="1"/>
          </p:cNvSpPr>
          <p:nvPr>
            <p:ph type="sldNum" idx="12"/>
          </p:nvPr>
        </p:nvSpPr>
        <p:spPr>
          <a:xfrm>
            <a:off x="11476235" y="6554800"/>
            <a:ext cx="715600" cy="303200"/>
          </a:xfrm>
          <a:prstGeom prst="rect">
            <a:avLst/>
          </a:prstGeom>
          <a:noFill/>
          <a:ln>
            <a:noFill/>
          </a:ln>
        </p:spPr>
        <p:txBody>
          <a:bodyPr spcFirstLastPara="1" wrap="square" lIns="91425" tIns="45700" rIns="91425" bIns="45700" anchor="t" anchorCtr="0">
            <a:noAutofit/>
          </a:bodyPr>
          <a:lstStyle>
            <a:lvl1pPr marL="0" lvl="0" indent="0" algn="r" rtl="0">
              <a:lnSpc>
                <a:spcPct val="100000"/>
              </a:lnSpc>
              <a:spcBef>
                <a:spcPts val="0"/>
              </a:spcBef>
              <a:spcAft>
                <a:spcPts val="0"/>
              </a:spcAft>
              <a:buNone/>
              <a:defRPr sz="1200" b="1" i="0" u="none" strike="noStrike" cap="none">
                <a:solidFill>
                  <a:srgbClr val="9EA1A8"/>
                </a:solidFill>
                <a:latin typeface="游ゴシック" panose="020B0400000000000000" pitchFamily="50" charset="-128"/>
                <a:ea typeface="游ゴシック" panose="020B0400000000000000" pitchFamily="50" charset="-128"/>
                <a:cs typeface="Arial"/>
                <a:sym typeface="Arial"/>
              </a:defRPr>
            </a:lvl1pPr>
            <a:lvl2pPr marL="0" lvl="1"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2pPr>
            <a:lvl3pPr marL="0" lvl="2"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3pPr>
            <a:lvl4pPr marL="0" lvl="3"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4pPr>
            <a:lvl5pPr marL="0" lvl="4"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5pPr>
            <a:lvl6pPr marL="0" lvl="5"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6pPr>
            <a:lvl7pPr marL="0" lvl="6"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7pPr>
            <a:lvl8pPr marL="0" lvl="7"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8pPr>
            <a:lvl9pPr marL="0" lvl="8"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9pPr>
          </a:lstStyle>
          <a:p>
            <a:fld id="{00000000-1234-1234-1234-123412341234}" type="slidenum">
              <a:rPr lang="en-US" altLang="ja" smtClean="0"/>
              <a:pPr/>
              <a:t>‹#›</a:t>
            </a:fld>
            <a:endParaRPr lang="ja" altLang="en-US"/>
          </a:p>
        </p:txBody>
      </p:sp>
      <p:pic>
        <p:nvPicPr>
          <p:cNvPr id="31" name="Google Shape;31;p6"/>
          <p:cNvPicPr preferRelativeResize="0"/>
          <p:nvPr/>
        </p:nvPicPr>
        <p:blipFill rotWithShape="1">
          <a:blip r:embed="rId4">
            <a:alphaModFix/>
          </a:blip>
          <a:srcRect/>
          <a:stretch/>
        </p:blipFill>
        <p:spPr>
          <a:xfrm rot="10800000" flipH="1">
            <a:off x="-2" y="479"/>
            <a:ext cx="12192027" cy="47883"/>
          </a:xfrm>
          <a:prstGeom prst="rect">
            <a:avLst/>
          </a:prstGeom>
          <a:noFill/>
          <a:ln>
            <a:noFill/>
          </a:ln>
        </p:spPr>
      </p:pic>
      <p:pic>
        <p:nvPicPr>
          <p:cNvPr id="32" name="Google Shape;32;p6" descr="A-TANK logo"/>
          <p:cNvPicPr preferRelativeResize="0"/>
          <p:nvPr/>
        </p:nvPicPr>
        <p:blipFill rotWithShape="1">
          <a:blip r:embed="rId5">
            <a:alphaModFix/>
          </a:blip>
          <a:srcRect/>
          <a:stretch/>
        </p:blipFill>
        <p:spPr>
          <a:xfrm>
            <a:off x="10071101" y="107949"/>
            <a:ext cx="1955796" cy="704195"/>
          </a:xfrm>
          <a:prstGeom prst="rect">
            <a:avLst/>
          </a:prstGeom>
          <a:noFill/>
          <a:ln>
            <a:noFill/>
          </a:ln>
        </p:spPr>
      </p:pic>
      <p:sp>
        <p:nvSpPr>
          <p:cNvPr id="33" name="Google Shape;33;p6"/>
          <p:cNvSpPr/>
          <p:nvPr/>
        </p:nvSpPr>
        <p:spPr>
          <a:xfrm>
            <a:off x="6495745" y="987533"/>
            <a:ext cx="5166400" cy="5451600"/>
          </a:xfrm>
          <a:prstGeom prst="rect">
            <a:avLst/>
          </a:prstGeom>
          <a:solidFill>
            <a:schemeClr val="bg1">
              <a:lumMod val="95000"/>
            </a:schemeClr>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游ゴシック" panose="020B0400000000000000" pitchFamily="50" charset="-128"/>
              <a:ea typeface="游ゴシック" panose="020B0400000000000000" pitchFamily="50" charset="-128"/>
            </a:endParaRPr>
          </a:p>
        </p:txBody>
      </p:sp>
      <p:pic>
        <p:nvPicPr>
          <p:cNvPr id="34" name="Google Shape;34;p6"/>
          <p:cNvPicPr preferRelativeResize="0"/>
          <p:nvPr/>
        </p:nvPicPr>
        <p:blipFill>
          <a:blip r:embed="rId2">
            <a:alphaModFix/>
          </a:blip>
          <a:stretch>
            <a:fillRect/>
          </a:stretch>
        </p:blipFill>
        <p:spPr>
          <a:xfrm>
            <a:off x="6495746" y="987534"/>
            <a:ext cx="900700" cy="942733"/>
          </a:xfrm>
          <a:prstGeom prst="rect">
            <a:avLst/>
          </a:prstGeom>
          <a:noFill/>
          <a:ln>
            <a:noFill/>
          </a:ln>
        </p:spPr>
      </p:pic>
      <p:pic>
        <p:nvPicPr>
          <p:cNvPr id="35" name="Google Shape;35;p6"/>
          <p:cNvPicPr preferRelativeResize="0"/>
          <p:nvPr/>
        </p:nvPicPr>
        <p:blipFill>
          <a:blip r:embed="rId3">
            <a:alphaModFix/>
          </a:blip>
          <a:stretch>
            <a:fillRect/>
          </a:stretch>
        </p:blipFill>
        <p:spPr>
          <a:xfrm>
            <a:off x="10718513" y="5451467"/>
            <a:ext cx="943633" cy="987667"/>
          </a:xfrm>
          <a:prstGeom prst="rect">
            <a:avLst/>
          </a:prstGeom>
          <a:noFill/>
          <a:ln>
            <a:noFill/>
          </a:ln>
        </p:spPr>
      </p:pic>
      <p:sp>
        <p:nvSpPr>
          <p:cNvPr id="7" name="テキスト プレースホルダー 6">
            <a:extLst>
              <a:ext uri="{FF2B5EF4-FFF2-40B4-BE49-F238E27FC236}">
                <a16:creationId xmlns:a16="http://schemas.microsoft.com/office/drawing/2014/main" id="{4F12CFC6-52A0-A796-9C43-A76E7A6E8AAC}"/>
              </a:ext>
            </a:extLst>
          </p:cNvPr>
          <p:cNvSpPr>
            <a:spLocks noGrp="1"/>
          </p:cNvSpPr>
          <p:nvPr>
            <p:ph type="body" sz="quarter" idx="13" hasCustomPrompt="1"/>
          </p:nvPr>
        </p:nvSpPr>
        <p:spPr>
          <a:xfrm>
            <a:off x="886947" y="1328529"/>
            <a:ext cx="4872333" cy="375447"/>
          </a:xfrm>
          <a:prstGeom prst="rect">
            <a:avLst/>
          </a:prstGeom>
        </p:spPr>
        <p:txBody>
          <a:bodyPr/>
          <a:lstStyle>
            <a:lvl1pPr marL="0" indent="0">
              <a:buNone/>
              <a:defRPr sz="1867" b="1"/>
            </a:lvl1pPr>
          </a:lstStyle>
          <a:p>
            <a:pPr lvl="0"/>
            <a:r>
              <a:rPr kumimoji="1" lang="ja-JP" altLang="en-US"/>
              <a:t>広告主名「キャンペーン名」</a:t>
            </a:r>
          </a:p>
        </p:txBody>
      </p:sp>
      <p:sp>
        <p:nvSpPr>
          <p:cNvPr id="8" name="テキスト プレースホルダー 6">
            <a:extLst>
              <a:ext uri="{FF2B5EF4-FFF2-40B4-BE49-F238E27FC236}">
                <a16:creationId xmlns:a16="http://schemas.microsoft.com/office/drawing/2014/main" id="{AEB4412C-4D6C-C68D-E528-812B2B55C62D}"/>
              </a:ext>
            </a:extLst>
          </p:cNvPr>
          <p:cNvSpPr>
            <a:spLocks noGrp="1"/>
          </p:cNvSpPr>
          <p:nvPr>
            <p:ph type="body" sz="quarter" idx="14" hasCustomPrompt="1"/>
          </p:nvPr>
        </p:nvSpPr>
        <p:spPr>
          <a:xfrm>
            <a:off x="898689" y="1597018"/>
            <a:ext cx="2458660" cy="290324"/>
          </a:xfrm>
          <a:prstGeom prst="rect">
            <a:avLst/>
          </a:prstGeom>
        </p:spPr>
        <p:txBody>
          <a:bodyPr/>
          <a:lstStyle>
            <a:lvl1pPr marL="0" indent="0">
              <a:buNone/>
              <a:defRPr sz="1200" b="0"/>
            </a:lvl1pPr>
          </a:lstStyle>
          <a:p>
            <a:pPr lvl="0"/>
            <a:r>
              <a:rPr kumimoji="1" lang="en-US" altLang="ja-JP"/>
              <a:t>20XX</a:t>
            </a:r>
            <a:r>
              <a:rPr kumimoji="1" lang="ja-JP" altLang="en-US"/>
              <a:t>年</a:t>
            </a:r>
            <a:r>
              <a:rPr kumimoji="1" lang="en-US" altLang="ja-JP"/>
              <a:t>XX</a:t>
            </a:r>
            <a:r>
              <a:rPr kumimoji="1" lang="ja-JP" altLang="en-US"/>
              <a:t>月（不要なら削除）</a:t>
            </a:r>
            <a:endParaRPr kumimoji="1" lang="en-US" altLang="ja-JP"/>
          </a:p>
        </p:txBody>
      </p:sp>
      <p:sp>
        <p:nvSpPr>
          <p:cNvPr id="9" name="テキスト プレースホルダー 6">
            <a:extLst>
              <a:ext uri="{FF2B5EF4-FFF2-40B4-BE49-F238E27FC236}">
                <a16:creationId xmlns:a16="http://schemas.microsoft.com/office/drawing/2014/main" id="{A734D29F-73EA-65DA-F797-D2D8D42A490B}"/>
              </a:ext>
            </a:extLst>
          </p:cNvPr>
          <p:cNvSpPr>
            <a:spLocks noGrp="1"/>
          </p:cNvSpPr>
          <p:nvPr>
            <p:ph type="body" sz="quarter" idx="15" hasCustomPrompt="1"/>
          </p:nvPr>
        </p:nvSpPr>
        <p:spPr>
          <a:xfrm>
            <a:off x="6790616" y="1322579"/>
            <a:ext cx="4872333" cy="375447"/>
          </a:xfrm>
          <a:prstGeom prst="rect">
            <a:avLst/>
          </a:prstGeom>
        </p:spPr>
        <p:txBody>
          <a:bodyPr/>
          <a:lstStyle>
            <a:lvl1pPr marL="0" indent="0">
              <a:buNone/>
              <a:defRPr sz="1867" b="1"/>
            </a:lvl1pPr>
          </a:lstStyle>
          <a:p>
            <a:pPr lvl="0"/>
            <a:r>
              <a:rPr kumimoji="1" lang="ja-JP" altLang="en-US"/>
              <a:t>広告主名「キャンペーン名」</a:t>
            </a:r>
          </a:p>
        </p:txBody>
      </p:sp>
      <p:sp>
        <p:nvSpPr>
          <p:cNvPr id="10" name="テキスト プレースホルダー 6">
            <a:extLst>
              <a:ext uri="{FF2B5EF4-FFF2-40B4-BE49-F238E27FC236}">
                <a16:creationId xmlns:a16="http://schemas.microsoft.com/office/drawing/2014/main" id="{BAFBE802-D8D1-3E39-4129-8535FCE7CF1E}"/>
              </a:ext>
            </a:extLst>
          </p:cNvPr>
          <p:cNvSpPr>
            <a:spLocks noGrp="1"/>
          </p:cNvSpPr>
          <p:nvPr>
            <p:ph type="body" sz="quarter" idx="16" hasCustomPrompt="1"/>
          </p:nvPr>
        </p:nvSpPr>
        <p:spPr>
          <a:xfrm>
            <a:off x="6802358" y="1591069"/>
            <a:ext cx="2450825" cy="290324"/>
          </a:xfrm>
          <a:prstGeom prst="rect">
            <a:avLst/>
          </a:prstGeom>
        </p:spPr>
        <p:txBody>
          <a:bodyPr/>
          <a:lstStyle>
            <a:lvl1pPr marL="0" indent="0">
              <a:buNone/>
              <a:defRPr sz="1200" b="0"/>
            </a:lvl1pPr>
          </a:lstStyle>
          <a:p>
            <a:pPr lvl="0"/>
            <a:r>
              <a:rPr kumimoji="1" lang="en-US" altLang="ja-JP"/>
              <a:t>20XX</a:t>
            </a:r>
            <a:r>
              <a:rPr kumimoji="1" lang="ja-JP" altLang="en-US"/>
              <a:t>年</a:t>
            </a:r>
            <a:r>
              <a:rPr kumimoji="1" lang="en-US" altLang="ja-JP"/>
              <a:t>XX</a:t>
            </a:r>
            <a:r>
              <a:rPr kumimoji="1" lang="ja-JP" altLang="en-US"/>
              <a:t>月（不要なら削除）</a:t>
            </a:r>
            <a:endParaRPr kumimoji="1" lang="en-US" altLang="ja-JP"/>
          </a:p>
        </p:txBody>
      </p:sp>
      <p:sp>
        <p:nvSpPr>
          <p:cNvPr id="14" name="テキスト プレースホルダー 13">
            <a:extLst>
              <a:ext uri="{FF2B5EF4-FFF2-40B4-BE49-F238E27FC236}">
                <a16:creationId xmlns:a16="http://schemas.microsoft.com/office/drawing/2014/main" id="{09CD287A-DFC9-8922-706C-E2AF610AFE12}"/>
              </a:ext>
            </a:extLst>
          </p:cNvPr>
          <p:cNvSpPr>
            <a:spLocks noGrp="1"/>
          </p:cNvSpPr>
          <p:nvPr>
            <p:ph type="body" sz="quarter" idx="17" hasCustomPrompt="1"/>
          </p:nvPr>
        </p:nvSpPr>
        <p:spPr>
          <a:xfrm>
            <a:off x="886947" y="5213071"/>
            <a:ext cx="4658932" cy="702733"/>
          </a:xfrm>
          <a:prstGeom prst="rect">
            <a:avLst/>
          </a:prstGeom>
        </p:spPr>
        <p:txBody>
          <a:bodyPr/>
          <a:lstStyle>
            <a:lvl1pPr marL="0" indent="0">
              <a:buNone/>
              <a:defRPr sz="1200"/>
            </a:lvl1pPr>
          </a:lstStyle>
          <a:p>
            <a:pPr algn="just">
              <a:lnSpc>
                <a:spcPct val="120000"/>
              </a:lnSpc>
            </a:pPr>
            <a:r>
              <a:rPr kumimoji="1" lang="ja-JP" altLang="en-US" sz="1200">
                <a:latin typeface="+mn-ea"/>
                <a:ea typeface="+mn-ea"/>
              </a:rPr>
              <a:t>（説明文を記入）朝日新聞社が運営するクラウドファンディングサービス「</a:t>
            </a:r>
            <a:r>
              <a:rPr kumimoji="1" lang="en-US" altLang="ja-JP" sz="1200">
                <a:latin typeface="+mn-ea"/>
                <a:ea typeface="+mn-ea"/>
              </a:rPr>
              <a:t>A-port</a:t>
            </a:r>
            <a:r>
              <a:rPr kumimoji="1" lang="ja-JP" altLang="en-US" sz="1200">
                <a:latin typeface="+mn-ea"/>
                <a:ea typeface="+mn-ea"/>
              </a:rPr>
              <a:t>＋」と、明治安田生命が「地元アスリート応援プログラム」を立ち上げ。</a:t>
            </a:r>
          </a:p>
        </p:txBody>
      </p:sp>
      <p:sp>
        <p:nvSpPr>
          <p:cNvPr id="17" name="テキスト プレースホルダー 13">
            <a:extLst>
              <a:ext uri="{FF2B5EF4-FFF2-40B4-BE49-F238E27FC236}">
                <a16:creationId xmlns:a16="http://schemas.microsoft.com/office/drawing/2014/main" id="{33AC31A9-8AFE-42C3-4E28-72FBA1010DB5}"/>
              </a:ext>
            </a:extLst>
          </p:cNvPr>
          <p:cNvSpPr>
            <a:spLocks noGrp="1"/>
          </p:cNvSpPr>
          <p:nvPr>
            <p:ph type="body" sz="quarter" idx="18" hasCustomPrompt="1"/>
          </p:nvPr>
        </p:nvSpPr>
        <p:spPr>
          <a:xfrm>
            <a:off x="6788155" y="5213071"/>
            <a:ext cx="4658932" cy="702733"/>
          </a:xfrm>
          <a:prstGeom prst="rect">
            <a:avLst/>
          </a:prstGeom>
        </p:spPr>
        <p:txBody>
          <a:bodyPr/>
          <a:lstStyle>
            <a:lvl1pPr marL="0" indent="0">
              <a:buNone/>
              <a:defRPr sz="1200"/>
            </a:lvl1pPr>
          </a:lstStyle>
          <a:p>
            <a:pPr algn="just">
              <a:lnSpc>
                <a:spcPct val="120000"/>
              </a:lnSpc>
            </a:pPr>
            <a:r>
              <a:rPr kumimoji="1" lang="ja-JP" altLang="en-US" sz="1200">
                <a:latin typeface="+mn-ea"/>
                <a:ea typeface="+mn-ea"/>
              </a:rPr>
              <a:t>（説明文を記入）朝日新聞社が運営するクラウドファンディングサービス「</a:t>
            </a:r>
            <a:r>
              <a:rPr kumimoji="1" lang="en-US" altLang="ja-JP" sz="1200">
                <a:latin typeface="+mn-ea"/>
                <a:ea typeface="+mn-ea"/>
              </a:rPr>
              <a:t>A-port</a:t>
            </a:r>
            <a:r>
              <a:rPr kumimoji="1" lang="ja-JP" altLang="en-US" sz="1200">
                <a:latin typeface="+mn-ea"/>
                <a:ea typeface="+mn-ea"/>
              </a:rPr>
              <a:t>＋」と、明治安田生命が「地元アスリート応援プログラム」を立ち上げ。</a:t>
            </a:r>
          </a:p>
        </p:txBody>
      </p:sp>
      <p:sp>
        <p:nvSpPr>
          <p:cNvPr id="21" name="タイトル 1">
            <a:extLst>
              <a:ext uri="{FF2B5EF4-FFF2-40B4-BE49-F238E27FC236}">
                <a16:creationId xmlns:a16="http://schemas.microsoft.com/office/drawing/2014/main" id="{2B3E38C0-01B3-59E9-85AF-8AC4D018F08A}"/>
              </a:ext>
            </a:extLst>
          </p:cNvPr>
          <p:cNvSpPr>
            <a:spLocks noGrp="1"/>
          </p:cNvSpPr>
          <p:nvPr>
            <p:ph type="title" hasCustomPrompt="1"/>
          </p:nvPr>
        </p:nvSpPr>
        <p:spPr>
          <a:xfrm>
            <a:off x="533400" y="255643"/>
            <a:ext cx="11373464" cy="425395"/>
          </a:xfrm>
          <a:prstGeom prst="rect">
            <a:avLst/>
          </a:prstGeom>
        </p:spPr>
        <p:txBody>
          <a:bodyPr>
            <a:noAutofit/>
          </a:bodyPr>
          <a:lstStyle>
            <a:lvl1pPr>
              <a:defRPr sz="2400" b="1" i="0">
                <a:solidFill>
                  <a:schemeClr val="tx1"/>
                </a:solidFill>
                <a:latin typeface="Yu Gothic" panose="020B0400000000000000" pitchFamily="34" charset="-128"/>
                <a:ea typeface="Yu Gothic" panose="020B0400000000000000" pitchFamily="34" charset="-128"/>
              </a:defRPr>
            </a:lvl1pPr>
          </a:lstStyle>
          <a:p>
            <a:r>
              <a:rPr lang="ja-JP" altLang="en-US"/>
              <a:t>マスタータイトルの書式設定タイトル</a:t>
            </a:r>
            <a:r>
              <a:rPr lang="en-US" altLang="ja-JP"/>
              <a:t>25</a:t>
            </a:r>
            <a:r>
              <a:rPr lang="ja-JP" altLang="en-US"/>
              <a:t>文字以内</a:t>
            </a:r>
            <a:endParaRPr kumimoji="1" lang="ja-JP" altLang="en-US"/>
          </a:p>
        </p:txBody>
      </p:sp>
    </p:spTree>
    <p:extLst>
      <p:ext uri="{BB962C8B-B14F-4D97-AF65-F5344CB8AC3E}">
        <p14:creationId xmlns:p14="http://schemas.microsoft.com/office/powerpoint/2010/main" val="222001833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基本スライド（事例） 1" preserve="1" userDrawn="1">
  <p:cSld name="2_基本スライド（事例） 1">
    <p:spTree>
      <p:nvGrpSpPr>
        <p:cNvPr id="1" name="Shape 25"/>
        <p:cNvGrpSpPr/>
        <p:nvPr/>
      </p:nvGrpSpPr>
      <p:grpSpPr>
        <a:xfrm>
          <a:off x="0" y="0"/>
          <a:ext cx="0" cy="0"/>
          <a:chOff x="0" y="0"/>
          <a:chExt cx="0" cy="0"/>
        </a:xfrm>
      </p:grpSpPr>
      <p:sp>
        <p:nvSpPr>
          <p:cNvPr id="26" name="Google Shape;26;p6"/>
          <p:cNvSpPr/>
          <p:nvPr/>
        </p:nvSpPr>
        <p:spPr>
          <a:xfrm>
            <a:off x="592075" y="1895353"/>
            <a:ext cx="5166400" cy="4543779"/>
          </a:xfrm>
          <a:prstGeom prst="rect">
            <a:avLst/>
          </a:prstGeom>
          <a:solidFill>
            <a:schemeClr val="bg1">
              <a:lumMod val="95000"/>
            </a:schemeClr>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游ゴシック" panose="020B0400000000000000" pitchFamily="50" charset="-128"/>
              <a:ea typeface="游ゴシック" panose="020B0400000000000000" pitchFamily="50" charset="-128"/>
            </a:endParaRPr>
          </a:p>
        </p:txBody>
      </p:sp>
      <p:pic>
        <p:nvPicPr>
          <p:cNvPr id="27" name="Google Shape;27;p6"/>
          <p:cNvPicPr preferRelativeResize="0"/>
          <p:nvPr/>
        </p:nvPicPr>
        <p:blipFill>
          <a:blip r:embed="rId2">
            <a:alphaModFix/>
          </a:blip>
          <a:stretch>
            <a:fillRect/>
          </a:stretch>
        </p:blipFill>
        <p:spPr>
          <a:xfrm>
            <a:off x="592879" y="1895354"/>
            <a:ext cx="900700" cy="942733"/>
          </a:xfrm>
          <a:prstGeom prst="rect">
            <a:avLst/>
          </a:prstGeom>
          <a:noFill/>
          <a:ln>
            <a:noFill/>
          </a:ln>
        </p:spPr>
      </p:pic>
      <p:pic>
        <p:nvPicPr>
          <p:cNvPr id="28" name="Google Shape;28;p6"/>
          <p:cNvPicPr preferRelativeResize="0"/>
          <p:nvPr/>
        </p:nvPicPr>
        <p:blipFill>
          <a:blip r:embed="rId3">
            <a:alphaModFix/>
          </a:blip>
          <a:stretch>
            <a:fillRect/>
          </a:stretch>
        </p:blipFill>
        <p:spPr>
          <a:xfrm>
            <a:off x="4815646" y="5451467"/>
            <a:ext cx="943633" cy="987667"/>
          </a:xfrm>
          <a:prstGeom prst="rect">
            <a:avLst/>
          </a:prstGeom>
          <a:noFill/>
          <a:ln>
            <a:noFill/>
          </a:ln>
        </p:spPr>
      </p:pic>
      <p:sp>
        <p:nvSpPr>
          <p:cNvPr id="29" name="Google Shape;29;p6"/>
          <p:cNvSpPr txBox="1">
            <a:spLocks noGrp="1"/>
          </p:cNvSpPr>
          <p:nvPr>
            <p:ph type="sldNum" idx="12"/>
          </p:nvPr>
        </p:nvSpPr>
        <p:spPr>
          <a:xfrm>
            <a:off x="11476235" y="6554323"/>
            <a:ext cx="715600" cy="303200"/>
          </a:xfrm>
          <a:prstGeom prst="rect">
            <a:avLst/>
          </a:prstGeom>
          <a:noFill/>
          <a:ln>
            <a:noFill/>
          </a:ln>
        </p:spPr>
        <p:txBody>
          <a:bodyPr spcFirstLastPara="1" wrap="square" lIns="91425" tIns="45700" rIns="91425" bIns="45700" anchor="t" anchorCtr="0">
            <a:noAutofit/>
          </a:bodyPr>
          <a:lstStyle>
            <a:lvl1pPr marL="0" lvl="0" indent="0" algn="r" rtl="0">
              <a:lnSpc>
                <a:spcPct val="100000"/>
              </a:lnSpc>
              <a:spcBef>
                <a:spcPts val="0"/>
              </a:spcBef>
              <a:spcAft>
                <a:spcPts val="0"/>
              </a:spcAft>
              <a:buNone/>
              <a:defRPr sz="1200" b="1" i="0" u="none" strike="noStrike" cap="none">
                <a:solidFill>
                  <a:srgbClr val="9EA1A8"/>
                </a:solidFill>
                <a:latin typeface="游ゴシック" panose="020B0400000000000000" pitchFamily="50" charset="-128"/>
                <a:ea typeface="游ゴシック" panose="020B0400000000000000" pitchFamily="50" charset="-128"/>
                <a:cs typeface="Arial"/>
                <a:sym typeface="Arial"/>
              </a:defRPr>
            </a:lvl1pPr>
            <a:lvl2pPr marL="0" lvl="1"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2pPr>
            <a:lvl3pPr marL="0" lvl="2"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3pPr>
            <a:lvl4pPr marL="0" lvl="3"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4pPr>
            <a:lvl5pPr marL="0" lvl="4"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5pPr>
            <a:lvl6pPr marL="0" lvl="5"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6pPr>
            <a:lvl7pPr marL="0" lvl="6"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7pPr>
            <a:lvl8pPr marL="0" lvl="7"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8pPr>
            <a:lvl9pPr marL="0" lvl="8"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9pPr>
          </a:lstStyle>
          <a:p>
            <a:fld id="{00000000-1234-1234-1234-123412341234}" type="slidenum">
              <a:rPr lang="en-US" altLang="ja" smtClean="0"/>
              <a:pPr/>
              <a:t>‹#›</a:t>
            </a:fld>
            <a:endParaRPr lang="ja" altLang="en-US"/>
          </a:p>
        </p:txBody>
      </p:sp>
      <p:pic>
        <p:nvPicPr>
          <p:cNvPr id="31" name="Google Shape;31;p6"/>
          <p:cNvPicPr preferRelativeResize="0"/>
          <p:nvPr/>
        </p:nvPicPr>
        <p:blipFill rotWithShape="1">
          <a:blip r:embed="rId4">
            <a:alphaModFix/>
          </a:blip>
          <a:srcRect/>
          <a:stretch/>
        </p:blipFill>
        <p:spPr>
          <a:xfrm rot="10800000" flipH="1">
            <a:off x="-2" y="479"/>
            <a:ext cx="12192027" cy="47883"/>
          </a:xfrm>
          <a:prstGeom prst="rect">
            <a:avLst/>
          </a:prstGeom>
          <a:noFill/>
          <a:ln>
            <a:noFill/>
          </a:ln>
        </p:spPr>
      </p:pic>
      <p:pic>
        <p:nvPicPr>
          <p:cNvPr id="32" name="Google Shape;32;p6" descr="A-TANK logo"/>
          <p:cNvPicPr preferRelativeResize="0"/>
          <p:nvPr/>
        </p:nvPicPr>
        <p:blipFill rotWithShape="1">
          <a:blip r:embed="rId5">
            <a:alphaModFix/>
          </a:blip>
          <a:srcRect/>
          <a:stretch/>
        </p:blipFill>
        <p:spPr>
          <a:xfrm>
            <a:off x="10071101" y="107949"/>
            <a:ext cx="1955796" cy="704195"/>
          </a:xfrm>
          <a:prstGeom prst="rect">
            <a:avLst/>
          </a:prstGeom>
          <a:noFill/>
          <a:ln>
            <a:noFill/>
          </a:ln>
        </p:spPr>
      </p:pic>
      <p:sp>
        <p:nvSpPr>
          <p:cNvPr id="33" name="Google Shape;33;p6"/>
          <p:cNvSpPr/>
          <p:nvPr/>
        </p:nvSpPr>
        <p:spPr>
          <a:xfrm>
            <a:off x="6495745" y="1895353"/>
            <a:ext cx="5166400" cy="4543779"/>
          </a:xfrm>
          <a:prstGeom prst="rect">
            <a:avLst/>
          </a:prstGeom>
          <a:solidFill>
            <a:schemeClr val="bg1">
              <a:lumMod val="95000"/>
            </a:schemeClr>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游ゴシック" panose="020B0400000000000000" pitchFamily="50" charset="-128"/>
              <a:ea typeface="游ゴシック" panose="020B0400000000000000" pitchFamily="50" charset="-128"/>
            </a:endParaRPr>
          </a:p>
        </p:txBody>
      </p:sp>
      <p:pic>
        <p:nvPicPr>
          <p:cNvPr id="34" name="Google Shape;34;p6"/>
          <p:cNvPicPr preferRelativeResize="0"/>
          <p:nvPr/>
        </p:nvPicPr>
        <p:blipFill>
          <a:blip r:embed="rId2">
            <a:alphaModFix/>
          </a:blip>
          <a:stretch>
            <a:fillRect/>
          </a:stretch>
        </p:blipFill>
        <p:spPr>
          <a:xfrm>
            <a:off x="6495746" y="1895354"/>
            <a:ext cx="900700" cy="942733"/>
          </a:xfrm>
          <a:prstGeom prst="rect">
            <a:avLst/>
          </a:prstGeom>
          <a:noFill/>
          <a:ln>
            <a:noFill/>
          </a:ln>
        </p:spPr>
      </p:pic>
      <p:pic>
        <p:nvPicPr>
          <p:cNvPr id="35" name="Google Shape;35;p6"/>
          <p:cNvPicPr preferRelativeResize="0"/>
          <p:nvPr/>
        </p:nvPicPr>
        <p:blipFill>
          <a:blip r:embed="rId3">
            <a:alphaModFix/>
          </a:blip>
          <a:stretch>
            <a:fillRect/>
          </a:stretch>
        </p:blipFill>
        <p:spPr>
          <a:xfrm>
            <a:off x="10718513" y="5451467"/>
            <a:ext cx="943633" cy="987667"/>
          </a:xfrm>
          <a:prstGeom prst="rect">
            <a:avLst/>
          </a:prstGeom>
          <a:noFill/>
          <a:ln>
            <a:noFill/>
          </a:ln>
        </p:spPr>
      </p:pic>
      <p:sp>
        <p:nvSpPr>
          <p:cNvPr id="7" name="テキスト プレースホルダー 6">
            <a:extLst>
              <a:ext uri="{FF2B5EF4-FFF2-40B4-BE49-F238E27FC236}">
                <a16:creationId xmlns:a16="http://schemas.microsoft.com/office/drawing/2014/main" id="{4F12CFC6-52A0-A796-9C43-A76E7A6E8AAC}"/>
              </a:ext>
            </a:extLst>
          </p:cNvPr>
          <p:cNvSpPr>
            <a:spLocks noGrp="1"/>
          </p:cNvSpPr>
          <p:nvPr>
            <p:ph type="body" sz="quarter" idx="13" hasCustomPrompt="1"/>
          </p:nvPr>
        </p:nvSpPr>
        <p:spPr>
          <a:xfrm>
            <a:off x="886947" y="2236349"/>
            <a:ext cx="4872333" cy="375447"/>
          </a:xfrm>
          <a:prstGeom prst="rect">
            <a:avLst/>
          </a:prstGeom>
        </p:spPr>
        <p:txBody>
          <a:bodyPr/>
          <a:lstStyle>
            <a:lvl1pPr marL="0" indent="0">
              <a:buNone/>
              <a:defRPr sz="1867" b="1"/>
            </a:lvl1pPr>
          </a:lstStyle>
          <a:p>
            <a:pPr lvl="0"/>
            <a:r>
              <a:rPr kumimoji="1" lang="ja-JP" altLang="en-US"/>
              <a:t>広告主名「キャンペーン名」</a:t>
            </a:r>
          </a:p>
        </p:txBody>
      </p:sp>
      <p:sp>
        <p:nvSpPr>
          <p:cNvPr id="8" name="テキスト プレースホルダー 6">
            <a:extLst>
              <a:ext uri="{FF2B5EF4-FFF2-40B4-BE49-F238E27FC236}">
                <a16:creationId xmlns:a16="http://schemas.microsoft.com/office/drawing/2014/main" id="{AEB4412C-4D6C-C68D-E528-812B2B55C62D}"/>
              </a:ext>
            </a:extLst>
          </p:cNvPr>
          <p:cNvSpPr>
            <a:spLocks noGrp="1"/>
          </p:cNvSpPr>
          <p:nvPr>
            <p:ph type="body" sz="quarter" idx="14" hasCustomPrompt="1"/>
          </p:nvPr>
        </p:nvSpPr>
        <p:spPr>
          <a:xfrm>
            <a:off x="898689" y="2504838"/>
            <a:ext cx="2363495" cy="290324"/>
          </a:xfrm>
          <a:prstGeom prst="rect">
            <a:avLst/>
          </a:prstGeom>
        </p:spPr>
        <p:txBody>
          <a:bodyPr/>
          <a:lstStyle>
            <a:lvl1pPr marL="0" indent="0">
              <a:buNone/>
              <a:defRPr sz="1200" b="0"/>
            </a:lvl1pPr>
          </a:lstStyle>
          <a:p>
            <a:pPr lvl="0"/>
            <a:r>
              <a:rPr kumimoji="1" lang="en-US" altLang="ja-JP"/>
              <a:t>20XX</a:t>
            </a:r>
            <a:r>
              <a:rPr kumimoji="1" lang="ja-JP" altLang="en-US"/>
              <a:t>年</a:t>
            </a:r>
            <a:r>
              <a:rPr kumimoji="1" lang="en-US" altLang="ja-JP"/>
              <a:t>XX</a:t>
            </a:r>
            <a:r>
              <a:rPr kumimoji="1" lang="ja-JP" altLang="en-US"/>
              <a:t>月（不要なら削除）</a:t>
            </a:r>
            <a:endParaRPr kumimoji="1" lang="en-US" altLang="ja-JP"/>
          </a:p>
        </p:txBody>
      </p:sp>
      <p:sp>
        <p:nvSpPr>
          <p:cNvPr id="9" name="テキスト プレースホルダー 6">
            <a:extLst>
              <a:ext uri="{FF2B5EF4-FFF2-40B4-BE49-F238E27FC236}">
                <a16:creationId xmlns:a16="http://schemas.microsoft.com/office/drawing/2014/main" id="{A734D29F-73EA-65DA-F797-D2D8D42A490B}"/>
              </a:ext>
            </a:extLst>
          </p:cNvPr>
          <p:cNvSpPr>
            <a:spLocks noGrp="1"/>
          </p:cNvSpPr>
          <p:nvPr>
            <p:ph type="body" sz="quarter" idx="15" hasCustomPrompt="1"/>
          </p:nvPr>
        </p:nvSpPr>
        <p:spPr>
          <a:xfrm>
            <a:off x="6790616" y="2230399"/>
            <a:ext cx="4872333" cy="375447"/>
          </a:xfrm>
          <a:prstGeom prst="rect">
            <a:avLst/>
          </a:prstGeom>
        </p:spPr>
        <p:txBody>
          <a:bodyPr/>
          <a:lstStyle>
            <a:lvl1pPr marL="0" indent="0">
              <a:buNone/>
              <a:defRPr sz="1867" b="1"/>
            </a:lvl1pPr>
          </a:lstStyle>
          <a:p>
            <a:pPr lvl="0"/>
            <a:r>
              <a:rPr kumimoji="1" lang="ja-JP" altLang="en-US"/>
              <a:t>広告主名「キャンペーン名」</a:t>
            </a:r>
          </a:p>
        </p:txBody>
      </p:sp>
      <p:sp>
        <p:nvSpPr>
          <p:cNvPr id="10" name="テキスト プレースホルダー 6">
            <a:extLst>
              <a:ext uri="{FF2B5EF4-FFF2-40B4-BE49-F238E27FC236}">
                <a16:creationId xmlns:a16="http://schemas.microsoft.com/office/drawing/2014/main" id="{BAFBE802-D8D1-3E39-4129-8535FCE7CF1E}"/>
              </a:ext>
            </a:extLst>
          </p:cNvPr>
          <p:cNvSpPr>
            <a:spLocks noGrp="1"/>
          </p:cNvSpPr>
          <p:nvPr>
            <p:ph type="body" sz="quarter" idx="16" hasCustomPrompt="1"/>
          </p:nvPr>
        </p:nvSpPr>
        <p:spPr>
          <a:xfrm>
            <a:off x="6802358" y="2498889"/>
            <a:ext cx="2368937" cy="290324"/>
          </a:xfrm>
          <a:prstGeom prst="rect">
            <a:avLst/>
          </a:prstGeom>
        </p:spPr>
        <p:txBody>
          <a:bodyPr/>
          <a:lstStyle>
            <a:lvl1pPr marL="0" indent="0">
              <a:buNone/>
              <a:defRPr sz="1200" b="0"/>
            </a:lvl1pPr>
          </a:lstStyle>
          <a:p>
            <a:pPr lvl="0"/>
            <a:r>
              <a:rPr kumimoji="1" lang="en-US" altLang="ja-JP"/>
              <a:t>20XX</a:t>
            </a:r>
            <a:r>
              <a:rPr kumimoji="1" lang="ja-JP" altLang="en-US"/>
              <a:t>年</a:t>
            </a:r>
            <a:r>
              <a:rPr kumimoji="1" lang="en-US" altLang="ja-JP"/>
              <a:t>XX</a:t>
            </a:r>
            <a:r>
              <a:rPr kumimoji="1" lang="ja-JP" altLang="en-US"/>
              <a:t>月（不要なら削除）</a:t>
            </a:r>
            <a:endParaRPr kumimoji="1" lang="en-US" altLang="ja-JP"/>
          </a:p>
        </p:txBody>
      </p:sp>
      <p:sp>
        <p:nvSpPr>
          <p:cNvPr id="14" name="テキスト プレースホルダー 13">
            <a:extLst>
              <a:ext uri="{FF2B5EF4-FFF2-40B4-BE49-F238E27FC236}">
                <a16:creationId xmlns:a16="http://schemas.microsoft.com/office/drawing/2014/main" id="{09CD287A-DFC9-8922-706C-E2AF610AFE12}"/>
              </a:ext>
            </a:extLst>
          </p:cNvPr>
          <p:cNvSpPr>
            <a:spLocks noGrp="1"/>
          </p:cNvSpPr>
          <p:nvPr>
            <p:ph type="body" sz="quarter" idx="17" hasCustomPrompt="1"/>
          </p:nvPr>
        </p:nvSpPr>
        <p:spPr>
          <a:xfrm>
            <a:off x="886947" y="5213071"/>
            <a:ext cx="4658932" cy="702733"/>
          </a:xfrm>
          <a:prstGeom prst="rect">
            <a:avLst/>
          </a:prstGeom>
        </p:spPr>
        <p:txBody>
          <a:bodyPr/>
          <a:lstStyle>
            <a:lvl1pPr marL="0" indent="0">
              <a:buNone/>
              <a:defRPr sz="1200"/>
            </a:lvl1pPr>
          </a:lstStyle>
          <a:p>
            <a:pPr algn="just">
              <a:lnSpc>
                <a:spcPct val="120000"/>
              </a:lnSpc>
            </a:pPr>
            <a:r>
              <a:rPr kumimoji="1" lang="ja-JP" altLang="en-US" sz="1200">
                <a:latin typeface="+mn-ea"/>
                <a:ea typeface="+mn-ea"/>
              </a:rPr>
              <a:t>（説明文を記入）朝日新聞社が運営するクラウドファンディングサービス「</a:t>
            </a:r>
            <a:r>
              <a:rPr kumimoji="1" lang="en-US" altLang="ja-JP" sz="1200">
                <a:latin typeface="+mn-ea"/>
                <a:ea typeface="+mn-ea"/>
              </a:rPr>
              <a:t>A-port</a:t>
            </a:r>
            <a:r>
              <a:rPr kumimoji="1" lang="ja-JP" altLang="en-US" sz="1200">
                <a:latin typeface="+mn-ea"/>
                <a:ea typeface="+mn-ea"/>
              </a:rPr>
              <a:t>＋」と、明治安田生命が「地元アスリート応援プログラム」を立ち上げ。</a:t>
            </a:r>
          </a:p>
        </p:txBody>
      </p:sp>
      <p:sp>
        <p:nvSpPr>
          <p:cNvPr id="17" name="テキスト プレースホルダー 13">
            <a:extLst>
              <a:ext uri="{FF2B5EF4-FFF2-40B4-BE49-F238E27FC236}">
                <a16:creationId xmlns:a16="http://schemas.microsoft.com/office/drawing/2014/main" id="{33AC31A9-8AFE-42C3-4E28-72FBA1010DB5}"/>
              </a:ext>
            </a:extLst>
          </p:cNvPr>
          <p:cNvSpPr>
            <a:spLocks noGrp="1"/>
          </p:cNvSpPr>
          <p:nvPr>
            <p:ph type="body" sz="quarter" idx="18" hasCustomPrompt="1"/>
          </p:nvPr>
        </p:nvSpPr>
        <p:spPr>
          <a:xfrm>
            <a:off x="6788155" y="5213071"/>
            <a:ext cx="4658932" cy="702733"/>
          </a:xfrm>
          <a:prstGeom prst="rect">
            <a:avLst/>
          </a:prstGeom>
        </p:spPr>
        <p:txBody>
          <a:bodyPr/>
          <a:lstStyle>
            <a:lvl1pPr marL="0" indent="0">
              <a:buNone/>
              <a:defRPr sz="1200"/>
            </a:lvl1pPr>
          </a:lstStyle>
          <a:p>
            <a:pPr algn="just">
              <a:lnSpc>
                <a:spcPct val="120000"/>
              </a:lnSpc>
            </a:pPr>
            <a:r>
              <a:rPr kumimoji="1" lang="ja-JP" altLang="en-US" sz="1200">
                <a:latin typeface="+mn-ea"/>
                <a:ea typeface="+mn-ea"/>
              </a:rPr>
              <a:t>（説明文を記入）朝日新聞社が運営するクラウドファンディングサービス「</a:t>
            </a:r>
            <a:r>
              <a:rPr kumimoji="1" lang="en-US" altLang="ja-JP" sz="1200">
                <a:latin typeface="+mn-ea"/>
                <a:ea typeface="+mn-ea"/>
              </a:rPr>
              <a:t>A-port</a:t>
            </a:r>
            <a:r>
              <a:rPr kumimoji="1" lang="ja-JP" altLang="en-US" sz="1200">
                <a:latin typeface="+mn-ea"/>
                <a:ea typeface="+mn-ea"/>
              </a:rPr>
              <a:t>＋」と、明治安田生命が「地元アスリート応援プログラム」を立ち上げ。</a:t>
            </a:r>
          </a:p>
        </p:txBody>
      </p:sp>
      <p:sp>
        <p:nvSpPr>
          <p:cNvPr id="21" name="タイトル 1">
            <a:extLst>
              <a:ext uri="{FF2B5EF4-FFF2-40B4-BE49-F238E27FC236}">
                <a16:creationId xmlns:a16="http://schemas.microsoft.com/office/drawing/2014/main" id="{2B3E38C0-01B3-59E9-85AF-8AC4D018F08A}"/>
              </a:ext>
            </a:extLst>
          </p:cNvPr>
          <p:cNvSpPr>
            <a:spLocks noGrp="1"/>
          </p:cNvSpPr>
          <p:nvPr>
            <p:ph type="title" hasCustomPrompt="1"/>
          </p:nvPr>
        </p:nvSpPr>
        <p:spPr>
          <a:xfrm>
            <a:off x="533400" y="255643"/>
            <a:ext cx="11373464" cy="425395"/>
          </a:xfrm>
          <a:prstGeom prst="rect">
            <a:avLst/>
          </a:prstGeom>
        </p:spPr>
        <p:txBody>
          <a:bodyPr>
            <a:noAutofit/>
          </a:bodyPr>
          <a:lstStyle>
            <a:lvl1pPr>
              <a:defRPr sz="2400" b="1" i="0">
                <a:solidFill>
                  <a:schemeClr val="tx1"/>
                </a:solidFill>
                <a:latin typeface="Yu Gothic" panose="020B0400000000000000" pitchFamily="34" charset="-128"/>
                <a:ea typeface="Yu Gothic" panose="020B0400000000000000" pitchFamily="34" charset="-128"/>
              </a:defRPr>
            </a:lvl1pPr>
          </a:lstStyle>
          <a:p>
            <a:r>
              <a:rPr lang="ja-JP" altLang="en-US"/>
              <a:t>マスタータイトルの書式設定タイトル</a:t>
            </a:r>
            <a:r>
              <a:rPr lang="en-US" altLang="ja-JP"/>
              <a:t>25</a:t>
            </a:r>
            <a:r>
              <a:rPr lang="ja-JP" altLang="en-US"/>
              <a:t>文字以内</a:t>
            </a:r>
            <a:endParaRPr kumimoji="1" lang="ja-JP" altLang="en-US"/>
          </a:p>
        </p:txBody>
      </p:sp>
      <p:sp>
        <p:nvSpPr>
          <p:cNvPr id="2" name="テキスト プレースホルダー 4">
            <a:extLst>
              <a:ext uri="{FF2B5EF4-FFF2-40B4-BE49-F238E27FC236}">
                <a16:creationId xmlns:a16="http://schemas.microsoft.com/office/drawing/2014/main" id="{A58D85D4-5AF5-18D4-3710-3C633EC01B6D}"/>
              </a:ext>
            </a:extLst>
          </p:cNvPr>
          <p:cNvSpPr>
            <a:spLocks noGrp="1"/>
          </p:cNvSpPr>
          <p:nvPr>
            <p:ph type="body" sz="quarter" idx="19" hasCustomPrompt="1"/>
          </p:nvPr>
        </p:nvSpPr>
        <p:spPr>
          <a:xfrm>
            <a:off x="335361" y="944724"/>
            <a:ext cx="11521280" cy="528182"/>
          </a:xfrm>
          <a:prstGeom prst="rect">
            <a:avLst/>
          </a:prstGeom>
        </p:spPr>
        <p:txBody>
          <a:bodyPr/>
          <a:lstStyle>
            <a:lvl1pPr marL="0" indent="0" algn="ctr">
              <a:lnSpc>
                <a:spcPct val="85000"/>
              </a:lnSpc>
              <a:buNone/>
              <a:defRPr sz="1867" b="1"/>
            </a:lvl1pPr>
          </a:lstStyle>
          <a:p>
            <a:pPr lvl="0"/>
            <a:r>
              <a:rPr kumimoji="1" lang="ja-JP" altLang="en-US"/>
              <a:t>見出しを記入</a:t>
            </a:r>
          </a:p>
        </p:txBody>
      </p:sp>
      <p:sp>
        <p:nvSpPr>
          <p:cNvPr id="3" name="テキスト プレースホルダー 4">
            <a:extLst>
              <a:ext uri="{FF2B5EF4-FFF2-40B4-BE49-F238E27FC236}">
                <a16:creationId xmlns:a16="http://schemas.microsoft.com/office/drawing/2014/main" id="{751C6E1D-1D68-E95D-2158-449726ED5DD8}"/>
              </a:ext>
            </a:extLst>
          </p:cNvPr>
          <p:cNvSpPr>
            <a:spLocks noGrp="1"/>
          </p:cNvSpPr>
          <p:nvPr>
            <p:ph type="body" sz="quarter" idx="20" hasCustomPrompt="1"/>
          </p:nvPr>
        </p:nvSpPr>
        <p:spPr>
          <a:xfrm>
            <a:off x="659396" y="1362812"/>
            <a:ext cx="10934310" cy="410004"/>
          </a:xfrm>
          <a:prstGeom prst="rect">
            <a:avLst/>
          </a:prstGeom>
        </p:spPr>
        <p:txBody>
          <a:bodyPr/>
          <a:lstStyle>
            <a:lvl1pPr marL="0" indent="0" algn="ctr">
              <a:lnSpc>
                <a:spcPct val="50000"/>
              </a:lnSpc>
              <a:buNone/>
              <a:defRPr sz="1467" b="0"/>
            </a:lvl1pPr>
          </a:lstStyle>
          <a:p>
            <a:pPr marL="0" lvl="0" indent="0" algn="ctr" rtl="0">
              <a:lnSpc>
                <a:spcPct val="110000"/>
              </a:lnSpc>
              <a:spcBef>
                <a:spcPts val="0"/>
              </a:spcBef>
              <a:spcAft>
                <a:spcPts val="0"/>
              </a:spcAft>
              <a:buNone/>
            </a:pPr>
            <a:r>
              <a:rPr lang="ja-JP" altLang="en-US" sz="1467">
                <a:solidFill>
                  <a:schemeClr val="dk1"/>
                </a:solidFill>
                <a:latin typeface="游ゴシック" panose="020B0400000000000000" pitchFamily="50" charset="-128"/>
                <a:ea typeface="游ゴシック" panose="020B0400000000000000" pitchFamily="50" charset="-128"/>
                <a:cs typeface="HiraMinProN-W3"/>
                <a:sym typeface="HiraMinProN-W3"/>
              </a:rPr>
              <a:t>説明を記入</a:t>
            </a:r>
          </a:p>
        </p:txBody>
      </p:sp>
    </p:spTree>
    <p:extLst>
      <p:ext uri="{BB962C8B-B14F-4D97-AF65-F5344CB8AC3E}">
        <p14:creationId xmlns:p14="http://schemas.microsoft.com/office/powerpoint/2010/main" val="61235011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基本スライド（事例） 1" preserve="1" userDrawn="1">
  <p:cSld name="1_基本スライド（事例） 1">
    <p:spTree>
      <p:nvGrpSpPr>
        <p:cNvPr id="1" name="Shape 25"/>
        <p:cNvGrpSpPr/>
        <p:nvPr/>
      </p:nvGrpSpPr>
      <p:grpSpPr>
        <a:xfrm>
          <a:off x="0" y="0"/>
          <a:ext cx="0" cy="0"/>
          <a:chOff x="0" y="0"/>
          <a:chExt cx="0" cy="0"/>
        </a:xfrm>
      </p:grpSpPr>
      <p:sp>
        <p:nvSpPr>
          <p:cNvPr id="29" name="Google Shape;29;p6"/>
          <p:cNvSpPr txBox="1">
            <a:spLocks noGrp="1"/>
          </p:cNvSpPr>
          <p:nvPr>
            <p:ph type="sldNum" idx="12"/>
          </p:nvPr>
        </p:nvSpPr>
        <p:spPr>
          <a:xfrm>
            <a:off x="11476235" y="6553677"/>
            <a:ext cx="715600" cy="303200"/>
          </a:xfrm>
          <a:prstGeom prst="rect">
            <a:avLst/>
          </a:prstGeom>
          <a:noFill/>
          <a:ln>
            <a:noFill/>
          </a:ln>
        </p:spPr>
        <p:txBody>
          <a:bodyPr spcFirstLastPara="1" wrap="square" lIns="91425" tIns="45700" rIns="91425" bIns="45700" anchor="t" anchorCtr="0">
            <a:noAutofit/>
          </a:bodyPr>
          <a:lstStyle>
            <a:lvl1pPr marL="0" lvl="0" indent="0" algn="r" rtl="0">
              <a:lnSpc>
                <a:spcPct val="100000"/>
              </a:lnSpc>
              <a:spcBef>
                <a:spcPts val="0"/>
              </a:spcBef>
              <a:spcAft>
                <a:spcPts val="0"/>
              </a:spcAft>
              <a:buNone/>
              <a:defRPr sz="1200" b="1" i="0" u="none" strike="noStrike" cap="none">
                <a:solidFill>
                  <a:srgbClr val="9EA1A8"/>
                </a:solidFill>
                <a:latin typeface="游ゴシック" panose="020B0400000000000000" pitchFamily="50" charset="-128"/>
                <a:ea typeface="游ゴシック" panose="020B0400000000000000" pitchFamily="50" charset="-128"/>
                <a:cs typeface="Arial"/>
                <a:sym typeface="Arial"/>
              </a:defRPr>
            </a:lvl1pPr>
            <a:lvl2pPr marL="0" lvl="1"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2pPr>
            <a:lvl3pPr marL="0" lvl="2"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3pPr>
            <a:lvl4pPr marL="0" lvl="3"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4pPr>
            <a:lvl5pPr marL="0" lvl="4"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5pPr>
            <a:lvl6pPr marL="0" lvl="5"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6pPr>
            <a:lvl7pPr marL="0" lvl="6"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7pPr>
            <a:lvl8pPr marL="0" lvl="7"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8pPr>
            <a:lvl9pPr marL="0" lvl="8"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9pPr>
          </a:lstStyle>
          <a:p>
            <a:fld id="{00000000-1234-1234-1234-123412341234}" type="slidenum">
              <a:rPr lang="en-US" altLang="ja" smtClean="0"/>
              <a:pPr/>
              <a:t>‹#›</a:t>
            </a:fld>
            <a:endParaRPr lang="ja" altLang="en-US"/>
          </a:p>
        </p:txBody>
      </p:sp>
      <p:pic>
        <p:nvPicPr>
          <p:cNvPr id="31" name="Google Shape;31;p6"/>
          <p:cNvPicPr preferRelativeResize="0"/>
          <p:nvPr/>
        </p:nvPicPr>
        <p:blipFill rotWithShape="1">
          <a:blip r:embed="rId2">
            <a:alphaModFix/>
          </a:blip>
          <a:srcRect/>
          <a:stretch/>
        </p:blipFill>
        <p:spPr>
          <a:xfrm rot="10800000" flipH="1">
            <a:off x="-2" y="479"/>
            <a:ext cx="12192027" cy="47883"/>
          </a:xfrm>
          <a:prstGeom prst="rect">
            <a:avLst/>
          </a:prstGeom>
          <a:noFill/>
          <a:ln>
            <a:noFill/>
          </a:ln>
        </p:spPr>
      </p:pic>
      <p:pic>
        <p:nvPicPr>
          <p:cNvPr id="32" name="Google Shape;32;p6" descr="A-TANK logo"/>
          <p:cNvPicPr preferRelativeResize="0"/>
          <p:nvPr/>
        </p:nvPicPr>
        <p:blipFill rotWithShape="1">
          <a:blip r:embed="rId3">
            <a:alphaModFix/>
          </a:blip>
          <a:srcRect/>
          <a:stretch/>
        </p:blipFill>
        <p:spPr>
          <a:xfrm>
            <a:off x="10071101" y="107949"/>
            <a:ext cx="1955796" cy="704195"/>
          </a:xfrm>
          <a:prstGeom prst="rect">
            <a:avLst/>
          </a:prstGeom>
          <a:noFill/>
          <a:ln>
            <a:noFill/>
          </a:ln>
        </p:spPr>
      </p:pic>
      <p:sp>
        <p:nvSpPr>
          <p:cNvPr id="21" name="タイトル 1">
            <a:extLst>
              <a:ext uri="{FF2B5EF4-FFF2-40B4-BE49-F238E27FC236}">
                <a16:creationId xmlns:a16="http://schemas.microsoft.com/office/drawing/2014/main" id="{2B3E38C0-01B3-59E9-85AF-8AC4D018F08A}"/>
              </a:ext>
            </a:extLst>
          </p:cNvPr>
          <p:cNvSpPr>
            <a:spLocks noGrp="1"/>
          </p:cNvSpPr>
          <p:nvPr>
            <p:ph type="title" hasCustomPrompt="1"/>
          </p:nvPr>
        </p:nvSpPr>
        <p:spPr>
          <a:xfrm>
            <a:off x="533400" y="255643"/>
            <a:ext cx="11373464" cy="425395"/>
          </a:xfrm>
          <a:prstGeom prst="rect">
            <a:avLst/>
          </a:prstGeom>
        </p:spPr>
        <p:txBody>
          <a:bodyPr>
            <a:noAutofit/>
          </a:bodyPr>
          <a:lstStyle>
            <a:lvl1pPr>
              <a:defRPr sz="2400" b="1" i="0">
                <a:solidFill>
                  <a:schemeClr val="tx1"/>
                </a:solidFill>
                <a:latin typeface="Yu Gothic" panose="020B0400000000000000" pitchFamily="34" charset="-128"/>
                <a:ea typeface="Yu Gothic" panose="020B0400000000000000" pitchFamily="34" charset="-128"/>
              </a:defRPr>
            </a:lvl1pPr>
          </a:lstStyle>
          <a:p>
            <a:r>
              <a:rPr lang="ja-JP" altLang="en-US"/>
              <a:t>マスタータイトルの書式設定タイトル</a:t>
            </a:r>
            <a:r>
              <a:rPr lang="en-US" altLang="ja-JP"/>
              <a:t>25</a:t>
            </a:r>
            <a:r>
              <a:rPr lang="ja-JP" altLang="en-US"/>
              <a:t>文字以内</a:t>
            </a:r>
            <a:endParaRPr kumimoji="1" lang="ja-JP" altLang="en-US"/>
          </a:p>
        </p:txBody>
      </p:sp>
      <p:sp>
        <p:nvSpPr>
          <p:cNvPr id="15" name="Google Shape;37;p7">
            <a:extLst>
              <a:ext uri="{FF2B5EF4-FFF2-40B4-BE49-F238E27FC236}">
                <a16:creationId xmlns:a16="http://schemas.microsoft.com/office/drawing/2014/main" id="{C29BA7AF-9ACA-3FCA-E253-A865B571C51B}"/>
              </a:ext>
            </a:extLst>
          </p:cNvPr>
          <p:cNvSpPr/>
          <p:nvPr userDrawn="1"/>
        </p:nvSpPr>
        <p:spPr>
          <a:xfrm>
            <a:off x="595092" y="1889286"/>
            <a:ext cx="11069200" cy="1195228"/>
          </a:xfrm>
          <a:prstGeom prst="rect">
            <a:avLst/>
          </a:prstGeom>
          <a:solidFill>
            <a:schemeClr val="bg1">
              <a:lumMod val="95000"/>
            </a:schemeClr>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游ゴシック" panose="020B0400000000000000" pitchFamily="50" charset="-128"/>
              <a:ea typeface="游ゴシック" panose="020B0400000000000000" pitchFamily="50" charset="-128"/>
            </a:endParaRPr>
          </a:p>
        </p:txBody>
      </p:sp>
      <p:pic>
        <p:nvPicPr>
          <p:cNvPr id="16" name="Google Shape;43;p7">
            <a:extLst>
              <a:ext uri="{FF2B5EF4-FFF2-40B4-BE49-F238E27FC236}">
                <a16:creationId xmlns:a16="http://schemas.microsoft.com/office/drawing/2014/main" id="{6F04C522-760D-AF94-2287-229919738DCA}"/>
              </a:ext>
            </a:extLst>
          </p:cNvPr>
          <p:cNvPicPr preferRelativeResize="0"/>
          <p:nvPr userDrawn="1"/>
        </p:nvPicPr>
        <p:blipFill>
          <a:blip r:embed="rId4">
            <a:alphaModFix/>
          </a:blip>
          <a:stretch>
            <a:fillRect/>
          </a:stretch>
        </p:blipFill>
        <p:spPr>
          <a:xfrm>
            <a:off x="10720726" y="2159233"/>
            <a:ext cx="943633" cy="987667"/>
          </a:xfrm>
          <a:prstGeom prst="rect">
            <a:avLst/>
          </a:prstGeom>
          <a:noFill/>
          <a:ln>
            <a:noFill/>
          </a:ln>
        </p:spPr>
      </p:pic>
      <p:pic>
        <p:nvPicPr>
          <p:cNvPr id="18" name="Google Shape;27;p6">
            <a:extLst>
              <a:ext uri="{FF2B5EF4-FFF2-40B4-BE49-F238E27FC236}">
                <a16:creationId xmlns:a16="http://schemas.microsoft.com/office/drawing/2014/main" id="{486C6FD4-79AC-8EF1-1498-B920D3683C55}"/>
              </a:ext>
            </a:extLst>
          </p:cNvPr>
          <p:cNvPicPr preferRelativeResize="0"/>
          <p:nvPr userDrawn="1"/>
        </p:nvPicPr>
        <p:blipFill>
          <a:blip r:embed="rId5">
            <a:alphaModFix/>
          </a:blip>
          <a:stretch>
            <a:fillRect/>
          </a:stretch>
        </p:blipFill>
        <p:spPr>
          <a:xfrm>
            <a:off x="595093" y="1889286"/>
            <a:ext cx="900700" cy="942733"/>
          </a:xfrm>
          <a:prstGeom prst="rect">
            <a:avLst/>
          </a:prstGeom>
          <a:noFill/>
          <a:ln>
            <a:noFill/>
          </a:ln>
        </p:spPr>
      </p:pic>
      <p:sp>
        <p:nvSpPr>
          <p:cNvPr id="19" name="テキスト プレースホルダー 6">
            <a:extLst>
              <a:ext uri="{FF2B5EF4-FFF2-40B4-BE49-F238E27FC236}">
                <a16:creationId xmlns:a16="http://schemas.microsoft.com/office/drawing/2014/main" id="{D78BE423-477E-89CA-C75F-20B24793064A}"/>
              </a:ext>
            </a:extLst>
          </p:cNvPr>
          <p:cNvSpPr>
            <a:spLocks noGrp="1"/>
          </p:cNvSpPr>
          <p:nvPr>
            <p:ph type="body" sz="quarter" idx="13" hasCustomPrompt="1"/>
          </p:nvPr>
        </p:nvSpPr>
        <p:spPr>
          <a:xfrm>
            <a:off x="889160" y="2230281"/>
            <a:ext cx="4872333" cy="375447"/>
          </a:xfrm>
          <a:prstGeom prst="rect">
            <a:avLst/>
          </a:prstGeom>
        </p:spPr>
        <p:txBody>
          <a:bodyPr/>
          <a:lstStyle>
            <a:lvl1pPr marL="0" indent="0">
              <a:buNone/>
              <a:defRPr sz="1867" b="1"/>
            </a:lvl1pPr>
          </a:lstStyle>
          <a:p>
            <a:pPr lvl="0"/>
            <a:r>
              <a:rPr kumimoji="1" lang="ja-JP" altLang="en-US"/>
              <a:t>広告主名「キャンペーン名」</a:t>
            </a:r>
          </a:p>
        </p:txBody>
      </p:sp>
      <p:sp>
        <p:nvSpPr>
          <p:cNvPr id="22" name="テキスト プレースホルダー 13">
            <a:extLst>
              <a:ext uri="{FF2B5EF4-FFF2-40B4-BE49-F238E27FC236}">
                <a16:creationId xmlns:a16="http://schemas.microsoft.com/office/drawing/2014/main" id="{83407F23-A988-9D85-201D-21ABE8B510B3}"/>
              </a:ext>
            </a:extLst>
          </p:cNvPr>
          <p:cNvSpPr>
            <a:spLocks noGrp="1"/>
          </p:cNvSpPr>
          <p:nvPr>
            <p:ph type="body" sz="quarter" idx="21" hasCustomPrompt="1"/>
          </p:nvPr>
        </p:nvSpPr>
        <p:spPr>
          <a:xfrm>
            <a:off x="6055562" y="2215676"/>
            <a:ext cx="5136980" cy="702733"/>
          </a:xfrm>
          <a:prstGeom prst="rect">
            <a:avLst/>
          </a:prstGeom>
        </p:spPr>
        <p:txBody>
          <a:bodyPr/>
          <a:lstStyle>
            <a:lvl1pPr marL="0" indent="0">
              <a:buNone/>
              <a:defRPr sz="1200"/>
            </a:lvl1pPr>
          </a:lstStyle>
          <a:p>
            <a:pPr algn="just">
              <a:lnSpc>
                <a:spcPct val="120000"/>
              </a:lnSpc>
            </a:pPr>
            <a:r>
              <a:rPr kumimoji="1" lang="ja-JP" altLang="en-US" sz="1200">
                <a:latin typeface="+mn-ea"/>
                <a:ea typeface="+mn-ea"/>
              </a:rPr>
              <a:t>（説明文を記入）朝日新聞社が運営するクラウドファンディングサービス「</a:t>
            </a:r>
            <a:r>
              <a:rPr kumimoji="1" lang="en-US" altLang="ja-JP" sz="1200">
                <a:latin typeface="+mn-ea"/>
                <a:ea typeface="+mn-ea"/>
              </a:rPr>
              <a:t>A-port</a:t>
            </a:r>
            <a:r>
              <a:rPr kumimoji="1" lang="ja-JP" altLang="en-US" sz="1200">
                <a:latin typeface="+mn-ea"/>
                <a:ea typeface="+mn-ea"/>
              </a:rPr>
              <a:t>＋」と明治安田生命が「地元アスリート応援プログラム」を</a:t>
            </a:r>
          </a:p>
        </p:txBody>
      </p:sp>
      <p:sp>
        <p:nvSpPr>
          <p:cNvPr id="23" name="テキスト プレースホルダー 6">
            <a:extLst>
              <a:ext uri="{FF2B5EF4-FFF2-40B4-BE49-F238E27FC236}">
                <a16:creationId xmlns:a16="http://schemas.microsoft.com/office/drawing/2014/main" id="{C6A06002-2453-6114-1AC5-A990254BC731}"/>
              </a:ext>
            </a:extLst>
          </p:cNvPr>
          <p:cNvSpPr>
            <a:spLocks noGrp="1"/>
          </p:cNvSpPr>
          <p:nvPr>
            <p:ph type="body" sz="quarter" idx="14" hasCustomPrompt="1"/>
          </p:nvPr>
        </p:nvSpPr>
        <p:spPr>
          <a:xfrm>
            <a:off x="898689" y="2504838"/>
            <a:ext cx="2467759" cy="290324"/>
          </a:xfrm>
          <a:prstGeom prst="rect">
            <a:avLst/>
          </a:prstGeom>
        </p:spPr>
        <p:txBody>
          <a:bodyPr/>
          <a:lstStyle>
            <a:lvl1pPr marL="0" indent="0">
              <a:buNone/>
              <a:defRPr sz="1200" b="0"/>
            </a:lvl1pPr>
          </a:lstStyle>
          <a:p>
            <a:pPr lvl="0"/>
            <a:r>
              <a:rPr kumimoji="1" lang="en-US" altLang="ja-JP"/>
              <a:t>20XX</a:t>
            </a:r>
            <a:r>
              <a:rPr kumimoji="1" lang="ja-JP" altLang="en-US"/>
              <a:t>年</a:t>
            </a:r>
            <a:r>
              <a:rPr kumimoji="1" lang="en-US" altLang="ja-JP"/>
              <a:t>XX</a:t>
            </a:r>
            <a:r>
              <a:rPr kumimoji="1" lang="ja-JP" altLang="en-US"/>
              <a:t>月（不要なら削除）</a:t>
            </a:r>
            <a:endParaRPr kumimoji="1" lang="en-US" altLang="ja-JP"/>
          </a:p>
        </p:txBody>
      </p:sp>
      <p:sp>
        <p:nvSpPr>
          <p:cNvPr id="2" name="テキスト プレースホルダー 4">
            <a:extLst>
              <a:ext uri="{FF2B5EF4-FFF2-40B4-BE49-F238E27FC236}">
                <a16:creationId xmlns:a16="http://schemas.microsoft.com/office/drawing/2014/main" id="{C23A7CF7-B726-951F-F3A4-74505AE59973}"/>
              </a:ext>
            </a:extLst>
          </p:cNvPr>
          <p:cNvSpPr>
            <a:spLocks noGrp="1"/>
          </p:cNvSpPr>
          <p:nvPr>
            <p:ph type="body" sz="quarter" idx="19" hasCustomPrompt="1"/>
          </p:nvPr>
        </p:nvSpPr>
        <p:spPr>
          <a:xfrm>
            <a:off x="335361" y="944724"/>
            <a:ext cx="11521280" cy="528182"/>
          </a:xfrm>
          <a:prstGeom prst="rect">
            <a:avLst/>
          </a:prstGeom>
        </p:spPr>
        <p:txBody>
          <a:bodyPr/>
          <a:lstStyle>
            <a:lvl1pPr marL="0" indent="0" algn="ctr">
              <a:lnSpc>
                <a:spcPct val="85000"/>
              </a:lnSpc>
              <a:buNone/>
              <a:defRPr sz="1867" b="1"/>
            </a:lvl1pPr>
          </a:lstStyle>
          <a:p>
            <a:pPr lvl="0"/>
            <a:r>
              <a:rPr kumimoji="1" lang="ja-JP" altLang="en-US"/>
              <a:t>見出しを記入</a:t>
            </a:r>
          </a:p>
        </p:txBody>
      </p:sp>
      <p:sp>
        <p:nvSpPr>
          <p:cNvPr id="3" name="テキスト プレースホルダー 4">
            <a:extLst>
              <a:ext uri="{FF2B5EF4-FFF2-40B4-BE49-F238E27FC236}">
                <a16:creationId xmlns:a16="http://schemas.microsoft.com/office/drawing/2014/main" id="{330076A5-B2FD-A845-688F-E0BE7F22B9F2}"/>
              </a:ext>
            </a:extLst>
          </p:cNvPr>
          <p:cNvSpPr>
            <a:spLocks noGrp="1"/>
          </p:cNvSpPr>
          <p:nvPr>
            <p:ph type="body" sz="quarter" idx="20" hasCustomPrompt="1"/>
          </p:nvPr>
        </p:nvSpPr>
        <p:spPr>
          <a:xfrm>
            <a:off x="659396" y="1362812"/>
            <a:ext cx="10934310" cy="410004"/>
          </a:xfrm>
          <a:prstGeom prst="rect">
            <a:avLst/>
          </a:prstGeom>
        </p:spPr>
        <p:txBody>
          <a:bodyPr/>
          <a:lstStyle>
            <a:lvl1pPr marL="0" indent="0" algn="ctr">
              <a:lnSpc>
                <a:spcPct val="50000"/>
              </a:lnSpc>
              <a:buNone/>
              <a:defRPr sz="1467" b="0"/>
            </a:lvl1pPr>
          </a:lstStyle>
          <a:p>
            <a:pPr marL="0" lvl="0" indent="0" algn="ctr" rtl="0">
              <a:lnSpc>
                <a:spcPct val="110000"/>
              </a:lnSpc>
              <a:spcBef>
                <a:spcPts val="0"/>
              </a:spcBef>
              <a:spcAft>
                <a:spcPts val="0"/>
              </a:spcAft>
              <a:buNone/>
            </a:pPr>
            <a:r>
              <a:rPr lang="ja-JP" altLang="en-US" sz="1467">
                <a:solidFill>
                  <a:schemeClr val="dk1"/>
                </a:solidFill>
                <a:latin typeface="游ゴシック" panose="020B0400000000000000" pitchFamily="50" charset="-128"/>
                <a:ea typeface="游ゴシック" panose="020B0400000000000000" pitchFamily="50" charset="-128"/>
                <a:cs typeface="HiraMinProN-W3"/>
                <a:sym typeface="HiraMinProN-W3"/>
              </a:rPr>
              <a:t>説明を記入</a:t>
            </a:r>
          </a:p>
        </p:txBody>
      </p:sp>
    </p:spTree>
    <p:extLst>
      <p:ext uri="{BB962C8B-B14F-4D97-AF65-F5344CB8AC3E}">
        <p14:creationId xmlns:p14="http://schemas.microsoft.com/office/powerpoint/2010/main" val="182989576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基本スライド（事例） 1 2" preserve="1" userDrawn="1">
  <p:cSld name="2_基本スライド（事例） 1 2">
    <p:spTree>
      <p:nvGrpSpPr>
        <p:cNvPr id="1" name="Shape 36"/>
        <p:cNvGrpSpPr/>
        <p:nvPr/>
      </p:nvGrpSpPr>
      <p:grpSpPr>
        <a:xfrm>
          <a:off x="0" y="0"/>
          <a:ext cx="0" cy="0"/>
          <a:chOff x="0" y="0"/>
          <a:chExt cx="0" cy="0"/>
        </a:xfrm>
      </p:grpSpPr>
      <p:sp>
        <p:nvSpPr>
          <p:cNvPr id="37" name="Google Shape;37;p7"/>
          <p:cNvSpPr/>
          <p:nvPr/>
        </p:nvSpPr>
        <p:spPr>
          <a:xfrm>
            <a:off x="592075" y="987533"/>
            <a:ext cx="11069200" cy="5451600"/>
          </a:xfrm>
          <a:prstGeom prst="rect">
            <a:avLst/>
          </a:prstGeom>
          <a:solidFill>
            <a:schemeClr val="bg1">
              <a:lumMod val="95000"/>
            </a:schemeClr>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latin typeface="游ゴシック" panose="020B0400000000000000" pitchFamily="50" charset="-128"/>
              <a:ea typeface="游ゴシック" panose="020B0400000000000000" pitchFamily="50" charset="-128"/>
            </a:endParaRPr>
          </a:p>
        </p:txBody>
      </p:sp>
      <p:sp>
        <p:nvSpPr>
          <p:cNvPr id="39" name="Google Shape;39;p7"/>
          <p:cNvSpPr txBox="1">
            <a:spLocks noGrp="1"/>
          </p:cNvSpPr>
          <p:nvPr>
            <p:ph type="sldNum" idx="12"/>
          </p:nvPr>
        </p:nvSpPr>
        <p:spPr>
          <a:xfrm>
            <a:off x="11476235" y="6554800"/>
            <a:ext cx="715600" cy="303200"/>
          </a:xfrm>
          <a:prstGeom prst="rect">
            <a:avLst/>
          </a:prstGeom>
          <a:noFill/>
          <a:ln>
            <a:noFill/>
          </a:ln>
        </p:spPr>
        <p:txBody>
          <a:bodyPr spcFirstLastPara="1" wrap="square" lIns="91425" tIns="45700" rIns="91425" bIns="45700" anchor="t" anchorCtr="0">
            <a:noAutofit/>
          </a:bodyPr>
          <a:lstStyle>
            <a:lvl1pPr marL="0" lvl="0" indent="0" algn="r" rtl="0">
              <a:lnSpc>
                <a:spcPct val="100000"/>
              </a:lnSpc>
              <a:spcBef>
                <a:spcPts val="0"/>
              </a:spcBef>
              <a:spcAft>
                <a:spcPts val="0"/>
              </a:spcAft>
              <a:buNone/>
              <a:defRPr sz="1200" b="1" i="0" u="none" strike="noStrike" cap="none">
                <a:solidFill>
                  <a:srgbClr val="9EA1A8"/>
                </a:solidFill>
                <a:latin typeface="游ゴシック" panose="020B0400000000000000" pitchFamily="50" charset="-128"/>
                <a:ea typeface="游ゴシック" panose="020B0400000000000000" pitchFamily="50" charset="-128"/>
                <a:cs typeface="Arial"/>
                <a:sym typeface="Arial"/>
              </a:defRPr>
            </a:lvl1pPr>
            <a:lvl2pPr marL="0" lvl="1"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2pPr>
            <a:lvl3pPr marL="0" lvl="2"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3pPr>
            <a:lvl4pPr marL="0" lvl="3"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4pPr>
            <a:lvl5pPr marL="0" lvl="4"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5pPr>
            <a:lvl6pPr marL="0" lvl="5"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6pPr>
            <a:lvl7pPr marL="0" lvl="6"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7pPr>
            <a:lvl8pPr marL="0" lvl="7"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8pPr>
            <a:lvl9pPr marL="0" lvl="8" indent="0" algn="r" rtl="0">
              <a:lnSpc>
                <a:spcPct val="100000"/>
              </a:lnSpc>
              <a:spcBef>
                <a:spcPts val="0"/>
              </a:spcBef>
              <a:spcAft>
                <a:spcPts val="0"/>
              </a:spcAft>
              <a:buNone/>
              <a:defRPr sz="1200" b="1" i="0" u="none" strike="noStrike" cap="none">
                <a:solidFill>
                  <a:srgbClr val="9EA1A8"/>
                </a:solidFill>
                <a:latin typeface="Arial"/>
                <a:ea typeface="Arial"/>
                <a:cs typeface="Arial"/>
                <a:sym typeface="Arial"/>
              </a:defRPr>
            </a:lvl9pPr>
          </a:lstStyle>
          <a:p>
            <a:fld id="{00000000-1234-1234-1234-123412341234}" type="slidenum">
              <a:rPr lang="en-US" altLang="ja" smtClean="0"/>
              <a:pPr/>
              <a:t>‹#›</a:t>
            </a:fld>
            <a:endParaRPr lang="ja" altLang="en-US"/>
          </a:p>
        </p:txBody>
      </p:sp>
      <p:sp>
        <p:nvSpPr>
          <p:cNvPr id="40" name="Google Shape;40;p7"/>
          <p:cNvSpPr txBox="1">
            <a:spLocks noGrp="1"/>
          </p:cNvSpPr>
          <p:nvPr>
            <p:ph type="title"/>
          </p:nvPr>
        </p:nvSpPr>
        <p:spPr>
          <a:xfrm>
            <a:off x="533400" y="255643"/>
            <a:ext cx="9106000" cy="4252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2000"/>
              <a:buFont typeface="Arial"/>
              <a:buNone/>
              <a:defRPr sz="2133" b="1" i="0" u="none" strike="noStrike" cap="none">
                <a:solidFill>
                  <a:schemeClr val="dk1"/>
                </a:solidFill>
                <a:latin typeface="游ゴシック" panose="020B0400000000000000" pitchFamily="50" charset="-128"/>
                <a:ea typeface="游ゴシック" panose="020B0400000000000000" pitchFamily="50" charset="-128"/>
                <a:cs typeface="Arial"/>
                <a:sym typeface="Arial"/>
              </a:defRPr>
            </a:lvl1pPr>
            <a:lvl2pPr lvl="1" rtl="0">
              <a:spcBef>
                <a:spcPts val="0"/>
              </a:spcBef>
              <a:spcAft>
                <a:spcPts val="0"/>
              </a:spcAft>
              <a:buSzPts val="1300"/>
              <a:buNone/>
              <a:defRPr sz="2267"/>
            </a:lvl2pPr>
            <a:lvl3pPr lvl="2" rtl="0">
              <a:spcBef>
                <a:spcPts val="0"/>
              </a:spcBef>
              <a:spcAft>
                <a:spcPts val="0"/>
              </a:spcAft>
              <a:buSzPts val="1300"/>
              <a:buNone/>
              <a:defRPr sz="2267"/>
            </a:lvl3pPr>
            <a:lvl4pPr lvl="3" rtl="0">
              <a:spcBef>
                <a:spcPts val="0"/>
              </a:spcBef>
              <a:spcAft>
                <a:spcPts val="0"/>
              </a:spcAft>
              <a:buSzPts val="1300"/>
              <a:buNone/>
              <a:defRPr sz="2267"/>
            </a:lvl4pPr>
            <a:lvl5pPr lvl="4" rtl="0">
              <a:spcBef>
                <a:spcPts val="0"/>
              </a:spcBef>
              <a:spcAft>
                <a:spcPts val="0"/>
              </a:spcAft>
              <a:buSzPts val="1300"/>
              <a:buNone/>
              <a:defRPr sz="2267"/>
            </a:lvl5pPr>
            <a:lvl6pPr lvl="5" rtl="0">
              <a:spcBef>
                <a:spcPts val="0"/>
              </a:spcBef>
              <a:spcAft>
                <a:spcPts val="0"/>
              </a:spcAft>
              <a:buSzPts val="1300"/>
              <a:buNone/>
              <a:defRPr sz="2267"/>
            </a:lvl6pPr>
            <a:lvl7pPr lvl="6" rtl="0">
              <a:spcBef>
                <a:spcPts val="0"/>
              </a:spcBef>
              <a:spcAft>
                <a:spcPts val="0"/>
              </a:spcAft>
              <a:buSzPts val="1300"/>
              <a:buNone/>
              <a:defRPr sz="2267"/>
            </a:lvl7pPr>
            <a:lvl8pPr lvl="7" rtl="0">
              <a:spcBef>
                <a:spcPts val="0"/>
              </a:spcBef>
              <a:spcAft>
                <a:spcPts val="0"/>
              </a:spcAft>
              <a:buSzPts val="1300"/>
              <a:buNone/>
              <a:defRPr sz="2267"/>
            </a:lvl8pPr>
            <a:lvl9pPr lvl="8" rtl="0">
              <a:spcBef>
                <a:spcPts val="0"/>
              </a:spcBef>
              <a:spcAft>
                <a:spcPts val="0"/>
              </a:spcAft>
              <a:buSzPts val="1300"/>
              <a:buNone/>
              <a:defRPr sz="2267"/>
            </a:lvl9pPr>
          </a:lstStyle>
          <a:p>
            <a:endParaRPr/>
          </a:p>
        </p:txBody>
      </p:sp>
      <p:pic>
        <p:nvPicPr>
          <p:cNvPr id="41" name="Google Shape;41;p7"/>
          <p:cNvPicPr preferRelativeResize="0"/>
          <p:nvPr/>
        </p:nvPicPr>
        <p:blipFill rotWithShape="1">
          <a:blip r:embed="rId2">
            <a:alphaModFix/>
          </a:blip>
          <a:srcRect/>
          <a:stretch/>
        </p:blipFill>
        <p:spPr>
          <a:xfrm rot="10800000" flipH="1">
            <a:off x="-2" y="479"/>
            <a:ext cx="12192027" cy="47883"/>
          </a:xfrm>
          <a:prstGeom prst="rect">
            <a:avLst/>
          </a:prstGeom>
          <a:noFill/>
          <a:ln>
            <a:noFill/>
          </a:ln>
        </p:spPr>
      </p:pic>
      <p:pic>
        <p:nvPicPr>
          <p:cNvPr id="42" name="Google Shape;42;p7" descr="A-TANK logo"/>
          <p:cNvPicPr preferRelativeResize="0"/>
          <p:nvPr/>
        </p:nvPicPr>
        <p:blipFill rotWithShape="1">
          <a:blip r:embed="rId3">
            <a:alphaModFix/>
          </a:blip>
          <a:srcRect/>
          <a:stretch/>
        </p:blipFill>
        <p:spPr>
          <a:xfrm>
            <a:off x="10071101" y="107949"/>
            <a:ext cx="1955796" cy="704195"/>
          </a:xfrm>
          <a:prstGeom prst="rect">
            <a:avLst/>
          </a:prstGeom>
          <a:noFill/>
          <a:ln>
            <a:noFill/>
          </a:ln>
        </p:spPr>
      </p:pic>
      <p:pic>
        <p:nvPicPr>
          <p:cNvPr id="43" name="Google Shape;43;p7"/>
          <p:cNvPicPr preferRelativeResize="0"/>
          <p:nvPr/>
        </p:nvPicPr>
        <p:blipFill>
          <a:blip r:embed="rId4">
            <a:alphaModFix/>
          </a:blip>
          <a:stretch>
            <a:fillRect/>
          </a:stretch>
        </p:blipFill>
        <p:spPr>
          <a:xfrm>
            <a:off x="10717709" y="5451467"/>
            <a:ext cx="943633" cy="987667"/>
          </a:xfrm>
          <a:prstGeom prst="rect">
            <a:avLst/>
          </a:prstGeom>
          <a:noFill/>
          <a:ln>
            <a:noFill/>
          </a:ln>
        </p:spPr>
      </p:pic>
      <p:pic>
        <p:nvPicPr>
          <p:cNvPr id="6" name="Google Shape;27;p6">
            <a:extLst>
              <a:ext uri="{FF2B5EF4-FFF2-40B4-BE49-F238E27FC236}">
                <a16:creationId xmlns:a16="http://schemas.microsoft.com/office/drawing/2014/main" id="{6CBF744D-8E70-DD85-0552-45606F033B14}"/>
              </a:ext>
            </a:extLst>
          </p:cNvPr>
          <p:cNvPicPr preferRelativeResize="0"/>
          <p:nvPr userDrawn="1"/>
        </p:nvPicPr>
        <p:blipFill>
          <a:blip r:embed="rId5">
            <a:alphaModFix/>
          </a:blip>
          <a:stretch>
            <a:fillRect/>
          </a:stretch>
        </p:blipFill>
        <p:spPr>
          <a:xfrm>
            <a:off x="592075" y="987534"/>
            <a:ext cx="900700" cy="942733"/>
          </a:xfrm>
          <a:prstGeom prst="rect">
            <a:avLst/>
          </a:prstGeom>
          <a:noFill/>
          <a:ln>
            <a:noFill/>
          </a:ln>
        </p:spPr>
      </p:pic>
      <p:sp>
        <p:nvSpPr>
          <p:cNvPr id="8" name="テキスト プレースホルダー 6">
            <a:extLst>
              <a:ext uri="{FF2B5EF4-FFF2-40B4-BE49-F238E27FC236}">
                <a16:creationId xmlns:a16="http://schemas.microsoft.com/office/drawing/2014/main" id="{307E9770-FC25-94DC-FA3B-C6A183C5F8A8}"/>
              </a:ext>
            </a:extLst>
          </p:cNvPr>
          <p:cNvSpPr>
            <a:spLocks noGrp="1"/>
          </p:cNvSpPr>
          <p:nvPr>
            <p:ph type="body" sz="quarter" idx="13" hasCustomPrompt="1"/>
          </p:nvPr>
        </p:nvSpPr>
        <p:spPr>
          <a:xfrm>
            <a:off x="886143" y="1328529"/>
            <a:ext cx="4872333" cy="375447"/>
          </a:xfrm>
          <a:prstGeom prst="rect">
            <a:avLst/>
          </a:prstGeom>
        </p:spPr>
        <p:txBody>
          <a:bodyPr/>
          <a:lstStyle>
            <a:lvl1pPr marL="0" indent="0">
              <a:buNone/>
              <a:defRPr sz="1867" b="1"/>
            </a:lvl1pPr>
          </a:lstStyle>
          <a:p>
            <a:pPr lvl="0"/>
            <a:r>
              <a:rPr kumimoji="1" lang="ja-JP" altLang="en-US"/>
              <a:t>広告主名「キャンペーン名」</a:t>
            </a:r>
          </a:p>
        </p:txBody>
      </p:sp>
      <p:sp>
        <p:nvSpPr>
          <p:cNvPr id="9" name="テキスト プレースホルダー 6">
            <a:extLst>
              <a:ext uri="{FF2B5EF4-FFF2-40B4-BE49-F238E27FC236}">
                <a16:creationId xmlns:a16="http://schemas.microsoft.com/office/drawing/2014/main" id="{477C9AE4-4BF6-F7B6-4B84-D5D072758FF7}"/>
              </a:ext>
            </a:extLst>
          </p:cNvPr>
          <p:cNvSpPr>
            <a:spLocks noGrp="1"/>
          </p:cNvSpPr>
          <p:nvPr>
            <p:ph type="body" sz="quarter" idx="14" hasCustomPrompt="1"/>
          </p:nvPr>
        </p:nvSpPr>
        <p:spPr>
          <a:xfrm>
            <a:off x="897885" y="1597018"/>
            <a:ext cx="2486760" cy="290324"/>
          </a:xfrm>
          <a:prstGeom prst="rect">
            <a:avLst/>
          </a:prstGeom>
        </p:spPr>
        <p:txBody>
          <a:bodyPr/>
          <a:lstStyle>
            <a:lvl1pPr marL="0" indent="0">
              <a:buNone/>
              <a:defRPr sz="1200" b="0"/>
            </a:lvl1pPr>
          </a:lstStyle>
          <a:p>
            <a:pPr lvl="0"/>
            <a:r>
              <a:rPr kumimoji="1" lang="en-US" altLang="ja-JP"/>
              <a:t>20XX</a:t>
            </a:r>
            <a:r>
              <a:rPr kumimoji="1" lang="ja-JP" altLang="en-US"/>
              <a:t>年</a:t>
            </a:r>
            <a:r>
              <a:rPr kumimoji="1" lang="en-US" altLang="ja-JP"/>
              <a:t>XX</a:t>
            </a:r>
            <a:r>
              <a:rPr kumimoji="1" lang="ja-JP" altLang="en-US"/>
              <a:t>月（不要なら削除）</a:t>
            </a:r>
            <a:endParaRPr kumimoji="1" lang="en-US" altLang="ja-JP"/>
          </a:p>
        </p:txBody>
      </p:sp>
      <p:sp>
        <p:nvSpPr>
          <p:cNvPr id="14" name="テキスト プレースホルダー 13">
            <a:extLst>
              <a:ext uri="{FF2B5EF4-FFF2-40B4-BE49-F238E27FC236}">
                <a16:creationId xmlns:a16="http://schemas.microsoft.com/office/drawing/2014/main" id="{2318C1AB-731E-FBB4-5361-244435BD9838}"/>
              </a:ext>
            </a:extLst>
          </p:cNvPr>
          <p:cNvSpPr>
            <a:spLocks noGrp="1"/>
          </p:cNvSpPr>
          <p:nvPr>
            <p:ph type="body" sz="quarter" idx="17" hasCustomPrompt="1"/>
          </p:nvPr>
        </p:nvSpPr>
        <p:spPr>
          <a:xfrm>
            <a:off x="6052545" y="1313924"/>
            <a:ext cx="5136980" cy="702733"/>
          </a:xfrm>
          <a:prstGeom prst="rect">
            <a:avLst/>
          </a:prstGeom>
        </p:spPr>
        <p:txBody>
          <a:bodyPr/>
          <a:lstStyle>
            <a:lvl1pPr marL="0" indent="0">
              <a:buNone/>
              <a:defRPr sz="1200"/>
            </a:lvl1pPr>
          </a:lstStyle>
          <a:p>
            <a:pPr algn="just">
              <a:lnSpc>
                <a:spcPct val="120000"/>
              </a:lnSpc>
            </a:pPr>
            <a:r>
              <a:rPr kumimoji="1" lang="ja-JP" altLang="en-US" sz="1200">
                <a:latin typeface="+mn-ea"/>
                <a:ea typeface="+mn-ea"/>
              </a:rPr>
              <a:t>（説明文を記入）朝日新聞社が運営するクラウドファンディングサービス「</a:t>
            </a:r>
            <a:r>
              <a:rPr kumimoji="1" lang="en-US" altLang="ja-JP" sz="1200">
                <a:latin typeface="+mn-ea"/>
                <a:ea typeface="+mn-ea"/>
              </a:rPr>
              <a:t>A-port</a:t>
            </a:r>
            <a:r>
              <a:rPr kumimoji="1" lang="ja-JP" altLang="en-US" sz="1200">
                <a:latin typeface="+mn-ea"/>
                <a:ea typeface="+mn-ea"/>
              </a:rPr>
              <a:t>＋」と明治安田生命が「地元アスリート応援プログラム」を</a:t>
            </a:r>
          </a:p>
        </p:txBody>
      </p:sp>
    </p:spTree>
    <p:extLst>
      <p:ext uri="{BB962C8B-B14F-4D97-AF65-F5344CB8AC3E}">
        <p14:creationId xmlns:p14="http://schemas.microsoft.com/office/powerpoint/2010/main" val="389206773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フッター プレースホルダー 4">
            <a:extLst>
              <a:ext uri="{FF2B5EF4-FFF2-40B4-BE49-F238E27FC236}">
                <a16:creationId xmlns:a16="http://schemas.microsoft.com/office/drawing/2014/main" id="{1DDB38FB-662E-A32D-5FE4-2DDAFC576CB4}"/>
              </a:ext>
            </a:extLst>
          </p:cNvPr>
          <p:cNvSpPr txBox="1">
            <a:spLocks/>
          </p:cNvSpPr>
          <p:nvPr userDrawn="1"/>
        </p:nvSpPr>
        <p:spPr>
          <a:xfrm>
            <a:off x="82549" y="6679263"/>
            <a:ext cx="3092451" cy="15113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800">
                <a:solidFill>
                  <a:schemeClr val="bg2">
                    <a:lumMod val="75000"/>
                  </a:schemeClr>
                </a:solidFill>
              </a:rPr>
              <a:t>Copyright ©The Asahi Shimbun Company. All rights reserved.</a:t>
            </a:r>
            <a:endParaRPr lang="ja-JP" altLang="en-US" sz="800">
              <a:solidFill>
                <a:schemeClr val="bg2">
                  <a:lumMod val="75000"/>
                </a:schemeClr>
              </a:solidFill>
            </a:endParaRPr>
          </a:p>
        </p:txBody>
      </p:sp>
      <p:sp>
        <p:nvSpPr>
          <p:cNvPr id="12" name="スライド番号プレースホルダー 5">
            <a:extLst>
              <a:ext uri="{FF2B5EF4-FFF2-40B4-BE49-F238E27FC236}">
                <a16:creationId xmlns:a16="http://schemas.microsoft.com/office/drawing/2014/main" id="{7582D9B3-64BD-97C2-646F-BFBD3623B6E5}"/>
              </a:ext>
            </a:extLst>
          </p:cNvPr>
          <p:cNvSpPr>
            <a:spLocks noGrp="1"/>
          </p:cNvSpPr>
          <p:nvPr>
            <p:ph type="sldNum" sz="quarter" idx="4"/>
          </p:nvPr>
        </p:nvSpPr>
        <p:spPr>
          <a:xfrm>
            <a:off x="11476235" y="6614497"/>
            <a:ext cx="715767" cy="303088"/>
          </a:xfrm>
          <a:prstGeom prst="rect">
            <a:avLst/>
          </a:prstGeom>
        </p:spPr>
        <p:txBody>
          <a:bodyPr/>
          <a:lstStyle>
            <a:lvl1pPr algn="r">
              <a:defRPr sz="1200" b="1" i="0">
                <a:solidFill>
                  <a:schemeClr val="bg2">
                    <a:lumMod val="75000"/>
                  </a:schemeClr>
                </a:solidFill>
                <a:latin typeface="Yu Gothic" panose="020B0400000000000000" pitchFamily="34" charset="-128"/>
                <a:ea typeface="Yu Gothic" panose="020B0400000000000000" pitchFamily="34" charset="-128"/>
              </a:defRPr>
            </a:lvl1pPr>
          </a:lstStyle>
          <a:p>
            <a:fld id="{3200D908-C2D6-084A-9C6A-44EB3DC58219}" type="slidenum">
              <a:rPr lang="ja-JP" altLang="en-US" smtClean="0"/>
              <a:pPr/>
              <a:t>‹#›</a:t>
            </a:fld>
            <a:endParaRPr lang="ja-JP" altLang="en-US"/>
          </a:p>
        </p:txBody>
      </p:sp>
    </p:spTree>
    <p:extLst>
      <p:ext uri="{BB962C8B-B14F-4D97-AF65-F5344CB8AC3E}">
        <p14:creationId xmlns:p14="http://schemas.microsoft.com/office/powerpoint/2010/main" val="1529606188"/>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Lst>
  <p:hf hdr="0" ftr="0" dt="0"/>
  <p:txStyles>
    <p:titleStyle>
      <a:lvl1pPr algn="l" defTabSz="914377"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377" rtl="0" eaLnBrk="1" latinLnBrk="0" hangingPunct="1">
        <a:defRPr kumimoji="1" sz="1800" kern="1200">
          <a:solidFill>
            <a:schemeClr val="tx1"/>
          </a:solidFill>
          <a:latin typeface="+mn-lt"/>
          <a:ea typeface="+mn-ea"/>
          <a:cs typeface="+mn-cs"/>
        </a:defRPr>
      </a:lvl1pPr>
      <a:lvl2pPr marL="457189" algn="l" defTabSz="914377" rtl="0" eaLnBrk="1" latinLnBrk="0" hangingPunct="1">
        <a:defRPr kumimoji="1" sz="1800" kern="1200">
          <a:solidFill>
            <a:schemeClr val="tx1"/>
          </a:solidFill>
          <a:latin typeface="+mn-lt"/>
          <a:ea typeface="+mn-ea"/>
          <a:cs typeface="+mn-cs"/>
        </a:defRPr>
      </a:lvl2pPr>
      <a:lvl3pPr marL="914377" algn="l" defTabSz="914377" rtl="0" eaLnBrk="1" latinLnBrk="0" hangingPunct="1">
        <a:defRPr kumimoji="1" sz="1800" kern="1200">
          <a:solidFill>
            <a:schemeClr val="tx1"/>
          </a:solidFill>
          <a:latin typeface="+mn-lt"/>
          <a:ea typeface="+mn-ea"/>
          <a:cs typeface="+mn-cs"/>
        </a:defRPr>
      </a:lvl3pPr>
      <a:lvl4pPr marL="1371566" algn="l" defTabSz="914377" rtl="0" eaLnBrk="1" latinLnBrk="0" hangingPunct="1">
        <a:defRPr kumimoji="1" sz="1800" kern="1200">
          <a:solidFill>
            <a:schemeClr val="tx1"/>
          </a:solidFill>
          <a:latin typeface="+mn-lt"/>
          <a:ea typeface="+mn-ea"/>
          <a:cs typeface="+mn-cs"/>
        </a:defRPr>
      </a:lvl4pPr>
      <a:lvl5pPr marL="1828754" algn="l" defTabSz="914377" rtl="0" eaLnBrk="1" latinLnBrk="0" hangingPunct="1">
        <a:defRPr kumimoji="1" sz="1800" kern="1200">
          <a:solidFill>
            <a:schemeClr val="tx1"/>
          </a:solidFill>
          <a:latin typeface="+mn-lt"/>
          <a:ea typeface="+mn-ea"/>
          <a:cs typeface="+mn-cs"/>
        </a:defRPr>
      </a:lvl5pPr>
      <a:lvl6pPr marL="2285943" algn="l" defTabSz="914377" rtl="0" eaLnBrk="1" latinLnBrk="0" hangingPunct="1">
        <a:defRPr kumimoji="1" sz="1800" kern="1200">
          <a:solidFill>
            <a:schemeClr val="tx1"/>
          </a:solidFill>
          <a:latin typeface="+mn-lt"/>
          <a:ea typeface="+mn-ea"/>
          <a:cs typeface="+mn-cs"/>
        </a:defRPr>
      </a:lvl6pPr>
      <a:lvl7pPr marL="2743131" algn="l" defTabSz="914377" rtl="0" eaLnBrk="1" latinLnBrk="0" hangingPunct="1">
        <a:defRPr kumimoji="1" sz="1800" kern="1200">
          <a:solidFill>
            <a:schemeClr val="tx1"/>
          </a:solidFill>
          <a:latin typeface="+mn-lt"/>
          <a:ea typeface="+mn-ea"/>
          <a:cs typeface="+mn-cs"/>
        </a:defRPr>
      </a:lvl7pPr>
      <a:lvl8pPr marL="3200320" algn="l" defTabSz="914377" rtl="0" eaLnBrk="1" latinLnBrk="0" hangingPunct="1">
        <a:defRPr kumimoji="1" sz="1800" kern="1200">
          <a:solidFill>
            <a:schemeClr val="tx1"/>
          </a:solidFill>
          <a:latin typeface="+mn-lt"/>
          <a:ea typeface="+mn-ea"/>
          <a:cs typeface="+mn-cs"/>
        </a:defRPr>
      </a:lvl8pPr>
      <a:lvl9pPr marL="3657509" algn="l" defTabSz="914377"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91BD11D-DC5F-B12D-71A9-38294EE290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3928334-C705-585C-6EA3-57929FD3FF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B793782-0D7F-3EA1-1280-93FF311B4A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BD7D56-E6CB-4770-8413-77B5F99C853A}" type="datetimeFigureOut">
              <a:rPr kumimoji="1" lang="ja-JP" altLang="en-US" smtClean="0"/>
              <a:t>2024/8/2</a:t>
            </a:fld>
            <a:endParaRPr kumimoji="1" lang="ja-JP" altLang="en-US"/>
          </a:p>
        </p:txBody>
      </p:sp>
      <p:sp>
        <p:nvSpPr>
          <p:cNvPr id="5" name="フッター プレースホルダー 4">
            <a:extLst>
              <a:ext uri="{FF2B5EF4-FFF2-40B4-BE49-F238E27FC236}">
                <a16:creationId xmlns:a16="http://schemas.microsoft.com/office/drawing/2014/main" id="{C3668D76-38F6-D2AE-2FC1-E6C26A6379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989BBB4C-0760-C07D-DF6E-8BC8B741C7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30B04D-B528-4A88-A325-A5CEA9528AA8}" type="slidenum">
              <a:rPr kumimoji="1" lang="ja-JP" altLang="en-US" smtClean="0"/>
              <a:t>‹#›</a:t>
            </a:fld>
            <a:endParaRPr kumimoji="1" lang="ja-JP" altLang="en-US"/>
          </a:p>
        </p:txBody>
      </p:sp>
    </p:spTree>
    <p:extLst>
      <p:ext uri="{BB962C8B-B14F-4D97-AF65-F5344CB8AC3E}">
        <p14:creationId xmlns:p14="http://schemas.microsoft.com/office/powerpoint/2010/main" val="1165326896"/>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29.jpeg"/><Relationship Id="rId5" Type="http://schemas.openxmlformats.org/officeDocument/2006/relationships/image" Target="../media/image17.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9D0F8682-BCE7-4510-0BF2-366FEFFFD080}"/>
              </a:ext>
            </a:extLst>
          </p:cNvPr>
          <p:cNvSpPr>
            <a:spLocks noGrp="1"/>
          </p:cNvSpPr>
          <p:nvPr>
            <p:ph type="body" sz="quarter" idx="10"/>
          </p:nvPr>
        </p:nvSpPr>
        <p:spPr>
          <a:xfrm>
            <a:off x="544986" y="4051072"/>
            <a:ext cx="3239203" cy="813031"/>
          </a:xfrm>
        </p:spPr>
        <p:txBody>
          <a:bodyPr lIns="121920" tIns="60960" rIns="121920" bIns="60960" anchor="t"/>
          <a:lstStyle/>
          <a:p>
            <a:r>
              <a:rPr lang="ja-JP" altLang="en-US" sz="2100">
                <a:ea typeface="游ゴシック"/>
              </a:rPr>
              <a:t>全媒体共通</a:t>
            </a:r>
          </a:p>
          <a:p>
            <a:r>
              <a:rPr lang="ja-JP" altLang="en-US" sz="2100">
                <a:ea typeface="游ゴシック"/>
              </a:rPr>
              <a:t>調査・分析メニュー</a:t>
            </a:r>
            <a:endParaRPr lang="ja-JP" sz="2100"/>
          </a:p>
        </p:txBody>
      </p:sp>
    </p:spTree>
    <p:extLst>
      <p:ext uri="{BB962C8B-B14F-4D97-AF65-F5344CB8AC3E}">
        <p14:creationId xmlns:p14="http://schemas.microsoft.com/office/powerpoint/2010/main" val="2500637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6"/>
          <p:cNvSpPr txBox="1">
            <a:spLocks noGrp="1"/>
          </p:cNvSpPr>
          <p:nvPr>
            <p:ph type="title"/>
          </p:nvPr>
        </p:nvSpPr>
        <p:spPr>
          <a:xfrm>
            <a:off x="533401" y="255643"/>
            <a:ext cx="9105900" cy="425395"/>
          </a:xfrm>
          <a:noFill/>
          <a:ln>
            <a:noFill/>
          </a:ln>
        </p:spPr>
        <p:txBody>
          <a:bodyPr spcFirstLastPara="1" wrap="square" lIns="0" tIns="0" rIns="0" bIns="0" anchor="ctr" anchorCtr="0">
            <a:spAutoFit/>
          </a:bodyPr>
          <a:lstStyle/>
          <a:p>
            <a:r>
              <a:rPr lang="ja-JP" altLang="en-US"/>
              <a:t>タイアップ広告</a:t>
            </a:r>
            <a:r>
              <a:rPr lang="en-US" altLang="ja-JP"/>
              <a:t>BLS</a:t>
            </a:r>
            <a:r>
              <a:rPr lang="ja-JP" altLang="en-US"/>
              <a:t>（簡易調査）</a:t>
            </a:r>
          </a:p>
        </p:txBody>
      </p:sp>
      <p:sp>
        <p:nvSpPr>
          <p:cNvPr id="15" name="テキスト プレースホルダー 14">
            <a:extLst>
              <a:ext uri="{FF2B5EF4-FFF2-40B4-BE49-F238E27FC236}">
                <a16:creationId xmlns:a16="http://schemas.microsoft.com/office/drawing/2014/main" id="{236CE5F2-1295-0FD8-6305-BBAC15BF6A73}"/>
              </a:ext>
            </a:extLst>
          </p:cNvPr>
          <p:cNvSpPr>
            <a:spLocks noGrp="1"/>
          </p:cNvSpPr>
          <p:nvPr>
            <p:ph type="body" sz="quarter" idx="19"/>
          </p:nvPr>
        </p:nvSpPr>
        <p:spPr>
          <a:xfrm>
            <a:off x="335361" y="944724"/>
            <a:ext cx="11521280" cy="528182"/>
          </a:xfrm>
        </p:spPr>
        <p:txBody>
          <a:bodyPr/>
          <a:lstStyle/>
          <a:p>
            <a:r>
              <a:rPr lang="ja-JP" altLang="en-US"/>
              <a:t>簡易的な</a:t>
            </a:r>
            <a:r>
              <a:rPr lang="en-US" altLang="ja-JP"/>
              <a:t>BLS</a:t>
            </a:r>
            <a:r>
              <a:rPr lang="ja-JP" altLang="en-US"/>
              <a:t>を実施。認知度、購買意向、ブランドイメージの変化を調査できます。</a:t>
            </a:r>
          </a:p>
        </p:txBody>
      </p:sp>
      <p:sp>
        <p:nvSpPr>
          <p:cNvPr id="342" name="Google Shape;342;p26"/>
          <p:cNvSpPr txBox="1"/>
          <p:nvPr/>
        </p:nvSpPr>
        <p:spPr>
          <a:xfrm>
            <a:off x="4061666" y="1579135"/>
            <a:ext cx="7731716" cy="742855"/>
          </a:xfrm>
          <a:prstGeom prst="rect">
            <a:avLst/>
          </a:prstGeom>
          <a:solidFill>
            <a:schemeClr val="bg1">
              <a:lumMod val="95000"/>
            </a:schemeClr>
          </a:solidFill>
          <a:ln>
            <a:noFill/>
          </a:ln>
        </p:spPr>
        <p:txBody>
          <a:bodyPr spcFirstLastPara="1" wrap="square" lIns="121900" tIns="121900" rIns="121900" bIns="121900" anchor="t" anchorCtr="0">
            <a:spAutoFit/>
          </a:bodyPr>
          <a:lstStyle/>
          <a:p>
            <a:pPr defTabSz="1219170">
              <a:lnSpc>
                <a:spcPct val="110000"/>
              </a:lnSpc>
              <a:buClr>
                <a:srgbClr val="000000"/>
              </a:buClr>
              <a:buSzPts val="1100"/>
            </a:pPr>
            <a:r>
              <a:rPr kumimoji="0" lang="ja-JP" altLang="en-US" sz="1467" b="1" kern="0">
                <a:solidFill>
                  <a:srgbClr val="000000"/>
                </a:solidFill>
                <a:latin typeface="游ゴシック" panose="020B0400000000000000" pitchFamily="50" charset="-128"/>
                <a:ea typeface="游ゴシック" panose="020B0400000000000000" pitchFamily="50" charset="-128"/>
                <a:cs typeface="Arial"/>
                <a:sym typeface="Arial"/>
              </a:rPr>
              <a:t>✓タイアップによるブランドリフト効果を検証したい</a:t>
            </a:r>
          </a:p>
          <a:p>
            <a:pPr defTabSz="1219170">
              <a:lnSpc>
                <a:spcPct val="110000"/>
              </a:lnSpc>
              <a:buClr>
                <a:srgbClr val="000000"/>
              </a:buClr>
              <a:buSzPts val="1100"/>
            </a:pPr>
            <a:r>
              <a:rPr kumimoji="0" lang="ja-JP" altLang="en-US" sz="1467" b="1" kern="0">
                <a:solidFill>
                  <a:srgbClr val="000000"/>
                </a:solidFill>
                <a:latin typeface="游ゴシック" panose="020B0400000000000000" pitchFamily="50" charset="-128"/>
                <a:ea typeface="游ゴシック" panose="020B0400000000000000" pitchFamily="50" charset="-128"/>
                <a:cs typeface="Arial"/>
                <a:sym typeface="Arial"/>
              </a:rPr>
              <a:t>✓タイアップのメッセージが適切に届いているかを確認したい</a:t>
            </a:r>
          </a:p>
        </p:txBody>
      </p:sp>
      <p:sp>
        <p:nvSpPr>
          <p:cNvPr id="11" name="Google Shape;207;p2">
            <a:extLst>
              <a:ext uri="{FF2B5EF4-FFF2-40B4-BE49-F238E27FC236}">
                <a16:creationId xmlns:a16="http://schemas.microsoft.com/office/drawing/2014/main" id="{3FAAD31D-81FA-6B9E-1C66-6DD1D3EA2E8D}"/>
              </a:ext>
            </a:extLst>
          </p:cNvPr>
          <p:cNvSpPr txBox="1"/>
          <p:nvPr/>
        </p:nvSpPr>
        <p:spPr>
          <a:xfrm>
            <a:off x="8873701" y="5281880"/>
            <a:ext cx="3230544" cy="785100"/>
          </a:xfrm>
          <a:prstGeom prst="rect">
            <a:avLst/>
          </a:prstGeom>
          <a:noFill/>
          <a:ln>
            <a:noFill/>
          </a:ln>
        </p:spPr>
        <p:txBody>
          <a:bodyPr spcFirstLastPara="1" wrap="square" lIns="91425" tIns="91425" rIns="91425" bIns="91425" anchor="t" anchorCtr="0">
            <a:noAutofit/>
          </a:bodyPr>
          <a:lstStyle/>
          <a:p>
            <a:pPr defTabSz="1219170">
              <a:buClr>
                <a:srgbClr val="000000"/>
              </a:buClr>
              <a:buSzPts val="1300"/>
            </a:pPr>
            <a:r>
              <a:rPr kumimoji="0" lang="ja-JP" altLang="en-US" sz="900" kern="0">
                <a:solidFill>
                  <a:srgbClr val="000000"/>
                </a:solidFill>
                <a:latin typeface="游ゴシック" panose="020B0400000000000000" pitchFamily="50" charset="-128"/>
                <a:ea typeface="游ゴシック" panose="020B0400000000000000" pitchFamily="50" charset="-128"/>
                <a:cs typeface="Meiryo"/>
                <a:sym typeface="Meiryo"/>
              </a:rPr>
              <a:t>各設問ごとの回答数・回答割合・リフトなどをレポートします。</a:t>
            </a:r>
            <a:endPar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endParaRPr>
          </a:p>
          <a:p>
            <a:pPr defTabSz="1219170">
              <a:buClr>
                <a:srgbClr val="000000"/>
              </a:buClr>
              <a:buSzPts val="1300"/>
            </a:pPr>
            <a:endPar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endParaRPr>
          </a:p>
          <a:p>
            <a:pPr defTabSz="1219170">
              <a:buClr>
                <a:srgbClr val="000000"/>
              </a:buClr>
              <a:buSzPts val="1300"/>
            </a:pPr>
            <a:r>
              <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rPr>
              <a:t>※</a:t>
            </a:r>
            <a:r>
              <a:rPr kumimoji="0" lang="ja-JP" altLang="en-US" sz="900" kern="0">
                <a:solidFill>
                  <a:srgbClr val="000000"/>
                </a:solidFill>
                <a:latin typeface="游ゴシック" panose="020B0400000000000000" pitchFamily="50" charset="-128"/>
                <a:ea typeface="游ゴシック" panose="020B0400000000000000" pitchFamily="50" charset="-128"/>
                <a:cs typeface="Meiryo"/>
                <a:sym typeface="Meiryo"/>
              </a:rPr>
              <a:t>簡易調査のため性別や年代など属性で集計軸を設けることはできません。</a:t>
            </a:r>
            <a:endPar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endParaRPr>
          </a:p>
          <a:p>
            <a:pPr defTabSz="1219170">
              <a:buClr>
                <a:srgbClr val="000000"/>
              </a:buClr>
              <a:buSzPts val="1300"/>
            </a:pPr>
            <a:r>
              <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rPr>
              <a:t>※</a:t>
            </a:r>
            <a:r>
              <a:rPr kumimoji="0" lang="ja-JP" altLang="en-US" sz="900" kern="0">
                <a:solidFill>
                  <a:srgbClr val="000000"/>
                </a:solidFill>
                <a:latin typeface="游ゴシック" panose="020B0400000000000000" pitchFamily="50" charset="-128"/>
                <a:ea typeface="游ゴシック" panose="020B0400000000000000" pitchFamily="50" charset="-128"/>
                <a:cs typeface="Meiryo"/>
                <a:sym typeface="Meiryo"/>
              </a:rPr>
              <a:t>上記レポートはサンプルです。実際の表示とは異なる場合がございます。</a:t>
            </a:r>
            <a:endParaRPr kumimoji="0" sz="900" kern="0">
              <a:solidFill>
                <a:srgbClr val="000000"/>
              </a:solidFill>
              <a:latin typeface="游ゴシック" panose="020B0400000000000000" pitchFamily="50" charset="-128"/>
              <a:ea typeface="游ゴシック" panose="020B0400000000000000" pitchFamily="50" charset="-128"/>
              <a:cs typeface="Meiryo"/>
              <a:sym typeface="Meiryo"/>
            </a:endParaRPr>
          </a:p>
        </p:txBody>
      </p:sp>
      <p:pic>
        <p:nvPicPr>
          <p:cNvPr id="13" name="Google Shape;210;p2">
            <a:extLst>
              <a:ext uri="{FF2B5EF4-FFF2-40B4-BE49-F238E27FC236}">
                <a16:creationId xmlns:a16="http://schemas.microsoft.com/office/drawing/2014/main" id="{5751EB06-F1FC-BA0D-3427-89A9634AF481}"/>
              </a:ext>
            </a:extLst>
          </p:cNvPr>
          <p:cNvPicPr preferRelativeResize="0"/>
          <p:nvPr/>
        </p:nvPicPr>
        <p:blipFill>
          <a:blip r:embed="rId3">
            <a:alphaModFix/>
          </a:blip>
          <a:stretch>
            <a:fillRect/>
          </a:stretch>
        </p:blipFill>
        <p:spPr>
          <a:xfrm>
            <a:off x="9068722" y="3345881"/>
            <a:ext cx="2589244" cy="1153963"/>
          </a:xfrm>
          <a:prstGeom prst="rect">
            <a:avLst/>
          </a:prstGeom>
          <a:noFill/>
          <a:ln>
            <a:noFill/>
          </a:ln>
        </p:spPr>
      </p:pic>
      <p:sp>
        <p:nvSpPr>
          <p:cNvPr id="23" name="Google Shape;1116;p56">
            <a:extLst>
              <a:ext uri="{FF2B5EF4-FFF2-40B4-BE49-F238E27FC236}">
                <a16:creationId xmlns:a16="http://schemas.microsoft.com/office/drawing/2014/main" id="{995B765C-8EF2-4575-A487-03EBF1334915}"/>
              </a:ext>
            </a:extLst>
          </p:cNvPr>
          <p:cNvSpPr txBox="1"/>
          <p:nvPr/>
        </p:nvSpPr>
        <p:spPr>
          <a:xfrm>
            <a:off x="412915" y="1595939"/>
            <a:ext cx="3493960" cy="696544"/>
          </a:xfrm>
          <a:prstGeom prst="rect">
            <a:avLst/>
          </a:prstGeom>
          <a:solidFill>
            <a:srgbClr val="FA186E"/>
          </a:solidFill>
          <a:ln>
            <a:noFill/>
          </a:ln>
        </p:spPr>
        <p:txBody>
          <a:bodyPr spcFirstLastPara="1" wrap="square" lIns="91433" tIns="36000" rIns="91433" bIns="0" anchor="ctr" anchorCtr="0">
            <a:noAutofit/>
          </a:bodyPr>
          <a:lstStyle/>
          <a:p>
            <a:pPr algn="ctr" defTabSz="1219170">
              <a:buClr>
                <a:srgbClr val="000000"/>
              </a:buClr>
            </a:pPr>
            <a:r>
              <a:rPr kumimoji="0" lang="ja-JP" altLang="en-US" sz="1400" b="1" kern="0">
                <a:solidFill>
                  <a:srgbClr val="FFFFFF"/>
                </a:solidFill>
                <a:latin typeface="游ゴシック" panose="020B0400000000000000" pitchFamily="50" charset="-128"/>
                <a:ea typeface="游ゴシック" panose="020B0400000000000000" pitchFamily="50" charset="-128"/>
                <a:cs typeface="Arial"/>
                <a:sym typeface="Arial"/>
              </a:rPr>
              <a:t>実施料金</a:t>
            </a:r>
            <a:r>
              <a:rPr kumimoji="0" lang="ja-JP" altLang="en-US" sz="2000" b="1" kern="0">
                <a:solidFill>
                  <a:srgbClr val="FFFFFF"/>
                </a:solidFill>
                <a:latin typeface="游ゴシック" panose="020B0400000000000000" pitchFamily="50" charset="-128"/>
                <a:ea typeface="游ゴシック" panose="020B0400000000000000" pitchFamily="50" charset="-128"/>
                <a:cs typeface="Arial"/>
                <a:sym typeface="Arial"/>
              </a:rPr>
              <a:t>　</a:t>
            </a:r>
            <a:r>
              <a:rPr kumimoji="0" lang="en-US" altLang="ja-JP" sz="2000" b="1" kern="0">
                <a:solidFill>
                  <a:srgbClr val="FFFFFF"/>
                </a:solidFill>
                <a:latin typeface="游ゴシック" panose="020B0400000000000000" pitchFamily="50" charset="-128"/>
                <a:ea typeface="游ゴシック" panose="020B0400000000000000" pitchFamily="50" charset="-128"/>
                <a:cs typeface="Arial"/>
                <a:sym typeface="Arial"/>
              </a:rPr>
              <a:t>N</a:t>
            </a:r>
            <a:r>
              <a:rPr kumimoji="0" lang="en-US" altLang="ja-JP" sz="2800" b="1" kern="0">
                <a:solidFill>
                  <a:srgbClr val="FFFFFF"/>
                </a:solidFill>
                <a:latin typeface="游ゴシック" panose="020B0400000000000000" pitchFamily="50" charset="-128"/>
                <a:ea typeface="游ゴシック" panose="020B0400000000000000" pitchFamily="50" charset="-128"/>
                <a:cs typeface="Arial"/>
                <a:sym typeface="Arial"/>
              </a:rPr>
              <a:t>40</a:t>
            </a:r>
            <a:r>
              <a:rPr kumimoji="0" lang="ja-JP" altLang="en-US" sz="2000" b="1" kern="0">
                <a:solidFill>
                  <a:srgbClr val="FFFFFF"/>
                </a:solidFill>
                <a:latin typeface="游ゴシック" panose="020B0400000000000000" pitchFamily="50" charset="-128"/>
                <a:ea typeface="游ゴシック" panose="020B0400000000000000" pitchFamily="50" charset="-128"/>
                <a:cs typeface="Arial"/>
                <a:sym typeface="Arial"/>
              </a:rPr>
              <a:t>万円</a:t>
            </a:r>
            <a:endParaRPr kumimoji="0" b="1" kern="0">
              <a:solidFill>
                <a:srgbClr val="FFFFFF"/>
              </a:solidFill>
              <a:latin typeface="游ゴシック" panose="020B0400000000000000" pitchFamily="50" charset="-128"/>
              <a:ea typeface="游ゴシック" panose="020B0400000000000000" pitchFamily="50" charset="-128"/>
              <a:cs typeface="Arial"/>
              <a:sym typeface="Arial"/>
            </a:endParaRPr>
          </a:p>
        </p:txBody>
      </p:sp>
      <p:sp>
        <p:nvSpPr>
          <p:cNvPr id="25" name="Google Shape;442;p31">
            <a:extLst>
              <a:ext uri="{FF2B5EF4-FFF2-40B4-BE49-F238E27FC236}">
                <a16:creationId xmlns:a16="http://schemas.microsoft.com/office/drawing/2014/main" id="{072013C0-9CBD-A799-B0A6-0816D103E3F4}"/>
              </a:ext>
            </a:extLst>
          </p:cNvPr>
          <p:cNvSpPr/>
          <p:nvPr/>
        </p:nvSpPr>
        <p:spPr>
          <a:xfrm>
            <a:off x="3209334" y="2628977"/>
            <a:ext cx="5385855" cy="269643"/>
          </a:xfrm>
          <a:prstGeom prst="homePlate">
            <a:avLst>
              <a:gd name="adj" fmla="val 35474"/>
            </a:avLst>
          </a:prstGeom>
          <a:solidFill>
            <a:schemeClr val="bg1">
              <a:lumMod val="50000"/>
              <a:alpha val="60000"/>
            </a:schemeClr>
          </a:solidFill>
          <a:ln>
            <a:noFill/>
          </a:ln>
        </p:spPr>
        <p:txBody>
          <a:bodyPr spcFirstLastPara="1" wrap="square" lIns="0" tIns="0" rIns="0" bIns="0" anchor="ctr" anchorCtr="1">
            <a:noAutofit/>
          </a:bodyPr>
          <a:lstStyle/>
          <a:p>
            <a:pPr algn="ctr" defTabSz="1219170">
              <a:buClr>
                <a:srgbClr val="FFFFFF"/>
              </a:buClr>
              <a:buSzPts val="700"/>
            </a:pPr>
            <a:r>
              <a:rPr kumimoji="0" lang="ja-JP" altLang="en-US" sz="1600" b="1" kern="0">
                <a:solidFill>
                  <a:srgbClr val="FFFFFF"/>
                </a:solidFill>
                <a:latin typeface="游ゴシック" panose="020B0400000000000000" pitchFamily="50" charset="-128"/>
                <a:ea typeface="游ゴシック" panose="020B0400000000000000" pitchFamily="50" charset="-128"/>
                <a:cs typeface="Meiryo"/>
                <a:sym typeface="Meiryo"/>
              </a:rPr>
              <a:t>調査実施</a:t>
            </a:r>
            <a:endParaRPr kumimoji="0" lang="en-US" altLang="ja-JP" sz="1600" b="1" kern="0">
              <a:solidFill>
                <a:srgbClr val="FFFFFF"/>
              </a:solidFill>
              <a:latin typeface="游ゴシック" panose="020B0400000000000000" pitchFamily="50" charset="-128"/>
              <a:ea typeface="游ゴシック" panose="020B0400000000000000" pitchFamily="50" charset="-128"/>
              <a:cs typeface="Meiryo"/>
              <a:sym typeface="Meiryo"/>
            </a:endParaRPr>
          </a:p>
        </p:txBody>
      </p:sp>
      <p:sp>
        <p:nvSpPr>
          <p:cNvPr id="26" name="Google Shape;442;p31">
            <a:extLst>
              <a:ext uri="{FF2B5EF4-FFF2-40B4-BE49-F238E27FC236}">
                <a16:creationId xmlns:a16="http://schemas.microsoft.com/office/drawing/2014/main" id="{7EFC1E1E-74B1-1E6D-5540-2BBE6FD2DCF3}"/>
              </a:ext>
            </a:extLst>
          </p:cNvPr>
          <p:cNvSpPr/>
          <p:nvPr/>
        </p:nvSpPr>
        <p:spPr>
          <a:xfrm>
            <a:off x="8841955" y="2621965"/>
            <a:ext cx="3010268" cy="269643"/>
          </a:xfrm>
          <a:prstGeom prst="homePlate">
            <a:avLst>
              <a:gd name="adj" fmla="val 35474"/>
            </a:avLst>
          </a:prstGeom>
          <a:solidFill>
            <a:schemeClr val="bg1">
              <a:lumMod val="50000"/>
              <a:alpha val="60000"/>
            </a:schemeClr>
          </a:solidFill>
          <a:ln>
            <a:noFill/>
          </a:ln>
        </p:spPr>
        <p:txBody>
          <a:bodyPr spcFirstLastPara="1" wrap="square" lIns="0" tIns="0" rIns="0" bIns="0" anchor="ctr" anchorCtr="1">
            <a:noAutofit/>
          </a:bodyPr>
          <a:lstStyle/>
          <a:p>
            <a:pPr algn="ctr" defTabSz="1219170">
              <a:buClr>
                <a:srgbClr val="FFFFFF"/>
              </a:buClr>
              <a:buSzPts val="700"/>
            </a:pPr>
            <a:r>
              <a:rPr kumimoji="0" lang="ja-JP" altLang="en-US" sz="1600" b="1" kern="0">
                <a:solidFill>
                  <a:srgbClr val="FFFFFF"/>
                </a:solidFill>
                <a:latin typeface="游ゴシック" panose="020B0400000000000000" pitchFamily="50" charset="-128"/>
                <a:ea typeface="游ゴシック" panose="020B0400000000000000" pitchFamily="50" charset="-128"/>
                <a:cs typeface="Meiryo"/>
                <a:sym typeface="Meiryo"/>
              </a:rPr>
              <a:t>レポート</a:t>
            </a:r>
          </a:p>
        </p:txBody>
      </p:sp>
      <p:sp>
        <p:nvSpPr>
          <p:cNvPr id="27" name="Google Shape;442;p31">
            <a:extLst>
              <a:ext uri="{FF2B5EF4-FFF2-40B4-BE49-F238E27FC236}">
                <a16:creationId xmlns:a16="http://schemas.microsoft.com/office/drawing/2014/main" id="{345DF16A-41FE-15FF-422B-C86CF8AE0829}"/>
              </a:ext>
            </a:extLst>
          </p:cNvPr>
          <p:cNvSpPr/>
          <p:nvPr/>
        </p:nvSpPr>
        <p:spPr>
          <a:xfrm>
            <a:off x="455187" y="2613032"/>
            <a:ext cx="2505819" cy="269643"/>
          </a:xfrm>
          <a:prstGeom prst="homePlate">
            <a:avLst>
              <a:gd name="adj" fmla="val 35474"/>
            </a:avLst>
          </a:prstGeom>
          <a:solidFill>
            <a:schemeClr val="bg1">
              <a:lumMod val="50000"/>
              <a:alpha val="60000"/>
            </a:schemeClr>
          </a:solidFill>
          <a:ln>
            <a:noFill/>
          </a:ln>
        </p:spPr>
        <p:txBody>
          <a:bodyPr spcFirstLastPara="1" wrap="square" lIns="0" tIns="0" rIns="0" bIns="0" anchor="ctr" anchorCtr="1">
            <a:noAutofit/>
          </a:bodyPr>
          <a:lstStyle/>
          <a:p>
            <a:pPr algn="ctr" defTabSz="1219170">
              <a:buClr>
                <a:srgbClr val="FFFFFF"/>
              </a:buClr>
              <a:buSzPts val="700"/>
            </a:pPr>
            <a:r>
              <a:rPr kumimoji="0" lang="ja-JP" altLang="en-US" sz="1600" b="1" kern="0">
                <a:solidFill>
                  <a:srgbClr val="FFFFFF"/>
                </a:solidFill>
                <a:latin typeface="游ゴシック" panose="020B0400000000000000" pitchFamily="50" charset="-128"/>
                <a:ea typeface="游ゴシック" panose="020B0400000000000000" pitchFamily="50" charset="-128"/>
                <a:cs typeface="Meiryo"/>
                <a:sym typeface="Meiryo"/>
              </a:rPr>
              <a:t>タイアップ広告掲載</a:t>
            </a:r>
            <a:endParaRPr kumimoji="0" lang="en-US" altLang="ja-JP" sz="1600" b="1" kern="0">
              <a:solidFill>
                <a:srgbClr val="FFFFFF"/>
              </a:solidFill>
              <a:latin typeface="游ゴシック" panose="020B0400000000000000" pitchFamily="50" charset="-128"/>
              <a:ea typeface="游ゴシック" panose="020B0400000000000000" pitchFamily="50" charset="-128"/>
              <a:cs typeface="Meiryo"/>
              <a:sym typeface="Meiryo"/>
            </a:endParaRPr>
          </a:p>
        </p:txBody>
      </p:sp>
      <p:sp>
        <p:nvSpPr>
          <p:cNvPr id="31" name="Google Shape;670;p40">
            <a:extLst>
              <a:ext uri="{FF2B5EF4-FFF2-40B4-BE49-F238E27FC236}">
                <a16:creationId xmlns:a16="http://schemas.microsoft.com/office/drawing/2014/main" id="{491E6450-C173-8BC2-3AD7-CD6B8D840055}"/>
              </a:ext>
            </a:extLst>
          </p:cNvPr>
          <p:cNvSpPr txBox="1"/>
          <p:nvPr/>
        </p:nvSpPr>
        <p:spPr>
          <a:xfrm>
            <a:off x="5819185" y="2973794"/>
            <a:ext cx="2916099" cy="553968"/>
          </a:xfrm>
          <a:prstGeom prst="rect">
            <a:avLst/>
          </a:prstGeom>
          <a:noFill/>
          <a:ln>
            <a:noFill/>
          </a:ln>
        </p:spPr>
        <p:txBody>
          <a:bodyPr spcFirstLastPara="1" wrap="square" lIns="91425" tIns="91425" rIns="91425" bIns="91425" anchor="t" anchorCtr="0">
            <a:spAutoFit/>
          </a:bodyPr>
          <a:lstStyle/>
          <a:p>
            <a:pPr defTabSz="1219170">
              <a:buClr>
                <a:srgbClr val="000000"/>
              </a:buClr>
            </a:pPr>
            <a:r>
              <a:rPr kumimoji="0" lang="ja-JP" altLang="en-US" sz="1200" b="1" kern="0">
                <a:solidFill>
                  <a:srgbClr val="000000"/>
                </a:solidFill>
                <a:latin typeface="游ゴシック" panose="020B0400000000000000" pitchFamily="50" charset="-128"/>
                <a:ea typeface="游ゴシック" panose="020B0400000000000000" pitchFamily="50" charset="-128"/>
                <a:cs typeface="Zen Kaku Gothic New"/>
                <a:sym typeface="Zen Kaku Gothic New"/>
              </a:rPr>
              <a:t>タイアップ掲載期間終了後、</a:t>
            </a:r>
            <a:endParaRPr kumimoji="0" lang="en-US" altLang="ja-JP" sz="1200" b="1" kern="0">
              <a:solidFill>
                <a:srgbClr val="000000"/>
              </a:solidFill>
              <a:latin typeface="游ゴシック" panose="020B0400000000000000" pitchFamily="50" charset="-128"/>
              <a:ea typeface="游ゴシック" panose="020B0400000000000000" pitchFamily="50" charset="-128"/>
              <a:cs typeface="Zen Kaku Gothic New"/>
              <a:sym typeface="Zen Kaku Gothic New"/>
            </a:endParaRPr>
          </a:p>
          <a:p>
            <a:pPr defTabSz="1219170">
              <a:buClr>
                <a:srgbClr val="000000"/>
              </a:buClr>
            </a:pPr>
            <a:r>
              <a:rPr kumimoji="0" lang="ja-JP" altLang="en-US" sz="1200" b="1" kern="0">
                <a:solidFill>
                  <a:srgbClr val="000000"/>
                </a:solidFill>
                <a:latin typeface="游ゴシック" panose="020B0400000000000000" pitchFamily="50" charset="-128"/>
                <a:ea typeface="游ゴシック" panose="020B0400000000000000" pitchFamily="50" charset="-128"/>
                <a:cs typeface="Zen Kaku Gothic New"/>
                <a:sym typeface="Zen Kaku Gothic New"/>
              </a:rPr>
              <a:t>接触者と非接触者にアンケートを配信</a:t>
            </a:r>
            <a:endParaRPr kumimoji="0" sz="1200" b="1" kern="0">
              <a:solidFill>
                <a:srgbClr val="000000"/>
              </a:solidFill>
              <a:latin typeface="游ゴシック" panose="020B0400000000000000" pitchFamily="50" charset="-128"/>
              <a:ea typeface="游ゴシック" panose="020B0400000000000000" pitchFamily="50" charset="-128"/>
              <a:cs typeface="Zen Kaku Gothic New"/>
              <a:sym typeface="Zen Kaku Gothic New"/>
            </a:endParaRPr>
          </a:p>
        </p:txBody>
      </p:sp>
      <p:cxnSp>
        <p:nvCxnSpPr>
          <p:cNvPr id="322" name="Google Shape;667;p40">
            <a:extLst>
              <a:ext uri="{FF2B5EF4-FFF2-40B4-BE49-F238E27FC236}">
                <a16:creationId xmlns:a16="http://schemas.microsoft.com/office/drawing/2014/main" id="{5D3DD783-B520-8D3E-9211-15236B906095}"/>
              </a:ext>
            </a:extLst>
          </p:cNvPr>
          <p:cNvCxnSpPr>
            <a:cxnSpLocks/>
          </p:cNvCxnSpPr>
          <p:nvPr/>
        </p:nvCxnSpPr>
        <p:spPr>
          <a:xfrm>
            <a:off x="2594183" y="3491523"/>
            <a:ext cx="615151" cy="0"/>
          </a:xfrm>
          <a:prstGeom prst="straightConnector1">
            <a:avLst/>
          </a:prstGeom>
          <a:noFill/>
          <a:ln w="25400" cap="flat" cmpd="sng">
            <a:solidFill>
              <a:schemeClr val="tx1">
                <a:lumMod val="85000"/>
                <a:lumOff val="15000"/>
              </a:schemeClr>
            </a:solidFill>
            <a:prstDash val="solid"/>
            <a:round/>
            <a:headEnd type="none" w="med" len="med"/>
            <a:tailEnd type="triangle" w="med" len="med"/>
          </a:ln>
        </p:spPr>
      </p:cxnSp>
      <p:pic>
        <p:nvPicPr>
          <p:cNvPr id="327" name="図 326">
            <a:extLst>
              <a:ext uri="{FF2B5EF4-FFF2-40B4-BE49-F238E27FC236}">
                <a16:creationId xmlns:a16="http://schemas.microsoft.com/office/drawing/2014/main" id="{C01F5983-53DE-7E4C-24F5-A30154E92F90}"/>
              </a:ext>
            </a:extLst>
          </p:cNvPr>
          <p:cNvPicPr>
            <a:picLocks noChangeAspect="1"/>
          </p:cNvPicPr>
          <p:nvPr/>
        </p:nvPicPr>
        <p:blipFill rotWithShape="1">
          <a:blip r:embed="rId4"/>
          <a:srcRect b="29293"/>
          <a:stretch/>
        </p:blipFill>
        <p:spPr>
          <a:xfrm>
            <a:off x="4622497" y="3082903"/>
            <a:ext cx="1150019" cy="1649620"/>
          </a:xfrm>
          <a:prstGeom prst="rect">
            <a:avLst/>
          </a:prstGeom>
        </p:spPr>
      </p:pic>
      <p:pic>
        <p:nvPicPr>
          <p:cNvPr id="329" name="図 328" descr="グラフィカル ユーザー インターフェイス, アプリケーション&#10;&#10;自動的に生成された説明">
            <a:extLst>
              <a:ext uri="{FF2B5EF4-FFF2-40B4-BE49-F238E27FC236}">
                <a16:creationId xmlns:a16="http://schemas.microsoft.com/office/drawing/2014/main" id="{1D263603-31EB-E603-B906-A72EE8A631A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149262" y="3064703"/>
            <a:ext cx="1148847" cy="2197359"/>
          </a:xfrm>
          <a:prstGeom prst="rect">
            <a:avLst/>
          </a:prstGeom>
          <a:ln w="6350">
            <a:solidFill>
              <a:schemeClr val="bg1">
                <a:lumMod val="85000"/>
              </a:schemeClr>
            </a:solidFill>
          </a:ln>
        </p:spPr>
      </p:pic>
      <p:sp>
        <p:nvSpPr>
          <p:cNvPr id="331" name="Google Shape;1190;p114">
            <a:extLst>
              <a:ext uri="{FF2B5EF4-FFF2-40B4-BE49-F238E27FC236}">
                <a16:creationId xmlns:a16="http://schemas.microsoft.com/office/drawing/2014/main" id="{9C7358F7-A64C-2668-9785-300EC5385E86}"/>
              </a:ext>
            </a:extLst>
          </p:cNvPr>
          <p:cNvSpPr/>
          <p:nvPr/>
        </p:nvSpPr>
        <p:spPr>
          <a:xfrm>
            <a:off x="3400995" y="3089150"/>
            <a:ext cx="804748" cy="804748"/>
          </a:xfrm>
          <a:prstGeom prst="ellipse">
            <a:avLst/>
          </a:prstGeom>
          <a:solidFill>
            <a:srgbClr val="FDAACA"/>
          </a:solidFill>
          <a:ln>
            <a:noFill/>
          </a:ln>
        </p:spPr>
        <p:txBody>
          <a:bodyPr spcFirstLastPara="1" wrap="square" lIns="91425" tIns="91425" rIns="91425" bIns="91425" anchor="ctr" anchorCtr="0">
            <a:noAutofit/>
          </a:bodyPr>
          <a:lstStyle/>
          <a:p>
            <a:pPr defTabSz="1219170">
              <a:buClr>
                <a:srgbClr val="000000"/>
              </a:buClr>
            </a:pPr>
            <a:endParaRPr kumimoji="0" sz="800" b="1" kern="0">
              <a:solidFill>
                <a:srgbClr val="000000"/>
              </a:solidFill>
              <a:latin typeface="游ゴシック" panose="020B0400000000000000" pitchFamily="50" charset="-128"/>
              <a:ea typeface="游ゴシック" panose="020B0400000000000000" pitchFamily="50" charset="-128"/>
              <a:cs typeface="Arial"/>
              <a:sym typeface="Arial"/>
            </a:endParaRPr>
          </a:p>
        </p:txBody>
      </p:sp>
      <p:pic>
        <p:nvPicPr>
          <p:cNvPr id="332" name="Google Shape;1191;p114" descr="アイコン&#10;&#10;自動的に生成された説明">
            <a:extLst>
              <a:ext uri="{FF2B5EF4-FFF2-40B4-BE49-F238E27FC236}">
                <a16:creationId xmlns:a16="http://schemas.microsoft.com/office/drawing/2014/main" id="{B68F4623-ED74-751F-3893-BCD092E52E96}"/>
              </a:ext>
            </a:extLst>
          </p:cNvPr>
          <p:cNvPicPr preferRelativeResize="0"/>
          <p:nvPr/>
        </p:nvPicPr>
        <p:blipFill rotWithShape="1">
          <a:blip r:embed="rId6" cstate="print">
            <a:alphaModFix/>
            <a:extLst>
              <a:ext uri="{28A0092B-C50C-407E-A947-70E740481C1C}">
                <a14:useLocalDpi xmlns:a14="http://schemas.microsoft.com/office/drawing/2010/main"/>
              </a:ext>
            </a:extLst>
          </a:blip>
          <a:srcRect t="-1780"/>
          <a:stretch/>
        </p:blipFill>
        <p:spPr>
          <a:xfrm>
            <a:off x="3558406" y="3196427"/>
            <a:ext cx="207015" cy="216619"/>
          </a:xfrm>
          <a:prstGeom prst="rect">
            <a:avLst/>
          </a:prstGeom>
          <a:noFill/>
          <a:ln>
            <a:noFill/>
          </a:ln>
        </p:spPr>
      </p:pic>
      <p:pic>
        <p:nvPicPr>
          <p:cNvPr id="333" name="Google Shape;1192;p114" descr="アイコン&#10;&#10;自動的に生成された説明">
            <a:extLst>
              <a:ext uri="{FF2B5EF4-FFF2-40B4-BE49-F238E27FC236}">
                <a16:creationId xmlns:a16="http://schemas.microsoft.com/office/drawing/2014/main" id="{09C60126-4DA6-4D8E-49A8-7D441DF3AB48}"/>
              </a:ext>
            </a:extLst>
          </p:cNvPr>
          <p:cNvPicPr preferRelativeResize="0"/>
          <p:nvPr/>
        </p:nvPicPr>
        <p:blipFill rotWithShape="1">
          <a:blip r:embed="rId6" cstate="print">
            <a:alphaModFix/>
            <a:extLst>
              <a:ext uri="{28A0092B-C50C-407E-A947-70E740481C1C}">
                <a14:useLocalDpi xmlns:a14="http://schemas.microsoft.com/office/drawing/2010/main"/>
              </a:ext>
            </a:extLst>
          </a:blip>
          <a:srcRect t="-1780"/>
          <a:stretch/>
        </p:blipFill>
        <p:spPr>
          <a:xfrm>
            <a:off x="3831975" y="3196761"/>
            <a:ext cx="207015" cy="216619"/>
          </a:xfrm>
          <a:prstGeom prst="rect">
            <a:avLst/>
          </a:prstGeom>
          <a:noFill/>
          <a:ln>
            <a:noFill/>
          </a:ln>
        </p:spPr>
      </p:pic>
      <p:pic>
        <p:nvPicPr>
          <p:cNvPr id="334" name="Google Shape;1193;p114" descr="アイコン&#10;&#10;自動的に生成された説明">
            <a:extLst>
              <a:ext uri="{FF2B5EF4-FFF2-40B4-BE49-F238E27FC236}">
                <a16:creationId xmlns:a16="http://schemas.microsoft.com/office/drawing/2014/main" id="{46F9D4BC-EFAA-CA62-ECBD-9FFC62F21CA9}"/>
              </a:ext>
            </a:extLst>
          </p:cNvPr>
          <p:cNvPicPr preferRelativeResize="0"/>
          <p:nvPr/>
        </p:nvPicPr>
        <p:blipFill rotWithShape="1">
          <a:blip r:embed="rId6" cstate="print">
            <a:alphaModFix/>
            <a:extLst>
              <a:ext uri="{28A0092B-C50C-407E-A947-70E740481C1C}">
                <a14:useLocalDpi xmlns:a14="http://schemas.microsoft.com/office/drawing/2010/main"/>
              </a:ext>
            </a:extLst>
          </a:blip>
          <a:srcRect t="-1780"/>
          <a:stretch/>
        </p:blipFill>
        <p:spPr>
          <a:xfrm>
            <a:off x="3441563" y="3465692"/>
            <a:ext cx="207015" cy="216619"/>
          </a:xfrm>
          <a:prstGeom prst="rect">
            <a:avLst/>
          </a:prstGeom>
          <a:noFill/>
          <a:ln>
            <a:noFill/>
          </a:ln>
        </p:spPr>
      </p:pic>
      <p:pic>
        <p:nvPicPr>
          <p:cNvPr id="335" name="Google Shape;1194;p114" descr="アイコン&#10;&#10;自動的に生成された説明">
            <a:extLst>
              <a:ext uri="{FF2B5EF4-FFF2-40B4-BE49-F238E27FC236}">
                <a16:creationId xmlns:a16="http://schemas.microsoft.com/office/drawing/2014/main" id="{012E8200-A75A-4C07-D087-7CB4DE69CE59}"/>
              </a:ext>
            </a:extLst>
          </p:cNvPr>
          <p:cNvPicPr preferRelativeResize="0"/>
          <p:nvPr/>
        </p:nvPicPr>
        <p:blipFill rotWithShape="1">
          <a:blip r:embed="rId6" cstate="print">
            <a:alphaModFix/>
            <a:extLst>
              <a:ext uri="{28A0092B-C50C-407E-A947-70E740481C1C}">
                <a14:useLocalDpi xmlns:a14="http://schemas.microsoft.com/office/drawing/2010/main"/>
              </a:ext>
            </a:extLst>
          </a:blip>
          <a:srcRect t="-1780"/>
          <a:stretch/>
        </p:blipFill>
        <p:spPr>
          <a:xfrm>
            <a:off x="3699861" y="3466027"/>
            <a:ext cx="207015" cy="216619"/>
          </a:xfrm>
          <a:prstGeom prst="rect">
            <a:avLst/>
          </a:prstGeom>
          <a:noFill/>
          <a:ln>
            <a:noFill/>
          </a:ln>
        </p:spPr>
      </p:pic>
      <p:pic>
        <p:nvPicPr>
          <p:cNvPr id="336" name="Google Shape;1195;p114" descr="アイコン&#10;&#10;自動的に生成された説明">
            <a:extLst>
              <a:ext uri="{FF2B5EF4-FFF2-40B4-BE49-F238E27FC236}">
                <a16:creationId xmlns:a16="http://schemas.microsoft.com/office/drawing/2014/main" id="{428652F7-F36A-4617-1388-8D0C6840022E}"/>
              </a:ext>
            </a:extLst>
          </p:cNvPr>
          <p:cNvPicPr preferRelativeResize="0"/>
          <p:nvPr/>
        </p:nvPicPr>
        <p:blipFill rotWithShape="1">
          <a:blip r:embed="rId6" cstate="print">
            <a:alphaModFix/>
            <a:extLst>
              <a:ext uri="{28A0092B-C50C-407E-A947-70E740481C1C}">
                <a14:useLocalDpi xmlns:a14="http://schemas.microsoft.com/office/drawing/2010/main"/>
              </a:ext>
            </a:extLst>
          </a:blip>
          <a:srcRect t="-1780"/>
          <a:stretch/>
        </p:blipFill>
        <p:spPr>
          <a:xfrm>
            <a:off x="3958158" y="3465356"/>
            <a:ext cx="207015" cy="216619"/>
          </a:xfrm>
          <a:prstGeom prst="rect">
            <a:avLst/>
          </a:prstGeom>
          <a:noFill/>
          <a:ln>
            <a:noFill/>
          </a:ln>
        </p:spPr>
      </p:pic>
      <p:grpSp>
        <p:nvGrpSpPr>
          <p:cNvPr id="337" name="Google Shape;1189;p114">
            <a:extLst>
              <a:ext uri="{FF2B5EF4-FFF2-40B4-BE49-F238E27FC236}">
                <a16:creationId xmlns:a16="http://schemas.microsoft.com/office/drawing/2014/main" id="{0FEDE499-A111-F93D-CB8D-0BA83D910414}"/>
              </a:ext>
            </a:extLst>
          </p:cNvPr>
          <p:cNvGrpSpPr/>
          <p:nvPr/>
        </p:nvGrpSpPr>
        <p:grpSpPr>
          <a:xfrm>
            <a:off x="3400995" y="4232599"/>
            <a:ext cx="804748" cy="804748"/>
            <a:chOff x="3550063" y="1929200"/>
            <a:chExt cx="1610700" cy="1610700"/>
          </a:xfrm>
        </p:grpSpPr>
        <p:sp>
          <p:nvSpPr>
            <p:cNvPr id="349" name="Google Shape;1190;p114">
              <a:extLst>
                <a:ext uri="{FF2B5EF4-FFF2-40B4-BE49-F238E27FC236}">
                  <a16:creationId xmlns:a16="http://schemas.microsoft.com/office/drawing/2014/main" id="{4FC5142A-5513-C98F-5651-98CDAF44EA88}"/>
                </a:ext>
              </a:extLst>
            </p:cNvPr>
            <p:cNvSpPr/>
            <p:nvPr/>
          </p:nvSpPr>
          <p:spPr>
            <a:xfrm>
              <a:off x="3550063" y="1929200"/>
              <a:ext cx="1610700" cy="1610700"/>
            </a:xfrm>
            <a:prstGeom prst="ellipse">
              <a:avLst/>
            </a:prstGeom>
            <a:solidFill>
              <a:schemeClr val="lt2"/>
            </a:solidFill>
            <a:ln>
              <a:noFill/>
            </a:ln>
          </p:spPr>
          <p:txBody>
            <a:bodyPr spcFirstLastPara="1" wrap="square" lIns="91425" tIns="91425" rIns="91425" bIns="91425" anchor="ctr" anchorCtr="0">
              <a:noAutofit/>
            </a:bodyPr>
            <a:lstStyle/>
            <a:p>
              <a:pPr defTabSz="1219170">
                <a:buClr>
                  <a:srgbClr val="000000"/>
                </a:buClr>
              </a:pPr>
              <a:endParaRPr kumimoji="0" sz="800" b="1" kern="0">
                <a:solidFill>
                  <a:srgbClr val="000000"/>
                </a:solidFill>
                <a:latin typeface="游ゴシック" panose="020B0400000000000000" pitchFamily="50" charset="-128"/>
                <a:ea typeface="游ゴシック" panose="020B0400000000000000" pitchFamily="50" charset="-128"/>
                <a:cs typeface="Arial"/>
                <a:sym typeface="Arial"/>
              </a:endParaRPr>
            </a:p>
          </p:txBody>
        </p:sp>
        <p:pic>
          <p:nvPicPr>
            <p:cNvPr id="350" name="Google Shape;1191;p114" descr="アイコン&#10;&#10;自動的に生成された説明">
              <a:extLst>
                <a:ext uri="{FF2B5EF4-FFF2-40B4-BE49-F238E27FC236}">
                  <a16:creationId xmlns:a16="http://schemas.microsoft.com/office/drawing/2014/main" id="{56AD8834-E748-EA3C-5DD0-CE877A65D9C9}"/>
                </a:ext>
              </a:extLst>
            </p:cNvPr>
            <p:cNvPicPr preferRelativeResize="0"/>
            <p:nvPr/>
          </p:nvPicPr>
          <p:blipFill rotWithShape="1">
            <a:blip r:embed="rId6" cstate="print">
              <a:alphaModFix/>
              <a:extLst>
                <a:ext uri="{28A0092B-C50C-407E-A947-70E740481C1C}">
                  <a14:useLocalDpi xmlns:a14="http://schemas.microsoft.com/office/drawing/2010/main"/>
                </a:ext>
              </a:extLst>
            </a:blip>
            <a:srcRect t="-1780"/>
            <a:stretch/>
          </p:blipFill>
          <p:spPr>
            <a:xfrm>
              <a:off x="3865123" y="2143915"/>
              <a:ext cx="414337" cy="433562"/>
            </a:xfrm>
            <a:prstGeom prst="rect">
              <a:avLst/>
            </a:prstGeom>
            <a:noFill/>
            <a:ln>
              <a:noFill/>
            </a:ln>
          </p:spPr>
        </p:pic>
        <p:pic>
          <p:nvPicPr>
            <p:cNvPr id="351" name="Google Shape;1192;p114" descr="アイコン&#10;&#10;自動的に生成された説明">
              <a:extLst>
                <a:ext uri="{FF2B5EF4-FFF2-40B4-BE49-F238E27FC236}">
                  <a16:creationId xmlns:a16="http://schemas.microsoft.com/office/drawing/2014/main" id="{D96CBF38-F53D-3EFF-CB36-909BADE4B0E6}"/>
                </a:ext>
              </a:extLst>
            </p:cNvPr>
            <p:cNvPicPr preferRelativeResize="0"/>
            <p:nvPr/>
          </p:nvPicPr>
          <p:blipFill rotWithShape="1">
            <a:blip r:embed="rId6" cstate="print">
              <a:alphaModFix/>
              <a:extLst>
                <a:ext uri="{28A0092B-C50C-407E-A947-70E740481C1C}">
                  <a14:useLocalDpi xmlns:a14="http://schemas.microsoft.com/office/drawing/2010/main"/>
                </a:ext>
              </a:extLst>
            </a:blip>
            <a:srcRect t="-1780"/>
            <a:stretch/>
          </p:blipFill>
          <p:spPr>
            <a:xfrm>
              <a:off x="4412670" y="2144586"/>
              <a:ext cx="414337" cy="433562"/>
            </a:xfrm>
            <a:prstGeom prst="rect">
              <a:avLst/>
            </a:prstGeom>
            <a:noFill/>
            <a:ln>
              <a:noFill/>
            </a:ln>
          </p:spPr>
        </p:pic>
        <p:pic>
          <p:nvPicPr>
            <p:cNvPr id="352" name="Google Shape;1193;p114" descr="アイコン&#10;&#10;自動的に生成された説明">
              <a:extLst>
                <a:ext uri="{FF2B5EF4-FFF2-40B4-BE49-F238E27FC236}">
                  <a16:creationId xmlns:a16="http://schemas.microsoft.com/office/drawing/2014/main" id="{A4D583CC-EB1D-3D19-B351-1472CE555687}"/>
                </a:ext>
              </a:extLst>
            </p:cNvPr>
            <p:cNvPicPr preferRelativeResize="0"/>
            <p:nvPr/>
          </p:nvPicPr>
          <p:blipFill rotWithShape="1">
            <a:blip r:embed="rId6" cstate="print">
              <a:alphaModFix/>
              <a:extLst>
                <a:ext uri="{28A0092B-C50C-407E-A947-70E740481C1C}">
                  <a14:useLocalDpi xmlns:a14="http://schemas.microsoft.com/office/drawing/2010/main"/>
                </a:ext>
              </a:extLst>
            </a:blip>
            <a:srcRect t="-1780"/>
            <a:stretch/>
          </p:blipFill>
          <p:spPr>
            <a:xfrm>
              <a:off x="3631261" y="2682847"/>
              <a:ext cx="414337" cy="433562"/>
            </a:xfrm>
            <a:prstGeom prst="rect">
              <a:avLst/>
            </a:prstGeom>
            <a:noFill/>
            <a:ln>
              <a:noFill/>
            </a:ln>
          </p:spPr>
        </p:pic>
        <p:pic>
          <p:nvPicPr>
            <p:cNvPr id="353" name="Google Shape;1194;p114" descr="アイコン&#10;&#10;自動的に生成された説明">
              <a:extLst>
                <a:ext uri="{FF2B5EF4-FFF2-40B4-BE49-F238E27FC236}">
                  <a16:creationId xmlns:a16="http://schemas.microsoft.com/office/drawing/2014/main" id="{BA48D865-C9B3-9BB0-550B-ADBC8F1548AC}"/>
                </a:ext>
              </a:extLst>
            </p:cNvPr>
            <p:cNvPicPr preferRelativeResize="0"/>
            <p:nvPr/>
          </p:nvPicPr>
          <p:blipFill rotWithShape="1">
            <a:blip r:embed="rId6" cstate="print">
              <a:alphaModFix/>
              <a:extLst>
                <a:ext uri="{28A0092B-C50C-407E-A947-70E740481C1C}">
                  <a14:useLocalDpi xmlns:a14="http://schemas.microsoft.com/office/drawing/2010/main"/>
                </a:ext>
              </a:extLst>
            </a:blip>
            <a:srcRect t="-1780"/>
            <a:stretch/>
          </p:blipFill>
          <p:spPr>
            <a:xfrm>
              <a:off x="4148243" y="2683518"/>
              <a:ext cx="414337" cy="433562"/>
            </a:xfrm>
            <a:prstGeom prst="rect">
              <a:avLst/>
            </a:prstGeom>
            <a:noFill/>
            <a:ln>
              <a:noFill/>
            </a:ln>
          </p:spPr>
        </p:pic>
        <p:pic>
          <p:nvPicPr>
            <p:cNvPr id="354" name="Google Shape;1195;p114" descr="アイコン&#10;&#10;自動的に生成された説明">
              <a:extLst>
                <a:ext uri="{FF2B5EF4-FFF2-40B4-BE49-F238E27FC236}">
                  <a16:creationId xmlns:a16="http://schemas.microsoft.com/office/drawing/2014/main" id="{7938D040-3DFF-8398-2CA2-501F5056FC5C}"/>
                </a:ext>
              </a:extLst>
            </p:cNvPr>
            <p:cNvPicPr preferRelativeResize="0"/>
            <p:nvPr/>
          </p:nvPicPr>
          <p:blipFill rotWithShape="1">
            <a:blip r:embed="rId6" cstate="print">
              <a:alphaModFix/>
              <a:extLst>
                <a:ext uri="{28A0092B-C50C-407E-A947-70E740481C1C}">
                  <a14:useLocalDpi xmlns:a14="http://schemas.microsoft.com/office/drawing/2010/main"/>
                </a:ext>
              </a:extLst>
            </a:blip>
            <a:srcRect t="-1780"/>
            <a:stretch/>
          </p:blipFill>
          <p:spPr>
            <a:xfrm>
              <a:off x="4665225" y="2682175"/>
              <a:ext cx="414337" cy="433562"/>
            </a:xfrm>
            <a:prstGeom prst="rect">
              <a:avLst/>
            </a:prstGeom>
            <a:noFill/>
            <a:ln>
              <a:noFill/>
            </a:ln>
          </p:spPr>
        </p:pic>
      </p:grpSp>
      <p:grpSp>
        <p:nvGrpSpPr>
          <p:cNvPr id="367" name="グループ化 366">
            <a:extLst>
              <a:ext uri="{FF2B5EF4-FFF2-40B4-BE49-F238E27FC236}">
                <a16:creationId xmlns:a16="http://schemas.microsoft.com/office/drawing/2014/main" id="{F00A3B3E-B04C-8A81-CF4B-0FCEB3E1CE84}"/>
              </a:ext>
            </a:extLst>
          </p:cNvPr>
          <p:cNvGrpSpPr/>
          <p:nvPr/>
        </p:nvGrpSpPr>
        <p:grpSpPr>
          <a:xfrm>
            <a:off x="4350668" y="3465355"/>
            <a:ext cx="286056" cy="1135684"/>
            <a:chOff x="4206753" y="3367472"/>
            <a:chExt cx="431085" cy="1135684"/>
          </a:xfrm>
        </p:grpSpPr>
        <p:cxnSp>
          <p:nvCxnSpPr>
            <p:cNvPr id="356" name="Google Shape;667;p40">
              <a:extLst>
                <a:ext uri="{FF2B5EF4-FFF2-40B4-BE49-F238E27FC236}">
                  <a16:creationId xmlns:a16="http://schemas.microsoft.com/office/drawing/2014/main" id="{87F5DDDF-B764-0232-4203-1B4997411A81}"/>
                </a:ext>
              </a:extLst>
            </p:cNvPr>
            <p:cNvCxnSpPr>
              <a:cxnSpLocks/>
            </p:cNvCxnSpPr>
            <p:nvPr/>
          </p:nvCxnSpPr>
          <p:spPr>
            <a:xfrm>
              <a:off x="4209148" y="3367472"/>
              <a:ext cx="428690" cy="0"/>
            </a:xfrm>
            <a:prstGeom prst="straightConnector1">
              <a:avLst/>
            </a:prstGeom>
            <a:noFill/>
            <a:ln w="25400" cap="flat" cmpd="sng">
              <a:solidFill>
                <a:schemeClr val="tx1">
                  <a:lumMod val="85000"/>
                  <a:lumOff val="15000"/>
                </a:schemeClr>
              </a:solidFill>
              <a:prstDash val="solid"/>
              <a:round/>
              <a:headEnd type="none" w="med" len="med"/>
              <a:tailEnd type="triangle" w="med" len="med"/>
            </a:ln>
          </p:spPr>
        </p:cxnSp>
        <p:cxnSp>
          <p:nvCxnSpPr>
            <p:cNvPr id="357" name="Google Shape;667;p40">
              <a:extLst>
                <a:ext uri="{FF2B5EF4-FFF2-40B4-BE49-F238E27FC236}">
                  <a16:creationId xmlns:a16="http://schemas.microsoft.com/office/drawing/2014/main" id="{2AD659E1-D843-EE11-8CE5-01B11457927C}"/>
                </a:ext>
              </a:extLst>
            </p:cNvPr>
            <p:cNvCxnSpPr>
              <a:cxnSpLocks/>
            </p:cNvCxnSpPr>
            <p:nvPr/>
          </p:nvCxnSpPr>
          <p:spPr>
            <a:xfrm>
              <a:off x="4206753" y="4503156"/>
              <a:ext cx="428690" cy="0"/>
            </a:xfrm>
            <a:prstGeom prst="straightConnector1">
              <a:avLst/>
            </a:prstGeom>
            <a:noFill/>
            <a:ln w="25400" cap="flat" cmpd="sng">
              <a:solidFill>
                <a:schemeClr val="tx1">
                  <a:lumMod val="85000"/>
                  <a:lumOff val="15000"/>
                </a:schemeClr>
              </a:solidFill>
              <a:prstDash val="solid"/>
              <a:round/>
              <a:headEnd type="none" w="med" len="med"/>
              <a:tailEnd type="triangle" w="med" len="med"/>
            </a:ln>
          </p:spPr>
        </p:cxnSp>
      </p:grpSp>
      <p:sp>
        <p:nvSpPr>
          <p:cNvPr id="358" name="Google Shape;670;p40">
            <a:extLst>
              <a:ext uri="{FF2B5EF4-FFF2-40B4-BE49-F238E27FC236}">
                <a16:creationId xmlns:a16="http://schemas.microsoft.com/office/drawing/2014/main" id="{22CC5176-B3A7-0E66-3CED-734530084059}"/>
              </a:ext>
            </a:extLst>
          </p:cNvPr>
          <p:cNvSpPr txBox="1"/>
          <p:nvPr/>
        </p:nvSpPr>
        <p:spPr>
          <a:xfrm>
            <a:off x="3395307" y="4981388"/>
            <a:ext cx="841584" cy="346347"/>
          </a:xfrm>
          <a:prstGeom prst="rect">
            <a:avLst/>
          </a:prstGeom>
          <a:noFill/>
          <a:ln>
            <a:noFill/>
          </a:ln>
        </p:spPr>
        <p:txBody>
          <a:bodyPr spcFirstLastPara="1" wrap="square" lIns="91425" tIns="91425" rIns="91425" bIns="91425" anchor="t" anchorCtr="0">
            <a:spAutoFit/>
          </a:bodyPr>
          <a:lstStyle/>
          <a:p>
            <a:pPr algn="ctr" defTabSz="1219170">
              <a:buClr>
                <a:srgbClr val="000000"/>
              </a:buClr>
            </a:pPr>
            <a:r>
              <a:rPr kumimoji="0" lang="ja-JP" altLang="en-US" sz="1051" b="1" kern="0">
                <a:solidFill>
                  <a:srgbClr val="000000"/>
                </a:solidFill>
                <a:latin typeface="游ゴシック" panose="020B0400000000000000" pitchFamily="50" charset="-128"/>
                <a:ea typeface="游ゴシック" panose="020B0400000000000000" pitchFamily="50" charset="-128"/>
                <a:cs typeface="Zen Kaku Gothic New"/>
                <a:sym typeface="Zen Kaku Gothic New"/>
              </a:rPr>
              <a:t>非接触者</a:t>
            </a:r>
            <a:endParaRPr kumimoji="0" sz="1051" b="1" kern="0">
              <a:solidFill>
                <a:srgbClr val="000000"/>
              </a:solidFill>
              <a:latin typeface="游ゴシック" panose="020B0400000000000000" pitchFamily="50" charset="-128"/>
              <a:ea typeface="游ゴシック" panose="020B0400000000000000" pitchFamily="50" charset="-128"/>
              <a:cs typeface="Zen Kaku Gothic New"/>
              <a:sym typeface="Zen Kaku Gothic New"/>
            </a:endParaRPr>
          </a:p>
        </p:txBody>
      </p:sp>
      <p:sp>
        <p:nvSpPr>
          <p:cNvPr id="361" name="Google Shape;670;p40">
            <a:extLst>
              <a:ext uri="{FF2B5EF4-FFF2-40B4-BE49-F238E27FC236}">
                <a16:creationId xmlns:a16="http://schemas.microsoft.com/office/drawing/2014/main" id="{7D368724-E6DC-B672-E0B9-C229F1B4E92E}"/>
              </a:ext>
            </a:extLst>
          </p:cNvPr>
          <p:cNvSpPr txBox="1"/>
          <p:nvPr/>
        </p:nvSpPr>
        <p:spPr>
          <a:xfrm>
            <a:off x="3383004" y="3868228"/>
            <a:ext cx="841584" cy="346347"/>
          </a:xfrm>
          <a:prstGeom prst="rect">
            <a:avLst/>
          </a:prstGeom>
          <a:noFill/>
          <a:ln>
            <a:noFill/>
          </a:ln>
        </p:spPr>
        <p:txBody>
          <a:bodyPr spcFirstLastPara="1" wrap="square" lIns="91425" tIns="91425" rIns="91425" bIns="91425" anchor="t" anchorCtr="0">
            <a:spAutoFit/>
          </a:bodyPr>
          <a:lstStyle/>
          <a:p>
            <a:pPr algn="ctr" defTabSz="1219170">
              <a:buClr>
                <a:srgbClr val="000000"/>
              </a:buClr>
            </a:pPr>
            <a:r>
              <a:rPr kumimoji="0" lang="ja-JP" altLang="en-US" sz="1051" b="1" kern="0">
                <a:solidFill>
                  <a:srgbClr val="000000"/>
                </a:solidFill>
                <a:latin typeface="游ゴシック" panose="020B0400000000000000" pitchFamily="50" charset="-128"/>
                <a:ea typeface="游ゴシック" panose="020B0400000000000000" pitchFamily="50" charset="-128"/>
                <a:cs typeface="Zen Kaku Gothic New"/>
                <a:sym typeface="Zen Kaku Gothic New"/>
              </a:rPr>
              <a:t>接触者</a:t>
            </a:r>
            <a:endParaRPr kumimoji="0" sz="1051" b="1" kern="0">
              <a:solidFill>
                <a:srgbClr val="000000"/>
              </a:solidFill>
              <a:latin typeface="游ゴシック" panose="020B0400000000000000" pitchFamily="50" charset="-128"/>
              <a:ea typeface="游ゴシック" panose="020B0400000000000000" pitchFamily="50" charset="-128"/>
              <a:cs typeface="Zen Kaku Gothic New"/>
              <a:sym typeface="Zen Kaku Gothic New"/>
            </a:endParaRPr>
          </a:p>
        </p:txBody>
      </p:sp>
      <p:sp>
        <p:nvSpPr>
          <p:cNvPr id="365" name="Google Shape;670;p40">
            <a:extLst>
              <a:ext uri="{FF2B5EF4-FFF2-40B4-BE49-F238E27FC236}">
                <a16:creationId xmlns:a16="http://schemas.microsoft.com/office/drawing/2014/main" id="{7F48CB70-6A38-3D1E-D770-F88F8DB1732E}"/>
              </a:ext>
            </a:extLst>
          </p:cNvPr>
          <p:cNvSpPr txBox="1"/>
          <p:nvPr/>
        </p:nvSpPr>
        <p:spPr>
          <a:xfrm>
            <a:off x="8666631" y="2973794"/>
            <a:ext cx="3230543" cy="369302"/>
          </a:xfrm>
          <a:prstGeom prst="rect">
            <a:avLst/>
          </a:prstGeom>
          <a:noFill/>
          <a:ln>
            <a:noFill/>
          </a:ln>
        </p:spPr>
        <p:txBody>
          <a:bodyPr spcFirstLastPara="1" wrap="square" lIns="91425" tIns="91425" rIns="91425" bIns="91425" anchor="t" anchorCtr="0">
            <a:spAutoFit/>
          </a:bodyPr>
          <a:lstStyle/>
          <a:p>
            <a:pPr algn="ctr" defTabSz="1219170">
              <a:buClr>
                <a:srgbClr val="000000"/>
              </a:buClr>
            </a:pPr>
            <a:r>
              <a:rPr kumimoji="0" lang="ja-JP" altLang="en-US" sz="1200" b="1" kern="0">
                <a:solidFill>
                  <a:srgbClr val="000000"/>
                </a:solidFill>
                <a:latin typeface="游ゴシック" panose="020B0400000000000000" pitchFamily="50" charset="-128"/>
                <a:ea typeface="游ゴシック" panose="020B0400000000000000" pitchFamily="50" charset="-128"/>
                <a:cs typeface="Zen Kaku Gothic New"/>
                <a:sym typeface="Zen Kaku Gothic New"/>
              </a:rPr>
              <a:t>回答を集計したレポートをご提出</a:t>
            </a:r>
            <a:endParaRPr kumimoji="0" sz="1200" b="1" kern="0">
              <a:solidFill>
                <a:srgbClr val="000000"/>
              </a:solidFill>
              <a:latin typeface="游ゴシック" panose="020B0400000000000000" pitchFamily="50" charset="-128"/>
              <a:ea typeface="游ゴシック" panose="020B0400000000000000" pitchFamily="50" charset="-128"/>
              <a:cs typeface="Zen Kaku Gothic New"/>
              <a:sym typeface="Zen Kaku Gothic New"/>
            </a:endParaRPr>
          </a:p>
        </p:txBody>
      </p:sp>
      <p:graphicFrame>
        <p:nvGraphicFramePr>
          <p:cNvPr id="366" name="表 29">
            <a:extLst>
              <a:ext uri="{FF2B5EF4-FFF2-40B4-BE49-F238E27FC236}">
                <a16:creationId xmlns:a16="http://schemas.microsoft.com/office/drawing/2014/main" id="{1F3BC432-DA5E-D669-B9AC-0DBEF9A4DE49}"/>
              </a:ext>
            </a:extLst>
          </p:cNvPr>
          <p:cNvGraphicFramePr>
            <a:graphicFrameLocks noGrp="1"/>
          </p:cNvGraphicFramePr>
          <p:nvPr>
            <p:extLst>
              <p:ext uri="{D42A27DB-BD31-4B8C-83A1-F6EECF244321}">
                <p14:modId xmlns:p14="http://schemas.microsoft.com/office/powerpoint/2010/main" val="107290383"/>
              </p:ext>
            </p:extLst>
          </p:nvPr>
        </p:nvGraphicFramePr>
        <p:xfrm>
          <a:off x="8949426" y="4582810"/>
          <a:ext cx="2861969" cy="750262"/>
        </p:xfrm>
        <a:graphic>
          <a:graphicData uri="http://schemas.openxmlformats.org/drawingml/2006/table">
            <a:tbl>
              <a:tblPr firstRow="1" bandRow="1"/>
              <a:tblGrid>
                <a:gridCol w="674966">
                  <a:extLst>
                    <a:ext uri="{9D8B030D-6E8A-4147-A177-3AD203B41FA5}">
                      <a16:colId xmlns:a16="http://schemas.microsoft.com/office/drawing/2014/main" val="4187835780"/>
                    </a:ext>
                  </a:extLst>
                </a:gridCol>
                <a:gridCol w="2187003">
                  <a:extLst>
                    <a:ext uri="{9D8B030D-6E8A-4147-A177-3AD203B41FA5}">
                      <a16:colId xmlns:a16="http://schemas.microsoft.com/office/drawing/2014/main" val="1820671097"/>
                    </a:ext>
                  </a:extLst>
                </a:gridCol>
              </a:tblGrid>
              <a:tr h="337773">
                <a:tc>
                  <a:txBody>
                    <a:bodyPr/>
                    <a:lstStyle/>
                    <a:p>
                      <a:pPr marL="0" marR="0" lvl="0" indent="0" algn="l" rtl="0">
                        <a:lnSpc>
                          <a:spcPct val="100000"/>
                        </a:lnSpc>
                        <a:spcBef>
                          <a:spcPts val="0"/>
                        </a:spcBef>
                        <a:spcAft>
                          <a:spcPts val="0"/>
                        </a:spcAft>
                        <a:buNone/>
                      </a:pPr>
                      <a:r>
                        <a:rPr lang="ja-JP"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rPr>
                        <a:t>レポート</a:t>
                      </a:r>
                      <a:endParaRPr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mpd="sng">
                      <a:noFill/>
                      <a:prstDash val="solid"/>
                    </a:lnL>
                    <a:lnR w="12700" cap="flat" cmpd="sng" algn="ctr">
                      <a:solidFill>
                        <a:schemeClr val="bg1"/>
                      </a:solidFill>
                      <a:prstDash val="solid"/>
                      <a:round/>
                      <a:headEnd type="none" w="med" len="med"/>
                      <a:tailEnd type="none" w="med" len="med"/>
                    </a:lnR>
                    <a:lnT w="12700" cmpd="sng">
                      <a:noFill/>
                      <a:prstDash val="soli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lvl="0" indent="0" algn="l" rtl="0">
                        <a:lnSpc>
                          <a:spcPct val="100000"/>
                        </a:lnSpc>
                        <a:spcBef>
                          <a:spcPts val="0"/>
                        </a:spcBef>
                        <a:spcAft>
                          <a:spcPts val="0"/>
                        </a:spcAft>
                        <a:buNone/>
                      </a:pPr>
                      <a:r>
                        <a:rPr lang="ja-JP" sz="1100" b="0" u="none" strike="noStrike" cap="none">
                          <a:latin typeface="游ゴシック" panose="020B0400000000000000" pitchFamily="50" charset="-128"/>
                          <a:ea typeface="游ゴシック" panose="020B0400000000000000" pitchFamily="50" charset="-128"/>
                          <a:cs typeface="Arial"/>
                          <a:sym typeface="Arial"/>
                        </a:rPr>
                        <a:t>定型フォーマットでご提出</a:t>
                      </a:r>
                      <a:endParaRPr sz="1100" b="0" u="none" strike="noStrike" cap="none">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ap="flat" cmpd="sng" algn="ctr">
                      <a:solidFill>
                        <a:schemeClr val="bg1"/>
                      </a:solidFill>
                      <a:prstDash val="solid"/>
                      <a:round/>
                      <a:headEnd type="none" w="med" len="med"/>
                      <a:tailEnd type="none" w="med" len="med"/>
                    </a:lnL>
                    <a:lnR w="12700" cmpd="sng">
                      <a:noFill/>
                      <a:prstDash val="solid"/>
                    </a:lnR>
                    <a:lnT w="12700" cmpd="sng">
                      <a:noFill/>
                      <a:prstDash val="soli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40026054"/>
                  </a:ext>
                </a:extLst>
              </a:tr>
              <a:tr h="412489">
                <a:tc>
                  <a:txBody>
                    <a:bodyPr/>
                    <a:lstStyle/>
                    <a:p>
                      <a:pPr marL="0" marR="0" lvl="0" indent="0" algn="l" rtl="0">
                        <a:lnSpc>
                          <a:spcPct val="100000"/>
                        </a:lnSpc>
                        <a:spcBef>
                          <a:spcPts val="0"/>
                        </a:spcBef>
                        <a:spcAft>
                          <a:spcPts val="0"/>
                        </a:spcAft>
                        <a:buNone/>
                      </a:pPr>
                      <a:r>
                        <a:rPr lang="ja-JP" altLang="en-US"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rPr>
                        <a:t>納品物</a:t>
                      </a:r>
                      <a:endParaRPr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mpd="sng">
                      <a:noFill/>
                      <a:prstDash val="soli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lvl="0" indent="0" algn="l" rtl="0">
                        <a:spcBef>
                          <a:spcPts val="0"/>
                        </a:spcBef>
                        <a:spcAft>
                          <a:spcPts val="0"/>
                        </a:spcAft>
                        <a:buSzPts val="1100"/>
                        <a:buNone/>
                      </a:pPr>
                      <a:r>
                        <a:rPr lang="ja-JP" altLang="en-US" sz="1100" b="0">
                          <a:latin typeface="游ゴシック" panose="020B0400000000000000" pitchFamily="50" charset="-128"/>
                          <a:ea typeface="游ゴシック" panose="020B0400000000000000" pitchFamily="50" charset="-128"/>
                        </a:rPr>
                        <a:t>レポートスライド</a:t>
                      </a:r>
                      <a:endParaRPr lang="en-US" altLang="ja-JP" sz="1100" b="0">
                        <a:latin typeface="游ゴシック" panose="020B0400000000000000" pitchFamily="50" charset="-128"/>
                        <a:ea typeface="游ゴシック" panose="020B0400000000000000" pitchFamily="50" charset="-128"/>
                      </a:endParaRPr>
                    </a:p>
                    <a:p>
                      <a:pPr marL="0" lvl="0" indent="0" algn="l" rtl="0">
                        <a:spcBef>
                          <a:spcPts val="0"/>
                        </a:spcBef>
                        <a:spcAft>
                          <a:spcPts val="0"/>
                        </a:spcAft>
                        <a:buSzPts val="1100"/>
                        <a:buNone/>
                      </a:pPr>
                      <a:r>
                        <a:rPr lang="ja-JP" altLang="en-US" sz="1100" b="0">
                          <a:latin typeface="游ゴシック" panose="020B0400000000000000" pitchFamily="50" charset="-128"/>
                          <a:ea typeface="游ゴシック" panose="020B0400000000000000" pitchFamily="50" charset="-128"/>
                        </a:rPr>
                        <a:t>単純集計表</a:t>
                      </a:r>
                      <a:endParaRPr sz="1100" b="0">
                        <a:latin typeface="游ゴシック" panose="020B0400000000000000" pitchFamily="50" charset="-128"/>
                        <a:ea typeface="游ゴシック" panose="020B0400000000000000" pitchFamily="50" charset="-128"/>
                      </a:endParaRPr>
                    </a:p>
                  </a:txBody>
                  <a:tcPr marL="34851" marR="8700" marT="8700" marB="8700" anchor="ctr">
                    <a:lnL w="12700" cap="flat" cmpd="sng" algn="ctr">
                      <a:solidFill>
                        <a:schemeClr val="bg1"/>
                      </a:solidFill>
                      <a:prstDash val="solid"/>
                      <a:round/>
                      <a:headEnd type="none" w="med" len="med"/>
                      <a:tailEnd type="none" w="med" len="med"/>
                    </a:lnL>
                    <a:lnR w="12700" cmpd="sng">
                      <a:noFill/>
                      <a:prstDash val="soli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53259581"/>
                  </a:ext>
                </a:extLst>
              </a:tr>
            </a:tbl>
          </a:graphicData>
        </a:graphic>
      </p:graphicFrame>
      <p:graphicFrame>
        <p:nvGraphicFramePr>
          <p:cNvPr id="18" name="表 29">
            <a:extLst>
              <a:ext uri="{FF2B5EF4-FFF2-40B4-BE49-F238E27FC236}">
                <a16:creationId xmlns:a16="http://schemas.microsoft.com/office/drawing/2014/main" id="{B228CF4A-3A3D-C8AB-94D8-11DAC2508F96}"/>
              </a:ext>
            </a:extLst>
          </p:cNvPr>
          <p:cNvGraphicFramePr>
            <a:graphicFrameLocks noGrp="1"/>
          </p:cNvGraphicFramePr>
          <p:nvPr>
            <p:extLst>
              <p:ext uri="{D42A27DB-BD31-4B8C-83A1-F6EECF244321}">
                <p14:modId xmlns:p14="http://schemas.microsoft.com/office/powerpoint/2010/main" val="758078252"/>
              </p:ext>
            </p:extLst>
          </p:nvPr>
        </p:nvGraphicFramePr>
        <p:xfrm>
          <a:off x="5866071" y="4333935"/>
          <a:ext cx="2709992" cy="1924775"/>
        </p:xfrm>
        <a:graphic>
          <a:graphicData uri="http://schemas.openxmlformats.org/drawingml/2006/table">
            <a:tbl>
              <a:tblPr firstRow="1" bandRow="1"/>
              <a:tblGrid>
                <a:gridCol w="625973">
                  <a:extLst>
                    <a:ext uri="{9D8B030D-6E8A-4147-A177-3AD203B41FA5}">
                      <a16:colId xmlns:a16="http://schemas.microsoft.com/office/drawing/2014/main" val="4187835780"/>
                    </a:ext>
                  </a:extLst>
                </a:gridCol>
                <a:gridCol w="2084019">
                  <a:extLst>
                    <a:ext uri="{9D8B030D-6E8A-4147-A177-3AD203B41FA5}">
                      <a16:colId xmlns:a16="http://schemas.microsoft.com/office/drawing/2014/main" val="1820671097"/>
                    </a:ext>
                  </a:extLst>
                </a:gridCol>
              </a:tblGrid>
              <a:tr h="667640">
                <a:tc>
                  <a:txBody>
                    <a:bodyPr/>
                    <a:lstStyle/>
                    <a:p>
                      <a:pPr marL="0" marR="0" lvl="0" indent="0" algn="l" rtl="0">
                        <a:lnSpc>
                          <a:spcPct val="100000"/>
                        </a:lnSpc>
                        <a:spcBef>
                          <a:spcPts val="0"/>
                        </a:spcBef>
                        <a:spcAft>
                          <a:spcPts val="0"/>
                        </a:spcAft>
                        <a:buNone/>
                      </a:pPr>
                      <a:r>
                        <a:rPr lang="ja-JP"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rPr>
                        <a:t>設問</a:t>
                      </a:r>
                      <a:endParaRPr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mpd="sng">
                      <a:noFill/>
                      <a:prstDash val="solid"/>
                    </a:lnL>
                    <a:lnR w="12700" cap="flat" cmpd="sng" algn="ctr">
                      <a:solidFill>
                        <a:schemeClr val="bg1"/>
                      </a:solidFill>
                      <a:prstDash val="solid"/>
                      <a:round/>
                      <a:headEnd type="none" w="med" len="med"/>
                      <a:tailEnd type="none" w="med" len="med"/>
                    </a:lnR>
                    <a:lnT w="12700" cmpd="sng">
                      <a:noFill/>
                      <a:prstDash val="soli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lvl="0" indent="0" algn="l" rtl="0">
                        <a:lnSpc>
                          <a:spcPct val="100000"/>
                        </a:lnSpc>
                        <a:spcBef>
                          <a:spcPts val="0"/>
                        </a:spcBef>
                        <a:spcAft>
                          <a:spcPts val="0"/>
                        </a:spcAft>
                        <a:buNone/>
                      </a:pPr>
                      <a:r>
                        <a:rPr lang="ja-JP" altLang="en-US" sz="1100" b="0" u="none" strike="noStrike" cap="none">
                          <a:latin typeface="游ゴシック" panose="020B0400000000000000" pitchFamily="50" charset="-128"/>
                          <a:ea typeface="游ゴシック" panose="020B0400000000000000" pitchFamily="50" charset="-128"/>
                          <a:cs typeface="Arial"/>
                          <a:sym typeface="Arial"/>
                        </a:rPr>
                        <a:t>３問</a:t>
                      </a:r>
                      <a:endParaRPr lang="en-US" altLang="ja-JP" sz="1100" b="0" u="none" strike="noStrike" cap="none">
                        <a:latin typeface="游ゴシック" panose="020B0400000000000000" pitchFamily="50" charset="-128"/>
                        <a:ea typeface="游ゴシック" panose="020B0400000000000000" pitchFamily="50" charset="-128"/>
                        <a:cs typeface="Arial"/>
                        <a:sym typeface="Arial"/>
                      </a:endParaRPr>
                    </a:p>
                    <a:p>
                      <a:pPr marL="0" marR="0" lvl="0" indent="0" algn="l" rtl="0">
                        <a:lnSpc>
                          <a:spcPct val="100000"/>
                        </a:lnSpc>
                        <a:spcBef>
                          <a:spcPts val="0"/>
                        </a:spcBef>
                        <a:spcAft>
                          <a:spcPts val="0"/>
                        </a:spcAft>
                        <a:buNone/>
                      </a:pPr>
                      <a:r>
                        <a:rPr lang="ja-JP" sz="1100" b="0" u="none" strike="noStrike" cap="none">
                          <a:latin typeface="游ゴシック" panose="020B0400000000000000" pitchFamily="50" charset="-128"/>
                          <a:ea typeface="游ゴシック" panose="020B0400000000000000" pitchFamily="50" charset="-128"/>
                          <a:cs typeface="Arial"/>
                          <a:sym typeface="Arial"/>
                        </a:rPr>
                        <a:t>①ブランド認知</a:t>
                      </a:r>
                      <a:endParaRPr sz="1300" b="0">
                        <a:latin typeface="游ゴシック" panose="020B0400000000000000" pitchFamily="50" charset="-128"/>
                        <a:ea typeface="游ゴシック" panose="020B0400000000000000" pitchFamily="50" charset="-128"/>
                      </a:endParaRPr>
                    </a:p>
                    <a:p>
                      <a:pPr marL="0" marR="0" lvl="0" indent="0" algn="l" rtl="0">
                        <a:lnSpc>
                          <a:spcPct val="100000"/>
                        </a:lnSpc>
                        <a:spcBef>
                          <a:spcPts val="0"/>
                        </a:spcBef>
                        <a:spcAft>
                          <a:spcPts val="0"/>
                        </a:spcAft>
                        <a:buNone/>
                      </a:pPr>
                      <a:r>
                        <a:rPr lang="ja-JP" sz="1100" b="0" u="none" strike="noStrike" cap="none">
                          <a:latin typeface="游ゴシック" panose="020B0400000000000000" pitchFamily="50" charset="-128"/>
                          <a:ea typeface="游ゴシック" panose="020B0400000000000000" pitchFamily="50" charset="-128"/>
                          <a:cs typeface="Arial"/>
                          <a:sym typeface="Arial"/>
                        </a:rPr>
                        <a:t>②購買意向</a:t>
                      </a:r>
                      <a:endParaRPr sz="1100" b="0" u="none" strike="noStrike" cap="none">
                        <a:latin typeface="游ゴシック" panose="020B0400000000000000" pitchFamily="50" charset="-128"/>
                        <a:ea typeface="游ゴシック" panose="020B0400000000000000" pitchFamily="50" charset="-128"/>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ja-JP" sz="1100" b="0" u="none" strike="noStrike" cap="none">
                          <a:latin typeface="游ゴシック" panose="020B0400000000000000" pitchFamily="50" charset="-128"/>
                          <a:ea typeface="游ゴシック" panose="020B0400000000000000" pitchFamily="50" charset="-128"/>
                          <a:cs typeface="Arial"/>
                          <a:sym typeface="Arial"/>
                        </a:rPr>
                        <a:t>③ブランド</a:t>
                      </a:r>
                      <a:r>
                        <a:rPr lang="ja-JP" altLang="en-US" sz="1100" b="0" u="none" strike="noStrike" cap="none">
                          <a:latin typeface="游ゴシック" panose="020B0400000000000000" pitchFamily="50" charset="-128"/>
                          <a:ea typeface="游ゴシック" panose="020B0400000000000000" pitchFamily="50" charset="-128"/>
                          <a:cs typeface="Arial"/>
                          <a:sym typeface="Arial"/>
                        </a:rPr>
                        <a:t>イメージ</a:t>
                      </a:r>
                      <a:r>
                        <a:rPr lang="ja-JP" sz="1100" b="0" u="none" strike="noStrike" cap="none">
                          <a:latin typeface="游ゴシック" panose="020B0400000000000000" pitchFamily="50" charset="-128"/>
                          <a:ea typeface="游ゴシック" panose="020B0400000000000000" pitchFamily="50" charset="-128"/>
                          <a:cs typeface="Arial"/>
                          <a:sym typeface="Arial"/>
                        </a:rPr>
                        <a:t>　※任意</a:t>
                      </a:r>
                      <a:endParaRPr sz="1300" b="0">
                        <a:latin typeface="游ゴシック" panose="020B0400000000000000" pitchFamily="50" charset="-128"/>
                        <a:ea typeface="游ゴシック" panose="020B0400000000000000" pitchFamily="50" charset="-128"/>
                      </a:endParaRPr>
                    </a:p>
                  </a:txBody>
                  <a:tcPr marL="34851" marR="8700" marT="8700" marB="8700" anchor="ctr">
                    <a:lnL w="12700" cap="flat" cmpd="sng" algn="ctr">
                      <a:solidFill>
                        <a:schemeClr val="bg1"/>
                      </a:solidFill>
                      <a:prstDash val="solid"/>
                      <a:round/>
                      <a:headEnd type="none" w="med" len="med"/>
                      <a:tailEnd type="none" w="med" len="med"/>
                    </a:lnL>
                    <a:lnR w="12700" cmpd="sng">
                      <a:noFill/>
                      <a:prstDash val="solid"/>
                    </a:lnR>
                    <a:lnT w="12700" cmpd="sng">
                      <a:noFill/>
                      <a:prstDash val="soli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40026054"/>
                  </a:ext>
                </a:extLst>
              </a:tr>
              <a:tr h="505080">
                <a:tc>
                  <a:txBody>
                    <a:bodyPr/>
                    <a:lstStyle/>
                    <a:p>
                      <a:pPr marL="0" marR="0" lvl="0" indent="0" algn="l" rtl="0">
                        <a:lnSpc>
                          <a:spcPct val="100000"/>
                        </a:lnSpc>
                        <a:spcBef>
                          <a:spcPts val="0"/>
                        </a:spcBef>
                        <a:spcAft>
                          <a:spcPts val="0"/>
                        </a:spcAft>
                        <a:buNone/>
                      </a:pPr>
                      <a:r>
                        <a:rPr lang="ja-JP"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rPr>
                        <a:t>回収数</a:t>
                      </a:r>
                      <a:endParaRPr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mpd="sng">
                      <a:noFill/>
                      <a:prstDash val="soli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lvl="0" indent="0" algn="l" rtl="0">
                        <a:spcBef>
                          <a:spcPts val="0"/>
                        </a:spcBef>
                        <a:spcAft>
                          <a:spcPts val="0"/>
                        </a:spcAft>
                        <a:buSzPts val="1100"/>
                        <a:buNone/>
                      </a:pPr>
                      <a:r>
                        <a:rPr lang="ja-JP" sz="1100" b="0">
                          <a:latin typeface="游ゴシック" panose="020B0400000000000000" pitchFamily="50" charset="-128"/>
                          <a:ea typeface="游ゴシック" panose="020B0400000000000000" pitchFamily="50" charset="-128"/>
                        </a:rPr>
                        <a:t>接触者：</a:t>
                      </a:r>
                      <a:r>
                        <a:rPr lang="ja-JP" altLang="en-US" sz="1100" b="0">
                          <a:latin typeface="游ゴシック" panose="020B0400000000000000" pitchFamily="50" charset="-128"/>
                          <a:ea typeface="游ゴシック" panose="020B0400000000000000" pitchFamily="50" charset="-128"/>
                        </a:rPr>
                        <a:t>非保証</a:t>
                      </a:r>
                      <a:endParaRPr lang="en-US" altLang="ja-JP" sz="1100" b="0">
                        <a:latin typeface="游ゴシック" panose="020B0400000000000000" pitchFamily="50" charset="-128"/>
                        <a:ea typeface="游ゴシック" panose="020B0400000000000000" pitchFamily="50" charset="-128"/>
                      </a:endParaRPr>
                    </a:p>
                    <a:p>
                      <a:pPr marL="0" lvl="0" indent="0" algn="l" rtl="0">
                        <a:spcBef>
                          <a:spcPts val="0"/>
                        </a:spcBef>
                        <a:spcAft>
                          <a:spcPts val="0"/>
                        </a:spcAft>
                        <a:buSzPts val="1100"/>
                        <a:buNone/>
                      </a:pPr>
                      <a:r>
                        <a:rPr lang="ja-JP" sz="1100" b="0">
                          <a:latin typeface="游ゴシック" panose="020B0400000000000000" pitchFamily="50" charset="-128"/>
                          <a:ea typeface="游ゴシック" panose="020B0400000000000000" pitchFamily="50" charset="-128"/>
                        </a:rPr>
                        <a:t>非接触者：100</a:t>
                      </a:r>
                      <a:r>
                        <a:rPr lang="ja-JP" altLang="en-US" sz="1100" b="0">
                          <a:latin typeface="游ゴシック" panose="020B0400000000000000" pitchFamily="50" charset="-128"/>
                          <a:ea typeface="游ゴシック" panose="020B0400000000000000" pitchFamily="50" charset="-128"/>
                        </a:rPr>
                        <a:t>件</a:t>
                      </a:r>
                      <a:r>
                        <a:rPr lang="ja-JP" sz="1100" b="0">
                          <a:latin typeface="游ゴシック" panose="020B0400000000000000" pitchFamily="50" charset="-128"/>
                          <a:ea typeface="游ゴシック" panose="020B0400000000000000" pitchFamily="50" charset="-128"/>
                        </a:rPr>
                        <a:t>程度</a:t>
                      </a:r>
                      <a:endParaRPr lang="en-US" altLang="ja-JP" sz="1100" b="0">
                        <a:latin typeface="游ゴシック" panose="020B0400000000000000" pitchFamily="50" charset="-128"/>
                        <a:ea typeface="游ゴシック" panose="020B0400000000000000" pitchFamily="50" charset="-128"/>
                      </a:endParaRPr>
                    </a:p>
                    <a:p>
                      <a:pPr marL="0" lvl="0" indent="0" algn="l" rtl="0">
                        <a:spcBef>
                          <a:spcPts val="0"/>
                        </a:spcBef>
                        <a:spcAft>
                          <a:spcPts val="0"/>
                        </a:spcAft>
                        <a:buSzPts val="1100"/>
                        <a:buNone/>
                      </a:pPr>
                      <a:r>
                        <a:rPr lang="ja-JP" sz="1100" b="0">
                          <a:latin typeface="游ゴシック" panose="020B0400000000000000" pitchFamily="50" charset="-128"/>
                          <a:ea typeface="游ゴシック" panose="020B0400000000000000" pitchFamily="50" charset="-128"/>
                        </a:rPr>
                        <a:t>※接触者の想定回収率0.3~0.4%</a:t>
                      </a:r>
                      <a:endParaRPr sz="1100" b="0">
                        <a:latin typeface="游ゴシック" panose="020B0400000000000000" pitchFamily="50" charset="-128"/>
                        <a:ea typeface="游ゴシック" panose="020B0400000000000000" pitchFamily="50" charset="-128"/>
                      </a:endParaRPr>
                    </a:p>
                  </a:txBody>
                  <a:tcPr marL="34851" marR="8700" marT="8700" marB="8700" anchor="ctr">
                    <a:lnL w="12700" cap="flat" cmpd="sng" algn="ctr">
                      <a:solidFill>
                        <a:schemeClr val="bg1"/>
                      </a:solidFill>
                      <a:prstDash val="solid"/>
                      <a:round/>
                      <a:headEnd type="none" w="med" len="med"/>
                      <a:tailEnd type="none" w="med" len="med"/>
                    </a:lnL>
                    <a:lnR w="12700" cmpd="sng">
                      <a:noFill/>
                      <a:prstDash val="soli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53259581"/>
                  </a:ext>
                </a:extLst>
              </a:tr>
              <a:tr h="505080">
                <a:tc>
                  <a:txBody>
                    <a:bodyPr/>
                    <a:lstStyle/>
                    <a:p>
                      <a:pPr marL="0" marR="0" lvl="0" indent="0" algn="l" rtl="0">
                        <a:lnSpc>
                          <a:spcPct val="100000"/>
                        </a:lnSpc>
                        <a:spcBef>
                          <a:spcPts val="0"/>
                        </a:spcBef>
                        <a:spcAft>
                          <a:spcPts val="0"/>
                        </a:spcAft>
                        <a:buNone/>
                      </a:pPr>
                      <a:r>
                        <a:rPr lang="ja-JP" altLang="en-US"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rPr>
                        <a:t>回収期間</a:t>
                      </a:r>
                      <a:endParaRPr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mpd="sng">
                      <a:noFill/>
                      <a:prstDash val="soli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lvl="0" indent="0" algn="l" rtl="0">
                        <a:lnSpc>
                          <a:spcPct val="100000"/>
                        </a:lnSpc>
                        <a:spcBef>
                          <a:spcPts val="0"/>
                        </a:spcBef>
                        <a:spcAft>
                          <a:spcPts val="0"/>
                        </a:spcAft>
                        <a:buNone/>
                      </a:pPr>
                      <a:r>
                        <a:rPr lang="en-US" altLang="ja-JP" sz="1100" b="0" u="none" strike="noStrike" cap="none">
                          <a:latin typeface="游ゴシック" panose="020B0400000000000000" pitchFamily="50" charset="-128"/>
                          <a:ea typeface="游ゴシック" panose="020B0400000000000000" pitchFamily="50" charset="-128"/>
                          <a:cs typeface="Arial"/>
                          <a:sym typeface="Arial"/>
                        </a:rPr>
                        <a:t>2</a:t>
                      </a:r>
                      <a:r>
                        <a:rPr lang="ja-JP" altLang="en-US" sz="1100" b="0" u="none" strike="noStrike" cap="none">
                          <a:latin typeface="游ゴシック" panose="020B0400000000000000" pitchFamily="50" charset="-128"/>
                          <a:ea typeface="游ゴシック" panose="020B0400000000000000" pitchFamily="50" charset="-128"/>
                          <a:cs typeface="Arial"/>
                          <a:sym typeface="Arial"/>
                        </a:rPr>
                        <a:t>週間程度</a:t>
                      </a:r>
                      <a:endParaRPr lang="en-US" altLang="ja-JP" sz="1100" b="0" u="none" strike="noStrike" cap="none">
                        <a:latin typeface="游ゴシック" panose="020B0400000000000000" pitchFamily="50" charset="-128"/>
                        <a:ea typeface="游ゴシック" panose="020B0400000000000000" pitchFamily="50" charset="-128"/>
                        <a:cs typeface="Arial"/>
                        <a:sym typeface="Arial"/>
                      </a:endParaRPr>
                    </a:p>
                    <a:p>
                      <a:pPr marL="0" marR="0" lvl="0" indent="0" algn="l" rtl="0">
                        <a:lnSpc>
                          <a:spcPct val="100000"/>
                        </a:lnSpc>
                        <a:spcBef>
                          <a:spcPts val="0"/>
                        </a:spcBef>
                        <a:spcAft>
                          <a:spcPts val="0"/>
                        </a:spcAft>
                        <a:buNone/>
                      </a:pPr>
                      <a:r>
                        <a:rPr lang="en-US" altLang="ja-JP" sz="1100" b="0" u="none" strike="noStrike" cap="none">
                          <a:latin typeface="游ゴシック" panose="020B0400000000000000" pitchFamily="50" charset="-128"/>
                          <a:ea typeface="游ゴシック" panose="020B0400000000000000" pitchFamily="50" charset="-128"/>
                          <a:cs typeface="Arial"/>
                          <a:sym typeface="Arial"/>
                        </a:rPr>
                        <a:t>※</a:t>
                      </a:r>
                      <a:r>
                        <a:rPr lang="ja-JP" altLang="en-US" sz="1100" b="0" u="none" strike="noStrike" cap="none">
                          <a:latin typeface="游ゴシック" panose="020B0400000000000000" pitchFamily="50" charset="-128"/>
                          <a:ea typeface="游ゴシック" panose="020B0400000000000000" pitchFamily="50" charset="-128"/>
                          <a:cs typeface="Arial"/>
                          <a:sym typeface="Arial"/>
                        </a:rPr>
                        <a:t>タイアップ掲載期間終了後に開始</a:t>
                      </a:r>
                      <a:endParaRPr sz="1100" b="0" u="none" strike="noStrike" cap="none">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ap="flat" cmpd="sng" algn="ctr">
                      <a:solidFill>
                        <a:schemeClr val="bg1"/>
                      </a:solidFill>
                      <a:prstDash val="solid"/>
                      <a:round/>
                      <a:headEnd type="none" w="med" len="med"/>
                      <a:tailEnd type="none" w="med" len="med"/>
                    </a:lnL>
                    <a:lnR w="12700" cmpd="sng">
                      <a:noFill/>
                      <a:prstDash val="soli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991285441"/>
                  </a:ext>
                </a:extLst>
              </a:tr>
              <a:tr h="196175">
                <a:tc>
                  <a:txBody>
                    <a:bodyPr/>
                    <a:lstStyle/>
                    <a:p>
                      <a:pPr marL="0" marR="0" lvl="0" indent="0" algn="l" rtl="0">
                        <a:lnSpc>
                          <a:spcPct val="100000"/>
                        </a:lnSpc>
                        <a:spcBef>
                          <a:spcPts val="0"/>
                        </a:spcBef>
                        <a:spcAft>
                          <a:spcPts val="0"/>
                        </a:spcAft>
                        <a:buNone/>
                      </a:pPr>
                      <a:r>
                        <a:rPr lang="ja-JP"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rPr>
                        <a:t>レポート</a:t>
                      </a:r>
                      <a:endParaRPr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mpd="sng">
                      <a:noFill/>
                      <a:prstDash val="soli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lumMod val="65000"/>
                      </a:schemeClr>
                    </a:solidFill>
                  </a:tcPr>
                </a:tc>
                <a:tc>
                  <a:txBody>
                    <a:bodyPr/>
                    <a:lstStyle/>
                    <a:p>
                      <a:pPr marL="0" marR="0" lvl="0" indent="0" algn="l" rtl="0">
                        <a:lnSpc>
                          <a:spcPct val="100000"/>
                        </a:lnSpc>
                        <a:spcBef>
                          <a:spcPts val="0"/>
                        </a:spcBef>
                        <a:spcAft>
                          <a:spcPts val="0"/>
                        </a:spcAft>
                        <a:buNone/>
                      </a:pPr>
                      <a:r>
                        <a:rPr lang="ja-JP" sz="1100" b="0" u="none" strike="noStrike" cap="none">
                          <a:latin typeface="游ゴシック" panose="020B0400000000000000" pitchFamily="50" charset="-128"/>
                          <a:ea typeface="游ゴシック" panose="020B0400000000000000" pitchFamily="50" charset="-128"/>
                          <a:cs typeface="Arial"/>
                          <a:sym typeface="Arial"/>
                        </a:rPr>
                        <a:t>定型フォーマットでご提出</a:t>
                      </a:r>
                      <a:endParaRPr sz="1100" b="0" u="none" strike="noStrike" cap="none">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ap="flat" cmpd="sng" algn="ctr">
                      <a:solidFill>
                        <a:schemeClr val="bg1"/>
                      </a:solidFill>
                      <a:prstDash val="solid"/>
                      <a:round/>
                      <a:headEnd type="none" w="med" len="med"/>
                      <a:tailEnd type="none" w="med" len="med"/>
                    </a:lnL>
                    <a:lnR w="12700" cmpd="sng">
                      <a:noFill/>
                      <a:prstDash val="solid"/>
                    </a:lnR>
                    <a:lnT w="12700" cap="flat" cmpd="sng" algn="ctr">
                      <a:solidFill>
                        <a:schemeClr val="bg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36370271"/>
                  </a:ext>
                </a:extLst>
              </a:tr>
            </a:tbl>
          </a:graphicData>
        </a:graphic>
      </p:graphicFrame>
      <p:sp>
        <p:nvSpPr>
          <p:cNvPr id="2" name="Google Shape;207;p2">
            <a:extLst>
              <a:ext uri="{FF2B5EF4-FFF2-40B4-BE49-F238E27FC236}">
                <a16:creationId xmlns:a16="http://schemas.microsoft.com/office/drawing/2014/main" id="{CB1A9A38-2ABE-23BC-F44B-369902ACF1CC}"/>
              </a:ext>
            </a:extLst>
          </p:cNvPr>
          <p:cNvSpPr txBox="1"/>
          <p:nvPr/>
        </p:nvSpPr>
        <p:spPr>
          <a:xfrm>
            <a:off x="317514" y="6105058"/>
            <a:ext cx="5168487" cy="450801"/>
          </a:xfrm>
          <a:prstGeom prst="rect">
            <a:avLst/>
          </a:prstGeom>
          <a:noFill/>
          <a:ln>
            <a:noFill/>
          </a:ln>
        </p:spPr>
        <p:txBody>
          <a:bodyPr spcFirstLastPara="1" wrap="square" lIns="91425" tIns="91425" rIns="91425" bIns="91425" anchor="t" anchorCtr="0">
            <a:noAutofit/>
          </a:bodyPr>
          <a:lstStyle/>
          <a:p>
            <a:pPr defTabSz="1219170">
              <a:buClr>
                <a:srgbClr val="000000"/>
              </a:buClr>
              <a:buSzPts val="1300"/>
            </a:pPr>
            <a:r>
              <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rPr>
              <a:t>※</a:t>
            </a:r>
            <a:r>
              <a:rPr kumimoji="0" lang="ja-JP" altLang="en-US" sz="900" kern="0">
                <a:solidFill>
                  <a:srgbClr val="000000"/>
                </a:solidFill>
                <a:latin typeface="游ゴシック" panose="020B0400000000000000" pitchFamily="50" charset="-128"/>
                <a:ea typeface="游ゴシック" panose="020B0400000000000000" pitchFamily="50" charset="-128"/>
                <a:cs typeface="Meiryo"/>
                <a:sym typeface="Meiryo"/>
              </a:rPr>
              <a:t>回収数をお約束するメニューではございません。</a:t>
            </a:r>
            <a:endPar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endParaRPr>
          </a:p>
          <a:p>
            <a:pPr defTabSz="1219170">
              <a:buClr>
                <a:srgbClr val="000000"/>
              </a:buClr>
              <a:buSzPts val="1300"/>
            </a:pPr>
            <a:r>
              <a:rPr kumimoji="0" lang="ja-JP" altLang="en-US" sz="900" kern="0">
                <a:solidFill>
                  <a:srgbClr val="000000"/>
                </a:solidFill>
                <a:latin typeface="游ゴシック" panose="020B0400000000000000" pitchFamily="50" charset="-128"/>
                <a:ea typeface="游ゴシック" panose="020B0400000000000000" pitchFamily="50" charset="-128"/>
                <a:cs typeface="Meiryo"/>
                <a:sym typeface="Meiryo"/>
              </a:rPr>
              <a:t>　（一定程度確保するために</a:t>
            </a:r>
            <a:r>
              <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rPr>
              <a:t>3</a:t>
            </a:r>
            <a:r>
              <a:rPr kumimoji="0" lang="ja-JP" altLang="en-US" sz="900" kern="0">
                <a:solidFill>
                  <a:srgbClr val="000000"/>
                </a:solidFill>
                <a:latin typeface="游ゴシック" panose="020B0400000000000000" pitchFamily="50" charset="-128"/>
                <a:ea typeface="游ゴシック" panose="020B0400000000000000" pitchFamily="50" charset="-128"/>
                <a:cs typeface="Meiryo"/>
                <a:sym typeface="Meiryo"/>
              </a:rPr>
              <a:t>万</a:t>
            </a:r>
            <a:r>
              <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rPr>
              <a:t>PV</a:t>
            </a:r>
            <a:r>
              <a:rPr kumimoji="0" lang="ja-JP" altLang="en-US" sz="900" kern="0">
                <a:solidFill>
                  <a:srgbClr val="000000"/>
                </a:solidFill>
                <a:latin typeface="游ゴシック" panose="020B0400000000000000" pitchFamily="50" charset="-128"/>
                <a:ea typeface="游ゴシック" panose="020B0400000000000000" pitchFamily="50" charset="-128"/>
                <a:cs typeface="Meiryo"/>
                <a:sym typeface="Meiryo"/>
              </a:rPr>
              <a:t>以上のタイアップでのご実施を推奨）</a:t>
            </a:r>
            <a:endPar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endParaRPr>
          </a:p>
          <a:p>
            <a:pPr defTabSz="1219170">
              <a:buClr>
                <a:srgbClr val="000000"/>
              </a:buClr>
              <a:buSzPts val="1300"/>
            </a:pPr>
            <a:r>
              <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rPr>
              <a:t>※</a:t>
            </a:r>
            <a:r>
              <a:rPr kumimoji="0" lang="ja-JP" altLang="en-US" sz="900" kern="0">
                <a:solidFill>
                  <a:srgbClr val="000000"/>
                </a:solidFill>
                <a:latin typeface="游ゴシック" panose="020B0400000000000000" pitchFamily="50" charset="-128"/>
                <a:ea typeface="游ゴシック" panose="020B0400000000000000" pitchFamily="50" charset="-128"/>
                <a:cs typeface="Meiryo"/>
                <a:sym typeface="Meiryo"/>
              </a:rPr>
              <a:t>集客規模の多いタイアップの場合は外部パネル調査での実施も可能です（</a:t>
            </a:r>
            <a:r>
              <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rPr>
              <a:t>N100</a:t>
            </a:r>
            <a:r>
              <a:rPr kumimoji="0" lang="ja-JP" altLang="en-US" sz="900" kern="0">
                <a:solidFill>
                  <a:srgbClr val="000000"/>
                </a:solidFill>
                <a:latin typeface="游ゴシック" panose="020B0400000000000000" pitchFamily="50" charset="-128"/>
                <a:ea typeface="游ゴシック" panose="020B0400000000000000" pitchFamily="50" charset="-128"/>
                <a:cs typeface="Meiryo"/>
                <a:sym typeface="Meiryo"/>
              </a:rPr>
              <a:t>万円～）</a:t>
            </a:r>
            <a:endParaRPr kumimoji="0" sz="900" kern="0">
              <a:solidFill>
                <a:srgbClr val="000000"/>
              </a:solidFill>
              <a:latin typeface="游ゴシック" panose="020B0400000000000000" pitchFamily="50" charset="-128"/>
              <a:ea typeface="游ゴシック" panose="020B0400000000000000" pitchFamily="50" charset="-128"/>
              <a:cs typeface="Meiryo"/>
              <a:sym typeface="Meiryo"/>
            </a:endParaRPr>
          </a:p>
        </p:txBody>
      </p:sp>
      <p:sp>
        <p:nvSpPr>
          <p:cNvPr id="3" name="Google Shape;208;p2">
            <a:extLst>
              <a:ext uri="{FF2B5EF4-FFF2-40B4-BE49-F238E27FC236}">
                <a16:creationId xmlns:a16="http://schemas.microsoft.com/office/drawing/2014/main" id="{4FD244E2-66A1-FDDE-DEA4-627B7A392CB1}"/>
              </a:ext>
            </a:extLst>
          </p:cNvPr>
          <p:cNvSpPr txBox="1"/>
          <p:nvPr/>
        </p:nvSpPr>
        <p:spPr>
          <a:xfrm>
            <a:off x="362611" y="2278355"/>
            <a:ext cx="4723740" cy="299818"/>
          </a:xfrm>
          <a:prstGeom prst="rect">
            <a:avLst/>
          </a:prstGeom>
          <a:noFill/>
          <a:ln>
            <a:noFill/>
          </a:ln>
        </p:spPr>
        <p:txBody>
          <a:bodyPr spcFirstLastPara="1" wrap="square" lIns="91425" tIns="91425" rIns="91425" bIns="91425" anchor="t" anchorCtr="0">
            <a:noAutofit/>
          </a:bodyPr>
          <a:lstStyle/>
          <a:p>
            <a:pPr defTabSz="914377">
              <a:buClr>
                <a:srgbClr val="000000"/>
              </a:buClr>
              <a:buSzPts val="900"/>
            </a:pPr>
            <a:r>
              <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rPr>
              <a:t>※</a:t>
            </a:r>
            <a:r>
              <a:rPr kumimoji="0" lang="ja-JP" altLang="en-US" sz="900" kern="0">
                <a:solidFill>
                  <a:srgbClr val="000000"/>
                </a:solidFill>
                <a:latin typeface="游ゴシック" panose="020B0400000000000000" pitchFamily="50" charset="-128"/>
                <a:ea typeface="游ゴシック" panose="020B0400000000000000" pitchFamily="50" charset="-128"/>
                <a:cs typeface="Meiryo"/>
                <a:sym typeface="Meiryo"/>
              </a:rPr>
              <a:t>一部媒体で実施できない場合がございます。　詳細は担当者までご相談ください。</a:t>
            </a:r>
            <a:endPar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endParaRPr>
          </a:p>
        </p:txBody>
      </p:sp>
      <p:sp>
        <p:nvSpPr>
          <p:cNvPr id="4" name="Google Shape;206;p2">
            <a:extLst>
              <a:ext uri="{FF2B5EF4-FFF2-40B4-BE49-F238E27FC236}">
                <a16:creationId xmlns:a16="http://schemas.microsoft.com/office/drawing/2014/main" id="{9E6E7996-B22F-32C4-D1D2-D703D812F988}"/>
              </a:ext>
            </a:extLst>
          </p:cNvPr>
          <p:cNvSpPr txBox="1"/>
          <p:nvPr/>
        </p:nvSpPr>
        <p:spPr>
          <a:xfrm>
            <a:off x="5819184" y="3490475"/>
            <a:ext cx="2756879" cy="366211"/>
          </a:xfrm>
          <a:prstGeom prst="rect">
            <a:avLst/>
          </a:prstGeom>
          <a:noFill/>
          <a:ln>
            <a:noFill/>
          </a:ln>
        </p:spPr>
        <p:txBody>
          <a:bodyPr spcFirstLastPara="1" wrap="square" lIns="91425" tIns="91425" rIns="91425" bIns="91425" anchor="t" anchorCtr="0">
            <a:noAutofit/>
          </a:bodyPr>
          <a:lstStyle/>
          <a:p>
            <a:pPr defTabSz="914377">
              <a:buClr>
                <a:srgbClr val="000000"/>
              </a:buClr>
              <a:buSzPts val="1100"/>
            </a:pPr>
            <a:r>
              <a:rPr kumimoji="0" lang="ja-JP" altLang="en-US" sz="900" kern="0">
                <a:solidFill>
                  <a:srgbClr val="000000"/>
                </a:solidFill>
                <a:latin typeface="游ゴシック" panose="020B0400000000000000" pitchFamily="50" charset="-128"/>
                <a:ea typeface="游ゴシック" panose="020B0400000000000000" pitchFamily="50" charset="-128"/>
                <a:cs typeface="Meiryo"/>
                <a:sym typeface="Meiryo"/>
              </a:rPr>
              <a:t>設問</a:t>
            </a:r>
            <a:r>
              <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rPr>
              <a:t>FIX</a:t>
            </a:r>
            <a:r>
              <a:rPr kumimoji="0" lang="ja-JP" altLang="en-US" sz="900" kern="0">
                <a:solidFill>
                  <a:srgbClr val="000000"/>
                </a:solidFill>
                <a:latin typeface="游ゴシック" panose="020B0400000000000000" pitchFamily="50" charset="-128"/>
                <a:ea typeface="游ゴシック" panose="020B0400000000000000" pitchFamily="50" charset="-128"/>
                <a:cs typeface="Meiryo"/>
                <a:sym typeface="Meiryo"/>
              </a:rPr>
              <a:t>から配信開始まで</a:t>
            </a:r>
            <a:r>
              <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rPr>
              <a:t>10</a:t>
            </a:r>
            <a:r>
              <a:rPr kumimoji="0" lang="ja-JP" altLang="en-US" sz="900" kern="0">
                <a:solidFill>
                  <a:srgbClr val="000000"/>
                </a:solidFill>
                <a:latin typeface="游ゴシック" panose="020B0400000000000000" pitchFamily="50" charset="-128"/>
                <a:ea typeface="游ゴシック" panose="020B0400000000000000" pitchFamily="50" charset="-128"/>
                <a:cs typeface="Meiryo"/>
                <a:sym typeface="Meiryo"/>
              </a:rPr>
              <a:t>営業日</a:t>
            </a:r>
            <a:endPar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endParaRPr>
          </a:p>
        </p:txBody>
      </p:sp>
      <p:sp>
        <p:nvSpPr>
          <p:cNvPr id="5" name="テキスト ボックス 4">
            <a:extLst>
              <a:ext uri="{FF2B5EF4-FFF2-40B4-BE49-F238E27FC236}">
                <a16:creationId xmlns:a16="http://schemas.microsoft.com/office/drawing/2014/main" id="{E5F0651D-1025-7CB1-47B0-56003AA7D022}"/>
              </a:ext>
            </a:extLst>
          </p:cNvPr>
          <p:cNvSpPr txBox="1"/>
          <p:nvPr/>
        </p:nvSpPr>
        <p:spPr>
          <a:xfrm>
            <a:off x="5796919" y="3757964"/>
            <a:ext cx="2779144" cy="369332"/>
          </a:xfrm>
          <a:prstGeom prst="rect">
            <a:avLst/>
          </a:prstGeom>
          <a:noFill/>
        </p:spPr>
        <p:txBody>
          <a:bodyPr wrap="square">
            <a:spAutoFit/>
          </a:bodyPr>
          <a:lstStyle/>
          <a:p>
            <a:pPr defTabSz="1219170">
              <a:buClr>
                <a:srgbClr val="000000"/>
              </a:buClr>
            </a:pPr>
            <a:r>
              <a:rPr kumimoji="0" lang="ja-JP" altLang="ja-JP" sz="900" kern="0">
                <a:solidFill>
                  <a:srgbClr val="000000"/>
                </a:solidFill>
                <a:latin typeface="游ゴシック" panose="020B0400000000000000" pitchFamily="50" charset="-128"/>
                <a:ea typeface="游ゴシック" panose="020B0400000000000000" pitchFamily="50" charset="-128"/>
                <a:cs typeface="Meiryo"/>
                <a:sym typeface="Meiryo"/>
              </a:rPr>
              <a:t>アンケートデザインはテンプレート</a:t>
            </a:r>
            <a:r>
              <a:rPr kumimoji="0" lang="ja-JP" altLang="en-US" sz="900" kern="0">
                <a:solidFill>
                  <a:srgbClr val="000000"/>
                </a:solidFill>
                <a:latin typeface="游ゴシック" panose="020B0400000000000000" pitchFamily="50" charset="-128"/>
                <a:ea typeface="游ゴシック" panose="020B0400000000000000" pitchFamily="50" charset="-128"/>
                <a:cs typeface="Meiryo"/>
                <a:sym typeface="Meiryo"/>
              </a:rPr>
              <a:t>を利用</a:t>
            </a:r>
            <a:endPar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endParaRPr>
          </a:p>
          <a:p>
            <a:pPr defTabSz="1219170">
              <a:buClr>
                <a:srgbClr val="000000"/>
              </a:buClr>
            </a:pPr>
            <a:r>
              <a:rPr kumimoji="0" lang="ja-JP" altLang="en-US" sz="900" kern="0">
                <a:solidFill>
                  <a:srgbClr val="000000"/>
                </a:solidFill>
                <a:latin typeface="游ゴシック" panose="020B0400000000000000" pitchFamily="50" charset="-128"/>
                <a:ea typeface="游ゴシック" panose="020B0400000000000000" pitchFamily="50" charset="-128"/>
                <a:cs typeface="Arial"/>
                <a:sym typeface="Meiryo"/>
              </a:rPr>
              <a:t>原則は朝日新聞デジタル内に設置</a:t>
            </a:r>
            <a:endParaRPr kumimoji="0" lang="ja-JP" altLang="en-US" sz="900" kern="0">
              <a:solidFill>
                <a:srgbClr val="000000"/>
              </a:solidFill>
              <a:latin typeface="游ゴシック" panose="020B0400000000000000" pitchFamily="50" charset="-128"/>
              <a:ea typeface="游ゴシック" panose="020B0400000000000000" pitchFamily="50" charset="-128"/>
              <a:cs typeface="Arial"/>
              <a:sym typeface="Arial"/>
            </a:endParaRPr>
          </a:p>
        </p:txBody>
      </p:sp>
      <p:sp>
        <p:nvSpPr>
          <p:cNvPr id="9" name="スライド番号プレースホルダー 5">
            <a:extLst>
              <a:ext uri="{FF2B5EF4-FFF2-40B4-BE49-F238E27FC236}">
                <a16:creationId xmlns:a16="http://schemas.microsoft.com/office/drawing/2014/main" id="{1A138684-7E21-2E6D-7001-477A4842FF26}"/>
              </a:ext>
            </a:extLst>
          </p:cNvPr>
          <p:cNvSpPr>
            <a:spLocks noGrp="1"/>
          </p:cNvSpPr>
          <p:nvPr>
            <p:ph type="sldNum" sz="quarter" idx="4"/>
          </p:nvPr>
        </p:nvSpPr>
        <p:spPr>
          <a:xfrm>
            <a:off x="11444209" y="6552026"/>
            <a:ext cx="715767" cy="303088"/>
          </a:xfrm>
          <a:prstGeom prst="rect">
            <a:avLst/>
          </a:prstGeom>
        </p:spPr>
        <p:txBody>
          <a:bodyPr/>
          <a:lstStyle>
            <a:lvl1pPr algn="r">
              <a:defRPr sz="1200" b="1" i="0">
                <a:solidFill>
                  <a:schemeClr val="bg2">
                    <a:lumMod val="75000"/>
                  </a:schemeClr>
                </a:solidFill>
                <a:latin typeface="Yu Gothic" panose="020B0400000000000000" pitchFamily="34" charset="-128"/>
                <a:ea typeface="Yu Gothic" panose="020B0400000000000000" pitchFamily="34" charset="-128"/>
              </a:defRPr>
            </a:lvl1pPr>
          </a:lstStyle>
          <a:p>
            <a:fld id="{3200D908-C2D6-084A-9C6A-44EB3DC58219}" type="slidenum">
              <a:rPr lang="ja-JP" altLang="en-US" smtClean="0"/>
              <a:pPr/>
              <a:t>9</a:t>
            </a:fld>
            <a:endParaRPr lang="ja-JP" altLang="en-US"/>
          </a:p>
        </p:txBody>
      </p:sp>
      <p:sp>
        <p:nvSpPr>
          <p:cNvPr id="6" name="テキスト ボックス 20">
            <a:extLst>
              <a:ext uri="{FF2B5EF4-FFF2-40B4-BE49-F238E27FC236}">
                <a16:creationId xmlns:a16="http://schemas.microsoft.com/office/drawing/2014/main" id="{C08E839E-BED9-3E9C-7CEB-A05A164DC5F5}"/>
              </a:ext>
            </a:extLst>
          </p:cNvPr>
          <p:cNvSpPr txBox="1"/>
          <p:nvPr/>
        </p:nvSpPr>
        <p:spPr>
          <a:xfrm>
            <a:off x="10611890" y="6422907"/>
            <a:ext cx="2014401" cy="230832"/>
          </a:xfrm>
          <a:prstGeom prst="rect">
            <a:avLst/>
          </a:prstGeom>
          <a:noFill/>
          <a:ln>
            <a:noFill/>
          </a:ln>
        </p:spPr>
        <p:txBody>
          <a:bodyPr wrap="square">
            <a:spAutoFit/>
          </a:bodyPr>
          <a:lstStyle>
            <a:defPPr>
              <a:defRPr kern="0"/>
            </a:defPPr>
          </a:lstStyle>
          <a:p>
            <a:r>
              <a:rPr lang="en-US" altLang="ja-JP" sz="900">
                <a:latin typeface="游ゴシック" panose="020B0400000000000000" pitchFamily="50" charset="-128"/>
                <a:ea typeface="游ゴシック" panose="020B0400000000000000" pitchFamily="50" charset="-128"/>
              </a:rPr>
              <a:t>※</a:t>
            </a:r>
            <a:r>
              <a:rPr lang="ja-JP" altLang="en-US" sz="900">
                <a:latin typeface="游ゴシック" panose="020B0400000000000000" pitchFamily="50" charset="-128"/>
                <a:ea typeface="游ゴシック" panose="020B0400000000000000" pitchFamily="50" charset="-128"/>
              </a:rPr>
              <a:t>表示価格は税別です。</a:t>
            </a:r>
          </a:p>
        </p:txBody>
      </p:sp>
      <p:sp>
        <p:nvSpPr>
          <p:cNvPr id="7" name="Google Shape;1116;p56">
            <a:extLst>
              <a:ext uri="{FF2B5EF4-FFF2-40B4-BE49-F238E27FC236}">
                <a16:creationId xmlns:a16="http://schemas.microsoft.com/office/drawing/2014/main" id="{4A390985-24A0-7E14-E0BB-846A5BBACC5C}"/>
              </a:ext>
            </a:extLst>
          </p:cNvPr>
          <p:cNvSpPr txBox="1"/>
          <p:nvPr/>
        </p:nvSpPr>
        <p:spPr>
          <a:xfrm>
            <a:off x="6376086" y="118672"/>
            <a:ext cx="3723503" cy="780995"/>
          </a:xfrm>
          <a:prstGeom prst="rect">
            <a:avLst/>
          </a:prstGeom>
          <a:solidFill>
            <a:srgbClr val="FA186E"/>
          </a:solidFill>
          <a:ln>
            <a:noFill/>
          </a:ln>
        </p:spPr>
        <p:txBody>
          <a:bodyPr spcFirstLastPara="1" wrap="square" lIns="91433" tIns="36000" rIns="91433" bIns="0" anchor="ctr" anchorCtr="0">
            <a:noAutofit/>
          </a:bodyPr>
          <a:lstStyle/>
          <a:p>
            <a:pPr algn="ctr">
              <a:lnSpc>
                <a:spcPts val="2200"/>
              </a:lnSpc>
            </a:pPr>
            <a:r>
              <a:rPr lang="ja-JP" altLang="en-US" sz="1200" b="1" u="sng" dirty="0">
                <a:solidFill>
                  <a:srgbClr val="FFFFFF"/>
                </a:solidFill>
                <a:latin typeface="游ゴシック"/>
                <a:ea typeface="游ゴシック"/>
              </a:rPr>
              <a:t>商談していただいたお客様限定</a:t>
            </a:r>
            <a:endParaRPr lang="en-US" altLang="ja-JP" sz="1200" b="1" u="sng" dirty="0">
              <a:solidFill>
                <a:srgbClr val="FFFFFF"/>
              </a:solidFill>
              <a:latin typeface="游ゴシック"/>
              <a:ea typeface="游ゴシック"/>
            </a:endParaRPr>
          </a:p>
          <a:p>
            <a:pPr algn="ctr">
              <a:lnSpc>
                <a:spcPts val="2200"/>
              </a:lnSpc>
            </a:pPr>
            <a:r>
              <a:rPr lang="ja-JP" altLang="en-US" sz="1200" b="1" dirty="0">
                <a:solidFill>
                  <a:srgbClr val="FFFFFF"/>
                </a:solidFill>
                <a:latin typeface="游ゴシック"/>
                <a:ea typeface="游ゴシック"/>
              </a:rPr>
              <a:t>実施料金　</a:t>
            </a:r>
            <a:r>
              <a:rPr lang="en-US" altLang="ja-JP" sz="1200" b="1" dirty="0">
                <a:solidFill>
                  <a:srgbClr val="FFFFFF"/>
                </a:solidFill>
                <a:latin typeface="游ゴシック"/>
                <a:ea typeface="游ゴシック"/>
              </a:rPr>
              <a:t>N</a:t>
            </a:r>
            <a:r>
              <a:rPr lang="en-US" altLang="ja-JP" b="1" dirty="0">
                <a:solidFill>
                  <a:srgbClr val="FFFFFF"/>
                </a:solidFill>
                <a:latin typeface="游ゴシック"/>
                <a:ea typeface="游ゴシック"/>
              </a:rPr>
              <a:t>40</a:t>
            </a:r>
            <a:r>
              <a:rPr lang="ja-JP" altLang="en-US" sz="1200" b="1" dirty="0">
                <a:solidFill>
                  <a:srgbClr val="FFFFFF"/>
                </a:solidFill>
                <a:latin typeface="游ゴシック"/>
                <a:ea typeface="游ゴシック"/>
              </a:rPr>
              <a:t>万円　→</a:t>
            </a:r>
            <a:r>
              <a:rPr lang="ja-JP" altLang="en-US" sz="2000" b="1" dirty="0">
                <a:solidFill>
                  <a:srgbClr val="FFFFFF"/>
                </a:solidFill>
                <a:latin typeface="游ゴシック"/>
                <a:ea typeface="游ゴシック"/>
              </a:rPr>
              <a:t>無料</a:t>
            </a:r>
            <a:endParaRPr lang="en-US" altLang="ja-JP" sz="2000" b="1" dirty="0">
              <a:solidFill>
                <a:srgbClr val="FFFFFF"/>
              </a:solidFill>
              <a:latin typeface="游ゴシック"/>
              <a:ea typeface="游ゴシック"/>
            </a:endParaRPr>
          </a:p>
          <a:p>
            <a:pPr algn="r">
              <a:lnSpc>
                <a:spcPts val="1200"/>
              </a:lnSpc>
            </a:pPr>
            <a:r>
              <a:rPr lang="en-US" altLang="ja-JP" sz="1050" b="1" dirty="0">
                <a:solidFill>
                  <a:srgbClr val="FFFFFF"/>
                </a:solidFill>
                <a:latin typeface="游ゴシック"/>
                <a:ea typeface="游ゴシック"/>
              </a:rPr>
              <a:t>※2024</a:t>
            </a:r>
            <a:r>
              <a:rPr lang="ja-JP" altLang="en-US" sz="1050" b="1" dirty="0">
                <a:solidFill>
                  <a:srgbClr val="FFFFFF"/>
                </a:solidFill>
                <a:latin typeface="游ゴシック"/>
                <a:ea typeface="游ゴシック"/>
              </a:rPr>
              <a:t>年内ご発注分</a:t>
            </a:r>
            <a:endParaRPr lang="en-US" altLang="ja-JP" sz="1200" b="1" dirty="0">
              <a:solidFill>
                <a:srgbClr val="FFFFFF"/>
              </a:solidFill>
              <a:latin typeface="游ゴシック"/>
              <a:ea typeface="游ゴシック"/>
            </a:endParaRPr>
          </a:p>
        </p:txBody>
      </p:sp>
    </p:spTree>
    <p:extLst>
      <p:ext uri="{BB962C8B-B14F-4D97-AF65-F5344CB8AC3E}">
        <p14:creationId xmlns:p14="http://schemas.microsoft.com/office/powerpoint/2010/main" val="3735617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6"/>
          <p:cNvSpPr txBox="1">
            <a:spLocks noGrp="1"/>
          </p:cNvSpPr>
          <p:nvPr>
            <p:ph type="title"/>
          </p:nvPr>
        </p:nvSpPr>
        <p:spPr>
          <a:xfrm>
            <a:off x="533401" y="255643"/>
            <a:ext cx="9105900" cy="425395"/>
          </a:xfrm>
          <a:noFill/>
          <a:ln>
            <a:noFill/>
          </a:ln>
        </p:spPr>
        <p:txBody>
          <a:bodyPr spcFirstLastPara="1" wrap="square" lIns="0" tIns="0" rIns="0" bIns="0" anchor="ctr" anchorCtr="0">
            <a:spAutoFit/>
          </a:bodyPr>
          <a:lstStyle/>
          <a:p>
            <a:r>
              <a:rPr lang="ja-JP" altLang="en-US"/>
              <a:t>タイアップ広告</a:t>
            </a:r>
            <a:r>
              <a:rPr lang="en-US" altLang="ja-JP"/>
              <a:t>BLS</a:t>
            </a:r>
            <a:r>
              <a:rPr lang="ja-JP" altLang="en-US"/>
              <a:t>（外部パネル調査）</a:t>
            </a:r>
          </a:p>
        </p:txBody>
      </p:sp>
      <p:sp>
        <p:nvSpPr>
          <p:cNvPr id="16" name="テキスト プレースホルダー 15">
            <a:extLst>
              <a:ext uri="{FF2B5EF4-FFF2-40B4-BE49-F238E27FC236}">
                <a16:creationId xmlns:a16="http://schemas.microsoft.com/office/drawing/2014/main" id="{99DE7D92-9429-40ED-4842-0D578529A750}"/>
              </a:ext>
            </a:extLst>
          </p:cNvPr>
          <p:cNvSpPr>
            <a:spLocks noGrp="1"/>
          </p:cNvSpPr>
          <p:nvPr>
            <p:ph type="body" sz="quarter" idx="19"/>
          </p:nvPr>
        </p:nvSpPr>
        <p:spPr>
          <a:xfrm>
            <a:off x="335361" y="944724"/>
            <a:ext cx="11521280" cy="528182"/>
          </a:xfrm>
        </p:spPr>
        <p:txBody>
          <a:bodyPr/>
          <a:lstStyle/>
          <a:p>
            <a:r>
              <a:rPr lang="ja-JP" altLang="en-US"/>
              <a:t>外部調査パネルを利用した</a:t>
            </a:r>
            <a:r>
              <a:rPr lang="en-US" altLang="ja-JP"/>
              <a:t>BLS</a:t>
            </a:r>
            <a:r>
              <a:rPr lang="ja-JP" altLang="en-US"/>
              <a:t>を実施。認知度、購買意向、ブランドイメージの変化を調査できます。</a:t>
            </a:r>
          </a:p>
          <a:p>
            <a:endParaRPr lang="ja-JP" altLang="en-US"/>
          </a:p>
          <a:p>
            <a:endParaRPr lang="ja-JP" altLang="en-US"/>
          </a:p>
        </p:txBody>
      </p:sp>
      <p:sp>
        <p:nvSpPr>
          <p:cNvPr id="342" name="Google Shape;342;p26"/>
          <p:cNvSpPr txBox="1"/>
          <p:nvPr/>
        </p:nvSpPr>
        <p:spPr>
          <a:xfrm>
            <a:off x="4061666" y="1579135"/>
            <a:ext cx="7731716" cy="742855"/>
          </a:xfrm>
          <a:prstGeom prst="rect">
            <a:avLst/>
          </a:prstGeom>
          <a:solidFill>
            <a:schemeClr val="bg1">
              <a:lumMod val="95000"/>
            </a:schemeClr>
          </a:solidFill>
          <a:ln>
            <a:noFill/>
          </a:ln>
        </p:spPr>
        <p:txBody>
          <a:bodyPr spcFirstLastPara="1" wrap="square" lIns="121900" tIns="121900" rIns="121900" bIns="121900" anchor="t" anchorCtr="0">
            <a:spAutoFit/>
          </a:bodyPr>
          <a:lstStyle/>
          <a:p>
            <a:pPr defTabSz="1219170">
              <a:lnSpc>
                <a:spcPct val="110000"/>
              </a:lnSpc>
              <a:buClr>
                <a:srgbClr val="000000"/>
              </a:buClr>
              <a:buSzPts val="1100"/>
            </a:pPr>
            <a:r>
              <a:rPr kumimoji="0" lang="ja-JP" altLang="en-US" sz="1467" b="1" kern="0">
                <a:solidFill>
                  <a:srgbClr val="000000"/>
                </a:solidFill>
                <a:latin typeface="游ゴシック" panose="020B0400000000000000" pitchFamily="50" charset="-128"/>
                <a:ea typeface="游ゴシック" panose="020B0400000000000000" pitchFamily="50" charset="-128"/>
                <a:cs typeface="Arial"/>
                <a:sym typeface="Arial"/>
              </a:rPr>
              <a:t>✓タイアップによるブランドリフト効果を検証したい</a:t>
            </a:r>
          </a:p>
          <a:p>
            <a:pPr defTabSz="1219170">
              <a:lnSpc>
                <a:spcPct val="110000"/>
              </a:lnSpc>
              <a:buClr>
                <a:srgbClr val="000000"/>
              </a:buClr>
              <a:buSzPts val="1100"/>
            </a:pPr>
            <a:r>
              <a:rPr kumimoji="0" lang="ja-JP" altLang="en-US" sz="1467" b="1" kern="0">
                <a:solidFill>
                  <a:srgbClr val="000000"/>
                </a:solidFill>
                <a:latin typeface="游ゴシック" panose="020B0400000000000000" pitchFamily="50" charset="-128"/>
                <a:ea typeface="游ゴシック" panose="020B0400000000000000" pitchFamily="50" charset="-128"/>
                <a:cs typeface="Arial"/>
                <a:sym typeface="Arial"/>
              </a:rPr>
              <a:t>✓タイアップのメッセージが適切に届いているのかを確認したい</a:t>
            </a:r>
          </a:p>
        </p:txBody>
      </p:sp>
      <p:pic>
        <p:nvPicPr>
          <p:cNvPr id="13" name="Google Shape;210;p2">
            <a:extLst>
              <a:ext uri="{FF2B5EF4-FFF2-40B4-BE49-F238E27FC236}">
                <a16:creationId xmlns:a16="http://schemas.microsoft.com/office/drawing/2014/main" id="{5751EB06-F1FC-BA0D-3427-89A9634AF481}"/>
              </a:ext>
            </a:extLst>
          </p:cNvPr>
          <p:cNvPicPr preferRelativeResize="0"/>
          <p:nvPr/>
        </p:nvPicPr>
        <p:blipFill>
          <a:blip r:embed="rId3">
            <a:alphaModFix/>
          </a:blip>
          <a:stretch>
            <a:fillRect/>
          </a:stretch>
        </p:blipFill>
        <p:spPr>
          <a:xfrm>
            <a:off x="9068722" y="3306127"/>
            <a:ext cx="2589244" cy="1153963"/>
          </a:xfrm>
          <a:prstGeom prst="rect">
            <a:avLst/>
          </a:prstGeom>
          <a:noFill/>
          <a:ln>
            <a:noFill/>
          </a:ln>
        </p:spPr>
      </p:pic>
      <p:sp>
        <p:nvSpPr>
          <p:cNvPr id="14" name="テキスト ボックス 13">
            <a:extLst>
              <a:ext uri="{FF2B5EF4-FFF2-40B4-BE49-F238E27FC236}">
                <a16:creationId xmlns:a16="http://schemas.microsoft.com/office/drawing/2014/main" id="{8063B0ED-3C5F-8BFA-4133-1818B31430C6}"/>
              </a:ext>
            </a:extLst>
          </p:cNvPr>
          <p:cNvSpPr txBox="1"/>
          <p:nvPr/>
        </p:nvSpPr>
        <p:spPr>
          <a:xfrm>
            <a:off x="5796919" y="3914270"/>
            <a:ext cx="2779144" cy="507831"/>
          </a:xfrm>
          <a:prstGeom prst="rect">
            <a:avLst/>
          </a:prstGeom>
          <a:noFill/>
        </p:spPr>
        <p:txBody>
          <a:bodyPr wrap="square">
            <a:spAutoFit/>
          </a:bodyPr>
          <a:lstStyle/>
          <a:p>
            <a:pPr defTabSz="1219170">
              <a:buClr>
                <a:srgbClr val="000000"/>
              </a:buClr>
            </a:pPr>
            <a:r>
              <a:rPr kumimoji="0" lang="ja-JP" altLang="en-US" sz="900" kern="0">
                <a:solidFill>
                  <a:srgbClr val="000000"/>
                </a:solidFill>
                <a:latin typeface="游ゴシック" panose="020B0400000000000000" pitchFamily="50" charset="-128"/>
                <a:ea typeface="游ゴシック" panose="020B0400000000000000" pitchFamily="50" charset="-128"/>
                <a:cs typeface="Arial"/>
                <a:sym typeface="Meiryo"/>
              </a:rPr>
              <a:t>回収数確保のため、</a:t>
            </a:r>
            <a:endParaRPr kumimoji="0" lang="en-US" altLang="ja-JP" sz="900" kern="0">
              <a:solidFill>
                <a:srgbClr val="000000"/>
              </a:solidFill>
              <a:latin typeface="游ゴシック" panose="020B0400000000000000" pitchFamily="50" charset="-128"/>
              <a:ea typeface="游ゴシック" panose="020B0400000000000000" pitchFamily="50" charset="-128"/>
              <a:cs typeface="Arial"/>
              <a:sym typeface="Meiryo"/>
            </a:endParaRPr>
          </a:p>
          <a:p>
            <a:pPr defTabSz="1219170">
              <a:buClr>
                <a:srgbClr val="000000"/>
              </a:buClr>
            </a:pPr>
            <a:r>
              <a:rPr kumimoji="0" lang="en-US" altLang="ja-JP" sz="900" kern="0">
                <a:solidFill>
                  <a:srgbClr val="000000"/>
                </a:solidFill>
                <a:latin typeface="游ゴシック" panose="020B0400000000000000" pitchFamily="50" charset="-128"/>
                <a:ea typeface="游ゴシック" panose="020B0400000000000000" pitchFamily="50" charset="-128"/>
                <a:cs typeface="Arial"/>
                <a:sym typeface="Meiryo"/>
              </a:rPr>
              <a:t>10</a:t>
            </a:r>
            <a:r>
              <a:rPr kumimoji="0" lang="ja-JP" altLang="en-US" sz="900" kern="0">
                <a:solidFill>
                  <a:srgbClr val="000000"/>
                </a:solidFill>
                <a:latin typeface="游ゴシック" panose="020B0400000000000000" pitchFamily="50" charset="-128"/>
                <a:ea typeface="游ゴシック" panose="020B0400000000000000" pitchFamily="50" charset="-128"/>
                <a:cs typeface="Arial"/>
                <a:sym typeface="Meiryo"/>
              </a:rPr>
              <a:t>万</a:t>
            </a:r>
            <a:r>
              <a:rPr kumimoji="0" lang="en-US" altLang="ja-JP" sz="900" kern="0">
                <a:solidFill>
                  <a:srgbClr val="000000"/>
                </a:solidFill>
                <a:latin typeface="游ゴシック" panose="020B0400000000000000" pitchFamily="50" charset="-128"/>
                <a:ea typeface="游ゴシック" panose="020B0400000000000000" pitchFamily="50" charset="-128"/>
                <a:cs typeface="Arial"/>
                <a:sym typeface="Meiryo"/>
              </a:rPr>
              <a:t>PV</a:t>
            </a:r>
            <a:r>
              <a:rPr kumimoji="0" lang="ja-JP" altLang="en-US" sz="900" kern="0">
                <a:solidFill>
                  <a:srgbClr val="000000"/>
                </a:solidFill>
                <a:latin typeface="游ゴシック" panose="020B0400000000000000" pitchFamily="50" charset="-128"/>
                <a:ea typeface="游ゴシック" panose="020B0400000000000000" pitchFamily="50" charset="-128"/>
                <a:cs typeface="Arial"/>
                <a:sym typeface="Meiryo"/>
              </a:rPr>
              <a:t>以上のタイアップ広告での</a:t>
            </a:r>
            <a:endParaRPr kumimoji="0" lang="en-US" altLang="ja-JP" sz="900" kern="0">
              <a:solidFill>
                <a:srgbClr val="000000"/>
              </a:solidFill>
              <a:latin typeface="游ゴシック" panose="020B0400000000000000" pitchFamily="50" charset="-128"/>
              <a:ea typeface="游ゴシック" panose="020B0400000000000000" pitchFamily="50" charset="-128"/>
              <a:cs typeface="Arial"/>
              <a:sym typeface="Meiryo"/>
            </a:endParaRPr>
          </a:p>
          <a:p>
            <a:pPr defTabSz="1219170">
              <a:buClr>
                <a:srgbClr val="000000"/>
              </a:buClr>
            </a:pPr>
            <a:r>
              <a:rPr kumimoji="0" lang="ja-JP" altLang="en-US" sz="900" kern="0">
                <a:solidFill>
                  <a:srgbClr val="000000"/>
                </a:solidFill>
                <a:latin typeface="游ゴシック" panose="020B0400000000000000" pitchFamily="50" charset="-128"/>
                <a:ea typeface="游ゴシック" panose="020B0400000000000000" pitchFamily="50" charset="-128"/>
                <a:cs typeface="Arial"/>
                <a:sym typeface="Meiryo"/>
              </a:rPr>
              <a:t>ご実施を推奨しております。</a:t>
            </a:r>
            <a:endParaRPr kumimoji="0" lang="en-US" altLang="ja-JP" sz="900" kern="0">
              <a:solidFill>
                <a:srgbClr val="000000"/>
              </a:solidFill>
              <a:latin typeface="游ゴシック" panose="020B0400000000000000" pitchFamily="50" charset="-128"/>
              <a:ea typeface="游ゴシック" panose="020B0400000000000000" pitchFamily="50" charset="-128"/>
              <a:cs typeface="Arial"/>
              <a:sym typeface="Meiryo"/>
            </a:endParaRPr>
          </a:p>
        </p:txBody>
      </p:sp>
      <p:sp>
        <p:nvSpPr>
          <p:cNvPr id="23" name="Google Shape;1116;p56">
            <a:extLst>
              <a:ext uri="{FF2B5EF4-FFF2-40B4-BE49-F238E27FC236}">
                <a16:creationId xmlns:a16="http://schemas.microsoft.com/office/drawing/2014/main" id="{995B765C-8EF2-4575-A487-03EBF1334915}"/>
              </a:ext>
            </a:extLst>
          </p:cNvPr>
          <p:cNvSpPr txBox="1"/>
          <p:nvPr/>
        </p:nvSpPr>
        <p:spPr>
          <a:xfrm>
            <a:off x="412915" y="1595939"/>
            <a:ext cx="3493960" cy="696544"/>
          </a:xfrm>
          <a:prstGeom prst="rect">
            <a:avLst/>
          </a:prstGeom>
          <a:solidFill>
            <a:srgbClr val="FA186E"/>
          </a:solidFill>
          <a:ln>
            <a:noFill/>
          </a:ln>
        </p:spPr>
        <p:txBody>
          <a:bodyPr spcFirstLastPara="1" wrap="square" lIns="91433" tIns="36000" rIns="91433" bIns="0" anchor="ctr" anchorCtr="0">
            <a:noAutofit/>
          </a:bodyPr>
          <a:lstStyle/>
          <a:p>
            <a:pPr algn="ctr" defTabSz="1219170">
              <a:buClr>
                <a:srgbClr val="000000"/>
              </a:buClr>
            </a:pPr>
            <a:r>
              <a:rPr kumimoji="0" lang="ja-JP" altLang="en-US" sz="1400" b="1" kern="0">
                <a:solidFill>
                  <a:srgbClr val="FFFFFF"/>
                </a:solidFill>
                <a:latin typeface="游ゴシック" panose="020B0400000000000000" pitchFamily="50" charset="-128"/>
                <a:ea typeface="游ゴシック" panose="020B0400000000000000" pitchFamily="50" charset="-128"/>
                <a:cs typeface="Arial"/>
                <a:sym typeface="Arial"/>
              </a:rPr>
              <a:t>実施料金</a:t>
            </a:r>
            <a:r>
              <a:rPr kumimoji="0" lang="ja-JP" altLang="en-US" sz="2000" b="1" kern="0">
                <a:solidFill>
                  <a:srgbClr val="FFFFFF"/>
                </a:solidFill>
                <a:latin typeface="游ゴシック" panose="020B0400000000000000" pitchFamily="50" charset="-128"/>
                <a:ea typeface="游ゴシック" panose="020B0400000000000000" pitchFamily="50" charset="-128"/>
                <a:cs typeface="Arial"/>
                <a:sym typeface="Arial"/>
              </a:rPr>
              <a:t>　</a:t>
            </a:r>
            <a:r>
              <a:rPr kumimoji="0" lang="en-US" altLang="ja-JP" sz="2000" b="1" kern="0">
                <a:solidFill>
                  <a:srgbClr val="FFFFFF"/>
                </a:solidFill>
                <a:latin typeface="游ゴシック" panose="020B0400000000000000" pitchFamily="50" charset="-128"/>
                <a:ea typeface="游ゴシック" panose="020B0400000000000000" pitchFamily="50" charset="-128"/>
                <a:cs typeface="Arial"/>
                <a:sym typeface="Arial"/>
              </a:rPr>
              <a:t>N</a:t>
            </a:r>
            <a:r>
              <a:rPr kumimoji="0" lang="en-US" altLang="ja-JP" sz="2800" b="1" kern="0">
                <a:solidFill>
                  <a:srgbClr val="FFFFFF"/>
                </a:solidFill>
                <a:latin typeface="游ゴシック" panose="020B0400000000000000" pitchFamily="50" charset="-128"/>
                <a:ea typeface="游ゴシック" panose="020B0400000000000000" pitchFamily="50" charset="-128"/>
                <a:cs typeface="Arial"/>
                <a:sym typeface="Arial"/>
              </a:rPr>
              <a:t>100</a:t>
            </a:r>
            <a:r>
              <a:rPr kumimoji="0" lang="ja-JP" altLang="en-US" sz="2000" b="1" kern="0">
                <a:solidFill>
                  <a:srgbClr val="FFFFFF"/>
                </a:solidFill>
                <a:latin typeface="游ゴシック" panose="020B0400000000000000" pitchFamily="50" charset="-128"/>
                <a:ea typeface="游ゴシック" panose="020B0400000000000000" pitchFamily="50" charset="-128"/>
                <a:cs typeface="Arial"/>
                <a:sym typeface="Arial"/>
              </a:rPr>
              <a:t>万円～</a:t>
            </a:r>
            <a:endParaRPr kumimoji="0" b="1" kern="0">
              <a:solidFill>
                <a:srgbClr val="FFFFFF"/>
              </a:solidFill>
              <a:latin typeface="游ゴシック" panose="020B0400000000000000" pitchFamily="50" charset="-128"/>
              <a:ea typeface="游ゴシック" panose="020B0400000000000000" pitchFamily="50" charset="-128"/>
              <a:cs typeface="Arial"/>
              <a:sym typeface="Arial"/>
            </a:endParaRPr>
          </a:p>
        </p:txBody>
      </p:sp>
      <p:sp>
        <p:nvSpPr>
          <p:cNvPr id="25" name="Google Shape;442;p31">
            <a:extLst>
              <a:ext uri="{FF2B5EF4-FFF2-40B4-BE49-F238E27FC236}">
                <a16:creationId xmlns:a16="http://schemas.microsoft.com/office/drawing/2014/main" id="{072013C0-9CBD-A799-B0A6-0816D103E3F4}"/>
              </a:ext>
            </a:extLst>
          </p:cNvPr>
          <p:cNvSpPr/>
          <p:nvPr/>
        </p:nvSpPr>
        <p:spPr>
          <a:xfrm>
            <a:off x="3209334" y="2628977"/>
            <a:ext cx="5385855" cy="269643"/>
          </a:xfrm>
          <a:prstGeom prst="homePlate">
            <a:avLst>
              <a:gd name="adj" fmla="val 35474"/>
            </a:avLst>
          </a:prstGeom>
          <a:solidFill>
            <a:schemeClr val="bg1">
              <a:lumMod val="50000"/>
              <a:alpha val="60000"/>
            </a:schemeClr>
          </a:solidFill>
          <a:ln>
            <a:noFill/>
          </a:ln>
        </p:spPr>
        <p:txBody>
          <a:bodyPr spcFirstLastPara="1" wrap="square" lIns="0" tIns="0" rIns="0" bIns="0" anchor="ctr" anchorCtr="1">
            <a:noAutofit/>
          </a:bodyPr>
          <a:lstStyle/>
          <a:p>
            <a:pPr algn="ctr" defTabSz="1219170">
              <a:buClr>
                <a:srgbClr val="FFFFFF"/>
              </a:buClr>
              <a:buSzPts val="700"/>
            </a:pPr>
            <a:r>
              <a:rPr kumimoji="0" lang="ja-JP" altLang="en-US" sz="1600" b="1" kern="0">
                <a:solidFill>
                  <a:srgbClr val="FFFFFF"/>
                </a:solidFill>
                <a:latin typeface="游ゴシック" panose="020B0400000000000000" pitchFamily="50" charset="-128"/>
                <a:ea typeface="游ゴシック" panose="020B0400000000000000" pitchFamily="50" charset="-128"/>
                <a:cs typeface="Meiryo"/>
                <a:sym typeface="Meiryo"/>
              </a:rPr>
              <a:t>調査実施</a:t>
            </a:r>
            <a:endParaRPr kumimoji="0" lang="en-US" altLang="ja-JP" sz="1600" b="1" kern="0">
              <a:solidFill>
                <a:srgbClr val="FFFFFF"/>
              </a:solidFill>
              <a:latin typeface="游ゴシック" panose="020B0400000000000000" pitchFamily="50" charset="-128"/>
              <a:ea typeface="游ゴシック" panose="020B0400000000000000" pitchFamily="50" charset="-128"/>
              <a:cs typeface="Meiryo"/>
              <a:sym typeface="Meiryo"/>
            </a:endParaRPr>
          </a:p>
        </p:txBody>
      </p:sp>
      <p:sp>
        <p:nvSpPr>
          <p:cNvPr id="26" name="Google Shape;442;p31">
            <a:extLst>
              <a:ext uri="{FF2B5EF4-FFF2-40B4-BE49-F238E27FC236}">
                <a16:creationId xmlns:a16="http://schemas.microsoft.com/office/drawing/2014/main" id="{7EFC1E1E-74B1-1E6D-5540-2BBE6FD2DCF3}"/>
              </a:ext>
            </a:extLst>
          </p:cNvPr>
          <p:cNvSpPr/>
          <p:nvPr/>
        </p:nvSpPr>
        <p:spPr>
          <a:xfrm>
            <a:off x="8841955" y="2621965"/>
            <a:ext cx="3010268" cy="269643"/>
          </a:xfrm>
          <a:prstGeom prst="homePlate">
            <a:avLst>
              <a:gd name="adj" fmla="val 35474"/>
            </a:avLst>
          </a:prstGeom>
          <a:solidFill>
            <a:schemeClr val="bg1">
              <a:lumMod val="50000"/>
              <a:alpha val="60000"/>
            </a:schemeClr>
          </a:solidFill>
          <a:ln>
            <a:noFill/>
          </a:ln>
        </p:spPr>
        <p:txBody>
          <a:bodyPr spcFirstLastPara="1" wrap="square" lIns="0" tIns="0" rIns="0" bIns="0" anchor="ctr" anchorCtr="1">
            <a:noAutofit/>
          </a:bodyPr>
          <a:lstStyle/>
          <a:p>
            <a:pPr algn="ctr" defTabSz="1219170">
              <a:buClr>
                <a:srgbClr val="FFFFFF"/>
              </a:buClr>
              <a:buSzPts val="700"/>
            </a:pPr>
            <a:r>
              <a:rPr kumimoji="0" lang="ja-JP" altLang="en-US" sz="1600" b="1" kern="0">
                <a:solidFill>
                  <a:srgbClr val="FFFFFF"/>
                </a:solidFill>
                <a:latin typeface="游ゴシック" panose="020B0400000000000000" pitchFamily="50" charset="-128"/>
                <a:ea typeface="游ゴシック" panose="020B0400000000000000" pitchFamily="50" charset="-128"/>
                <a:cs typeface="Meiryo"/>
                <a:sym typeface="Meiryo"/>
              </a:rPr>
              <a:t>レポート</a:t>
            </a:r>
          </a:p>
        </p:txBody>
      </p:sp>
      <p:sp>
        <p:nvSpPr>
          <p:cNvPr id="27" name="Google Shape;442;p31">
            <a:extLst>
              <a:ext uri="{FF2B5EF4-FFF2-40B4-BE49-F238E27FC236}">
                <a16:creationId xmlns:a16="http://schemas.microsoft.com/office/drawing/2014/main" id="{345DF16A-41FE-15FF-422B-C86CF8AE0829}"/>
              </a:ext>
            </a:extLst>
          </p:cNvPr>
          <p:cNvSpPr/>
          <p:nvPr/>
        </p:nvSpPr>
        <p:spPr>
          <a:xfrm>
            <a:off x="455187" y="2613032"/>
            <a:ext cx="2505819" cy="269643"/>
          </a:xfrm>
          <a:prstGeom prst="homePlate">
            <a:avLst>
              <a:gd name="adj" fmla="val 35474"/>
            </a:avLst>
          </a:prstGeom>
          <a:solidFill>
            <a:schemeClr val="bg1">
              <a:lumMod val="50000"/>
              <a:alpha val="60000"/>
            </a:schemeClr>
          </a:solidFill>
          <a:ln>
            <a:noFill/>
          </a:ln>
        </p:spPr>
        <p:txBody>
          <a:bodyPr spcFirstLastPara="1" wrap="square" lIns="0" tIns="0" rIns="0" bIns="0" anchor="ctr" anchorCtr="1">
            <a:noAutofit/>
          </a:bodyPr>
          <a:lstStyle/>
          <a:p>
            <a:pPr algn="ctr" defTabSz="1219170">
              <a:buClr>
                <a:srgbClr val="FFFFFF"/>
              </a:buClr>
              <a:buSzPts val="700"/>
            </a:pPr>
            <a:r>
              <a:rPr kumimoji="0" lang="ja-JP" altLang="en-US" sz="1600" b="1" kern="0">
                <a:solidFill>
                  <a:srgbClr val="FFFFFF"/>
                </a:solidFill>
                <a:latin typeface="游ゴシック" panose="020B0400000000000000" pitchFamily="50" charset="-128"/>
                <a:ea typeface="游ゴシック" panose="020B0400000000000000" pitchFamily="50" charset="-128"/>
                <a:cs typeface="Meiryo"/>
                <a:sym typeface="Meiryo"/>
              </a:rPr>
              <a:t>タイアップ広告掲載</a:t>
            </a:r>
            <a:endParaRPr kumimoji="0" lang="en-US" altLang="ja-JP" sz="1600" b="1" kern="0">
              <a:solidFill>
                <a:srgbClr val="FFFFFF"/>
              </a:solidFill>
              <a:latin typeface="游ゴシック" panose="020B0400000000000000" pitchFamily="50" charset="-128"/>
              <a:ea typeface="游ゴシック" panose="020B0400000000000000" pitchFamily="50" charset="-128"/>
              <a:cs typeface="Meiryo"/>
              <a:sym typeface="Meiryo"/>
            </a:endParaRPr>
          </a:p>
        </p:txBody>
      </p:sp>
      <p:sp>
        <p:nvSpPr>
          <p:cNvPr id="31" name="Google Shape;670;p40">
            <a:extLst>
              <a:ext uri="{FF2B5EF4-FFF2-40B4-BE49-F238E27FC236}">
                <a16:creationId xmlns:a16="http://schemas.microsoft.com/office/drawing/2014/main" id="{491E6450-C173-8BC2-3AD7-CD6B8D840055}"/>
              </a:ext>
            </a:extLst>
          </p:cNvPr>
          <p:cNvSpPr txBox="1"/>
          <p:nvPr/>
        </p:nvSpPr>
        <p:spPr>
          <a:xfrm>
            <a:off x="5819185" y="2973794"/>
            <a:ext cx="2916099" cy="553968"/>
          </a:xfrm>
          <a:prstGeom prst="rect">
            <a:avLst/>
          </a:prstGeom>
          <a:noFill/>
          <a:ln>
            <a:noFill/>
          </a:ln>
        </p:spPr>
        <p:txBody>
          <a:bodyPr spcFirstLastPara="1" wrap="square" lIns="91425" tIns="91425" rIns="91425" bIns="91425" anchor="t" anchorCtr="0">
            <a:spAutoFit/>
          </a:bodyPr>
          <a:lstStyle/>
          <a:p>
            <a:pPr defTabSz="1219170">
              <a:buClr>
                <a:srgbClr val="000000"/>
              </a:buClr>
            </a:pPr>
            <a:r>
              <a:rPr kumimoji="0" lang="ja-JP" altLang="en-US" sz="1200" b="1" kern="0">
                <a:solidFill>
                  <a:srgbClr val="000000"/>
                </a:solidFill>
                <a:latin typeface="游ゴシック" panose="020B0400000000000000" pitchFamily="50" charset="-128"/>
                <a:ea typeface="游ゴシック" panose="020B0400000000000000" pitchFamily="50" charset="-128"/>
                <a:cs typeface="Zen Kaku Gothic New"/>
                <a:sym typeface="Zen Kaku Gothic New"/>
              </a:rPr>
              <a:t>タイアップ掲載期間終了後、</a:t>
            </a:r>
            <a:endParaRPr kumimoji="0" lang="en-US" altLang="ja-JP" sz="1200" b="1" kern="0">
              <a:solidFill>
                <a:srgbClr val="000000"/>
              </a:solidFill>
              <a:latin typeface="游ゴシック" panose="020B0400000000000000" pitchFamily="50" charset="-128"/>
              <a:ea typeface="游ゴシック" panose="020B0400000000000000" pitchFamily="50" charset="-128"/>
              <a:cs typeface="Zen Kaku Gothic New"/>
              <a:sym typeface="Zen Kaku Gothic New"/>
            </a:endParaRPr>
          </a:p>
          <a:p>
            <a:pPr defTabSz="1219170">
              <a:buClr>
                <a:srgbClr val="000000"/>
              </a:buClr>
            </a:pPr>
            <a:r>
              <a:rPr kumimoji="0" lang="ja-JP" altLang="en-US" sz="1200" b="1" kern="0">
                <a:solidFill>
                  <a:srgbClr val="000000"/>
                </a:solidFill>
                <a:latin typeface="游ゴシック" panose="020B0400000000000000" pitchFamily="50" charset="-128"/>
                <a:ea typeface="游ゴシック" panose="020B0400000000000000" pitchFamily="50" charset="-128"/>
                <a:cs typeface="Zen Kaku Gothic New"/>
                <a:sym typeface="Zen Kaku Gothic New"/>
              </a:rPr>
              <a:t>接触者と非接触者にアンケートを配信</a:t>
            </a:r>
            <a:endParaRPr kumimoji="0" sz="1200" b="1" kern="0">
              <a:solidFill>
                <a:srgbClr val="000000"/>
              </a:solidFill>
              <a:latin typeface="游ゴシック" panose="020B0400000000000000" pitchFamily="50" charset="-128"/>
              <a:ea typeface="游ゴシック" panose="020B0400000000000000" pitchFamily="50" charset="-128"/>
              <a:cs typeface="Zen Kaku Gothic New"/>
              <a:sym typeface="Zen Kaku Gothic New"/>
            </a:endParaRPr>
          </a:p>
        </p:txBody>
      </p:sp>
      <p:cxnSp>
        <p:nvCxnSpPr>
          <p:cNvPr id="322" name="Google Shape;667;p40">
            <a:extLst>
              <a:ext uri="{FF2B5EF4-FFF2-40B4-BE49-F238E27FC236}">
                <a16:creationId xmlns:a16="http://schemas.microsoft.com/office/drawing/2014/main" id="{5D3DD783-B520-8D3E-9211-15236B906095}"/>
              </a:ext>
            </a:extLst>
          </p:cNvPr>
          <p:cNvCxnSpPr>
            <a:cxnSpLocks/>
          </p:cNvCxnSpPr>
          <p:nvPr/>
        </p:nvCxnSpPr>
        <p:spPr>
          <a:xfrm>
            <a:off x="2594183" y="3491523"/>
            <a:ext cx="615151" cy="0"/>
          </a:xfrm>
          <a:prstGeom prst="straightConnector1">
            <a:avLst/>
          </a:prstGeom>
          <a:noFill/>
          <a:ln w="25400" cap="flat" cmpd="sng">
            <a:solidFill>
              <a:schemeClr val="tx1">
                <a:lumMod val="85000"/>
                <a:lumOff val="15000"/>
              </a:schemeClr>
            </a:solidFill>
            <a:prstDash val="solid"/>
            <a:round/>
            <a:headEnd type="none" w="med" len="med"/>
            <a:tailEnd type="triangle" w="med" len="med"/>
          </a:ln>
        </p:spPr>
      </p:cxnSp>
      <p:pic>
        <p:nvPicPr>
          <p:cNvPr id="329" name="図 328" descr="グラフィカル ユーザー インターフェイス, アプリケーション&#10;&#10;自動的に生成された説明">
            <a:extLst>
              <a:ext uri="{FF2B5EF4-FFF2-40B4-BE49-F238E27FC236}">
                <a16:creationId xmlns:a16="http://schemas.microsoft.com/office/drawing/2014/main" id="{1D263603-31EB-E603-B906-A72EE8A631A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49262" y="3064703"/>
            <a:ext cx="1148847" cy="2197359"/>
          </a:xfrm>
          <a:prstGeom prst="rect">
            <a:avLst/>
          </a:prstGeom>
          <a:ln w="6350">
            <a:solidFill>
              <a:schemeClr val="bg1">
                <a:lumMod val="85000"/>
              </a:schemeClr>
            </a:solidFill>
          </a:ln>
        </p:spPr>
      </p:pic>
      <p:sp>
        <p:nvSpPr>
          <p:cNvPr id="331" name="Google Shape;1190;p114">
            <a:extLst>
              <a:ext uri="{FF2B5EF4-FFF2-40B4-BE49-F238E27FC236}">
                <a16:creationId xmlns:a16="http://schemas.microsoft.com/office/drawing/2014/main" id="{9C7358F7-A64C-2668-9785-300EC5385E86}"/>
              </a:ext>
            </a:extLst>
          </p:cNvPr>
          <p:cNvSpPr/>
          <p:nvPr/>
        </p:nvSpPr>
        <p:spPr>
          <a:xfrm>
            <a:off x="3400995" y="3089150"/>
            <a:ext cx="804748" cy="804748"/>
          </a:xfrm>
          <a:prstGeom prst="ellipse">
            <a:avLst/>
          </a:prstGeom>
          <a:solidFill>
            <a:srgbClr val="FDAACA"/>
          </a:solidFill>
          <a:ln>
            <a:noFill/>
          </a:ln>
        </p:spPr>
        <p:txBody>
          <a:bodyPr spcFirstLastPara="1" wrap="square" lIns="91425" tIns="91425" rIns="91425" bIns="91425" anchor="ctr" anchorCtr="0">
            <a:noAutofit/>
          </a:bodyPr>
          <a:lstStyle/>
          <a:p>
            <a:pPr defTabSz="1219170">
              <a:buClr>
                <a:srgbClr val="000000"/>
              </a:buClr>
            </a:pPr>
            <a:endParaRPr kumimoji="0" sz="800" b="1" kern="0">
              <a:solidFill>
                <a:srgbClr val="000000"/>
              </a:solidFill>
              <a:latin typeface="游ゴシック" panose="020B0400000000000000" pitchFamily="50" charset="-128"/>
              <a:ea typeface="游ゴシック" panose="020B0400000000000000" pitchFamily="50" charset="-128"/>
              <a:cs typeface="Arial"/>
              <a:sym typeface="Arial"/>
            </a:endParaRPr>
          </a:p>
        </p:txBody>
      </p:sp>
      <p:pic>
        <p:nvPicPr>
          <p:cNvPr id="332" name="Google Shape;1191;p114" descr="アイコン&#10;&#10;自動的に生成された説明">
            <a:extLst>
              <a:ext uri="{FF2B5EF4-FFF2-40B4-BE49-F238E27FC236}">
                <a16:creationId xmlns:a16="http://schemas.microsoft.com/office/drawing/2014/main" id="{B68F4623-ED74-751F-3893-BCD092E52E96}"/>
              </a:ext>
            </a:extLst>
          </p:cNvPr>
          <p:cNvPicPr preferRelativeResize="0"/>
          <p:nvPr/>
        </p:nvPicPr>
        <p:blipFill rotWithShape="1">
          <a:blip r:embed="rId5" cstate="print">
            <a:alphaModFix/>
            <a:extLst>
              <a:ext uri="{28A0092B-C50C-407E-A947-70E740481C1C}">
                <a14:useLocalDpi xmlns:a14="http://schemas.microsoft.com/office/drawing/2010/main"/>
              </a:ext>
            </a:extLst>
          </a:blip>
          <a:srcRect t="-1780"/>
          <a:stretch/>
        </p:blipFill>
        <p:spPr>
          <a:xfrm>
            <a:off x="3558406" y="3196427"/>
            <a:ext cx="207015" cy="216619"/>
          </a:xfrm>
          <a:prstGeom prst="rect">
            <a:avLst/>
          </a:prstGeom>
          <a:noFill/>
          <a:ln>
            <a:noFill/>
          </a:ln>
        </p:spPr>
      </p:pic>
      <p:pic>
        <p:nvPicPr>
          <p:cNvPr id="333" name="Google Shape;1192;p114" descr="アイコン&#10;&#10;自動的に生成された説明">
            <a:extLst>
              <a:ext uri="{FF2B5EF4-FFF2-40B4-BE49-F238E27FC236}">
                <a16:creationId xmlns:a16="http://schemas.microsoft.com/office/drawing/2014/main" id="{09C60126-4DA6-4D8E-49A8-7D441DF3AB48}"/>
              </a:ext>
            </a:extLst>
          </p:cNvPr>
          <p:cNvPicPr preferRelativeResize="0"/>
          <p:nvPr/>
        </p:nvPicPr>
        <p:blipFill rotWithShape="1">
          <a:blip r:embed="rId5" cstate="print">
            <a:alphaModFix/>
            <a:extLst>
              <a:ext uri="{28A0092B-C50C-407E-A947-70E740481C1C}">
                <a14:useLocalDpi xmlns:a14="http://schemas.microsoft.com/office/drawing/2010/main"/>
              </a:ext>
            </a:extLst>
          </a:blip>
          <a:srcRect t="-1780"/>
          <a:stretch/>
        </p:blipFill>
        <p:spPr>
          <a:xfrm>
            <a:off x="3831975" y="3196761"/>
            <a:ext cx="207015" cy="216619"/>
          </a:xfrm>
          <a:prstGeom prst="rect">
            <a:avLst/>
          </a:prstGeom>
          <a:noFill/>
          <a:ln>
            <a:noFill/>
          </a:ln>
        </p:spPr>
      </p:pic>
      <p:pic>
        <p:nvPicPr>
          <p:cNvPr id="334" name="Google Shape;1193;p114" descr="アイコン&#10;&#10;自動的に生成された説明">
            <a:extLst>
              <a:ext uri="{FF2B5EF4-FFF2-40B4-BE49-F238E27FC236}">
                <a16:creationId xmlns:a16="http://schemas.microsoft.com/office/drawing/2014/main" id="{46F9D4BC-EFAA-CA62-ECBD-9FFC62F21CA9}"/>
              </a:ext>
            </a:extLst>
          </p:cNvPr>
          <p:cNvPicPr preferRelativeResize="0"/>
          <p:nvPr/>
        </p:nvPicPr>
        <p:blipFill rotWithShape="1">
          <a:blip r:embed="rId5" cstate="print">
            <a:alphaModFix/>
            <a:extLst>
              <a:ext uri="{28A0092B-C50C-407E-A947-70E740481C1C}">
                <a14:useLocalDpi xmlns:a14="http://schemas.microsoft.com/office/drawing/2010/main"/>
              </a:ext>
            </a:extLst>
          </a:blip>
          <a:srcRect t="-1780"/>
          <a:stretch/>
        </p:blipFill>
        <p:spPr>
          <a:xfrm>
            <a:off x="3441563" y="3465692"/>
            <a:ext cx="207015" cy="216619"/>
          </a:xfrm>
          <a:prstGeom prst="rect">
            <a:avLst/>
          </a:prstGeom>
          <a:noFill/>
          <a:ln>
            <a:noFill/>
          </a:ln>
        </p:spPr>
      </p:pic>
      <p:pic>
        <p:nvPicPr>
          <p:cNvPr id="335" name="Google Shape;1194;p114" descr="アイコン&#10;&#10;自動的に生成された説明">
            <a:extLst>
              <a:ext uri="{FF2B5EF4-FFF2-40B4-BE49-F238E27FC236}">
                <a16:creationId xmlns:a16="http://schemas.microsoft.com/office/drawing/2014/main" id="{012E8200-A75A-4C07-D087-7CB4DE69CE59}"/>
              </a:ext>
            </a:extLst>
          </p:cNvPr>
          <p:cNvPicPr preferRelativeResize="0"/>
          <p:nvPr/>
        </p:nvPicPr>
        <p:blipFill rotWithShape="1">
          <a:blip r:embed="rId5" cstate="print">
            <a:alphaModFix/>
            <a:extLst>
              <a:ext uri="{28A0092B-C50C-407E-A947-70E740481C1C}">
                <a14:useLocalDpi xmlns:a14="http://schemas.microsoft.com/office/drawing/2010/main"/>
              </a:ext>
            </a:extLst>
          </a:blip>
          <a:srcRect t="-1780"/>
          <a:stretch/>
        </p:blipFill>
        <p:spPr>
          <a:xfrm>
            <a:off x="3699861" y="3466027"/>
            <a:ext cx="207015" cy="216619"/>
          </a:xfrm>
          <a:prstGeom prst="rect">
            <a:avLst/>
          </a:prstGeom>
          <a:noFill/>
          <a:ln>
            <a:noFill/>
          </a:ln>
        </p:spPr>
      </p:pic>
      <p:pic>
        <p:nvPicPr>
          <p:cNvPr id="336" name="Google Shape;1195;p114" descr="アイコン&#10;&#10;自動的に生成された説明">
            <a:extLst>
              <a:ext uri="{FF2B5EF4-FFF2-40B4-BE49-F238E27FC236}">
                <a16:creationId xmlns:a16="http://schemas.microsoft.com/office/drawing/2014/main" id="{428652F7-F36A-4617-1388-8D0C6840022E}"/>
              </a:ext>
            </a:extLst>
          </p:cNvPr>
          <p:cNvPicPr preferRelativeResize="0"/>
          <p:nvPr/>
        </p:nvPicPr>
        <p:blipFill rotWithShape="1">
          <a:blip r:embed="rId5" cstate="print">
            <a:alphaModFix/>
            <a:extLst>
              <a:ext uri="{28A0092B-C50C-407E-A947-70E740481C1C}">
                <a14:useLocalDpi xmlns:a14="http://schemas.microsoft.com/office/drawing/2010/main"/>
              </a:ext>
            </a:extLst>
          </a:blip>
          <a:srcRect t="-1780"/>
          <a:stretch/>
        </p:blipFill>
        <p:spPr>
          <a:xfrm>
            <a:off x="3958158" y="3465356"/>
            <a:ext cx="207015" cy="216619"/>
          </a:xfrm>
          <a:prstGeom prst="rect">
            <a:avLst/>
          </a:prstGeom>
          <a:noFill/>
          <a:ln>
            <a:noFill/>
          </a:ln>
        </p:spPr>
      </p:pic>
      <p:grpSp>
        <p:nvGrpSpPr>
          <p:cNvPr id="337" name="Google Shape;1189;p114">
            <a:extLst>
              <a:ext uri="{FF2B5EF4-FFF2-40B4-BE49-F238E27FC236}">
                <a16:creationId xmlns:a16="http://schemas.microsoft.com/office/drawing/2014/main" id="{0FEDE499-A111-F93D-CB8D-0BA83D910414}"/>
              </a:ext>
            </a:extLst>
          </p:cNvPr>
          <p:cNvGrpSpPr/>
          <p:nvPr/>
        </p:nvGrpSpPr>
        <p:grpSpPr>
          <a:xfrm>
            <a:off x="3400995" y="4232599"/>
            <a:ext cx="804748" cy="804748"/>
            <a:chOff x="3550063" y="1929200"/>
            <a:chExt cx="1610700" cy="1610700"/>
          </a:xfrm>
        </p:grpSpPr>
        <p:sp>
          <p:nvSpPr>
            <p:cNvPr id="349" name="Google Shape;1190;p114">
              <a:extLst>
                <a:ext uri="{FF2B5EF4-FFF2-40B4-BE49-F238E27FC236}">
                  <a16:creationId xmlns:a16="http://schemas.microsoft.com/office/drawing/2014/main" id="{4FC5142A-5513-C98F-5651-98CDAF44EA88}"/>
                </a:ext>
              </a:extLst>
            </p:cNvPr>
            <p:cNvSpPr/>
            <p:nvPr/>
          </p:nvSpPr>
          <p:spPr>
            <a:xfrm>
              <a:off x="3550063" y="1929200"/>
              <a:ext cx="1610700" cy="1610700"/>
            </a:xfrm>
            <a:prstGeom prst="ellipse">
              <a:avLst/>
            </a:prstGeom>
            <a:solidFill>
              <a:schemeClr val="lt2"/>
            </a:solidFill>
            <a:ln>
              <a:noFill/>
            </a:ln>
          </p:spPr>
          <p:txBody>
            <a:bodyPr spcFirstLastPara="1" wrap="square" lIns="91425" tIns="91425" rIns="91425" bIns="91425" anchor="ctr" anchorCtr="0">
              <a:noAutofit/>
            </a:bodyPr>
            <a:lstStyle/>
            <a:p>
              <a:pPr defTabSz="1219170">
                <a:buClr>
                  <a:srgbClr val="000000"/>
                </a:buClr>
              </a:pPr>
              <a:endParaRPr kumimoji="0" sz="800" b="1" kern="0">
                <a:solidFill>
                  <a:srgbClr val="000000"/>
                </a:solidFill>
                <a:latin typeface="游ゴシック" panose="020B0400000000000000" pitchFamily="50" charset="-128"/>
                <a:ea typeface="游ゴシック" panose="020B0400000000000000" pitchFamily="50" charset="-128"/>
                <a:cs typeface="Arial"/>
                <a:sym typeface="Arial"/>
              </a:endParaRPr>
            </a:p>
          </p:txBody>
        </p:sp>
        <p:pic>
          <p:nvPicPr>
            <p:cNvPr id="350" name="Google Shape;1191;p114" descr="アイコン&#10;&#10;自動的に生成された説明">
              <a:extLst>
                <a:ext uri="{FF2B5EF4-FFF2-40B4-BE49-F238E27FC236}">
                  <a16:creationId xmlns:a16="http://schemas.microsoft.com/office/drawing/2014/main" id="{56AD8834-E748-EA3C-5DD0-CE877A65D9C9}"/>
                </a:ext>
              </a:extLst>
            </p:cNvPr>
            <p:cNvPicPr preferRelativeResize="0"/>
            <p:nvPr/>
          </p:nvPicPr>
          <p:blipFill rotWithShape="1">
            <a:blip r:embed="rId5" cstate="print">
              <a:alphaModFix/>
              <a:extLst>
                <a:ext uri="{28A0092B-C50C-407E-A947-70E740481C1C}">
                  <a14:useLocalDpi xmlns:a14="http://schemas.microsoft.com/office/drawing/2010/main"/>
                </a:ext>
              </a:extLst>
            </a:blip>
            <a:srcRect t="-1780"/>
            <a:stretch/>
          </p:blipFill>
          <p:spPr>
            <a:xfrm>
              <a:off x="3865123" y="2143915"/>
              <a:ext cx="414337" cy="433562"/>
            </a:xfrm>
            <a:prstGeom prst="rect">
              <a:avLst/>
            </a:prstGeom>
            <a:noFill/>
            <a:ln>
              <a:noFill/>
            </a:ln>
          </p:spPr>
        </p:pic>
        <p:pic>
          <p:nvPicPr>
            <p:cNvPr id="351" name="Google Shape;1192;p114" descr="アイコン&#10;&#10;自動的に生成された説明">
              <a:extLst>
                <a:ext uri="{FF2B5EF4-FFF2-40B4-BE49-F238E27FC236}">
                  <a16:creationId xmlns:a16="http://schemas.microsoft.com/office/drawing/2014/main" id="{D96CBF38-F53D-3EFF-CB36-909BADE4B0E6}"/>
                </a:ext>
              </a:extLst>
            </p:cNvPr>
            <p:cNvPicPr preferRelativeResize="0"/>
            <p:nvPr/>
          </p:nvPicPr>
          <p:blipFill rotWithShape="1">
            <a:blip r:embed="rId5" cstate="print">
              <a:alphaModFix/>
              <a:extLst>
                <a:ext uri="{28A0092B-C50C-407E-A947-70E740481C1C}">
                  <a14:useLocalDpi xmlns:a14="http://schemas.microsoft.com/office/drawing/2010/main"/>
                </a:ext>
              </a:extLst>
            </a:blip>
            <a:srcRect t="-1780"/>
            <a:stretch/>
          </p:blipFill>
          <p:spPr>
            <a:xfrm>
              <a:off x="4412670" y="2144586"/>
              <a:ext cx="414337" cy="433562"/>
            </a:xfrm>
            <a:prstGeom prst="rect">
              <a:avLst/>
            </a:prstGeom>
            <a:noFill/>
            <a:ln>
              <a:noFill/>
            </a:ln>
          </p:spPr>
        </p:pic>
        <p:pic>
          <p:nvPicPr>
            <p:cNvPr id="352" name="Google Shape;1193;p114" descr="アイコン&#10;&#10;自動的に生成された説明">
              <a:extLst>
                <a:ext uri="{FF2B5EF4-FFF2-40B4-BE49-F238E27FC236}">
                  <a16:creationId xmlns:a16="http://schemas.microsoft.com/office/drawing/2014/main" id="{A4D583CC-EB1D-3D19-B351-1472CE555687}"/>
                </a:ext>
              </a:extLst>
            </p:cNvPr>
            <p:cNvPicPr preferRelativeResize="0"/>
            <p:nvPr/>
          </p:nvPicPr>
          <p:blipFill rotWithShape="1">
            <a:blip r:embed="rId5" cstate="print">
              <a:alphaModFix/>
              <a:extLst>
                <a:ext uri="{28A0092B-C50C-407E-A947-70E740481C1C}">
                  <a14:useLocalDpi xmlns:a14="http://schemas.microsoft.com/office/drawing/2010/main"/>
                </a:ext>
              </a:extLst>
            </a:blip>
            <a:srcRect t="-1780"/>
            <a:stretch/>
          </p:blipFill>
          <p:spPr>
            <a:xfrm>
              <a:off x="3631261" y="2682847"/>
              <a:ext cx="414337" cy="433562"/>
            </a:xfrm>
            <a:prstGeom prst="rect">
              <a:avLst/>
            </a:prstGeom>
            <a:noFill/>
            <a:ln>
              <a:noFill/>
            </a:ln>
          </p:spPr>
        </p:pic>
        <p:pic>
          <p:nvPicPr>
            <p:cNvPr id="353" name="Google Shape;1194;p114" descr="アイコン&#10;&#10;自動的に生成された説明">
              <a:extLst>
                <a:ext uri="{FF2B5EF4-FFF2-40B4-BE49-F238E27FC236}">
                  <a16:creationId xmlns:a16="http://schemas.microsoft.com/office/drawing/2014/main" id="{BA48D865-C9B3-9BB0-550B-ADBC8F1548AC}"/>
                </a:ext>
              </a:extLst>
            </p:cNvPr>
            <p:cNvPicPr preferRelativeResize="0"/>
            <p:nvPr/>
          </p:nvPicPr>
          <p:blipFill rotWithShape="1">
            <a:blip r:embed="rId5" cstate="print">
              <a:alphaModFix/>
              <a:extLst>
                <a:ext uri="{28A0092B-C50C-407E-A947-70E740481C1C}">
                  <a14:useLocalDpi xmlns:a14="http://schemas.microsoft.com/office/drawing/2010/main"/>
                </a:ext>
              </a:extLst>
            </a:blip>
            <a:srcRect t="-1780"/>
            <a:stretch/>
          </p:blipFill>
          <p:spPr>
            <a:xfrm>
              <a:off x="4148243" y="2683518"/>
              <a:ext cx="414337" cy="433562"/>
            </a:xfrm>
            <a:prstGeom prst="rect">
              <a:avLst/>
            </a:prstGeom>
            <a:noFill/>
            <a:ln>
              <a:noFill/>
            </a:ln>
          </p:spPr>
        </p:pic>
        <p:pic>
          <p:nvPicPr>
            <p:cNvPr id="354" name="Google Shape;1195;p114" descr="アイコン&#10;&#10;自動的に生成された説明">
              <a:extLst>
                <a:ext uri="{FF2B5EF4-FFF2-40B4-BE49-F238E27FC236}">
                  <a16:creationId xmlns:a16="http://schemas.microsoft.com/office/drawing/2014/main" id="{7938D040-3DFF-8398-2CA2-501F5056FC5C}"/>
                </a:ext>
              </a:extLst>
            </p:cNvPr>
            <p:cNvPicPr preferRelativeResize="0"/>
            <p:nvPr/>
          </p:nvPicPr>
          <p:blipFill rotWithShape="1">
            <a:blip r:embed="rId5" cstate="print">
              <a:alphaModFix/>
              <a:extLst>
                <a:ext uri="{28A0092B-C50C-407E-A947-70E740481C1C}">
                  <a14:useLocalDpi xmlns:a14="http://schemas.microsoft.com/office/drawing/2010/main"/>
                </a:ext>
              </a:extLst>
            </a:blip>
            <a:srcRect t="-1780"/>
            <a:stretch/>
          </p:blipFill>
          <p:spPr>
            <a:xfrm>
              <a:off x="4665225" y="2682175"/>
              <a:ext cx="414337" cy="433562"/>
            </a:xfrm>
            <a:prstGeom prst="rect">
              <a:avLst/>
            </a:prstGeom>
            <a:noFill/>
            <a:ln>
              <a:noFill/>
            </a:ln>
          </p:spPr>
        </p:pic>
      </p:grpSp>
      <p:grpSp>
        <p:nvGrpSpPr>
          <p:cNvPr id="367" name="グループ化 366">
            <a:extLst>
              <a:ext uri="{FF2B5EF4-FFF2-40B4-BE49-F238E27FC236}">
                <a16:creationId xmlns:a16="http://schemas.microsoft.com/office/drawing/2014/main" id="{F00A3B3E-B04C-8A81-CF4B-0FCEB3E1CE84}"/>
              </a:ext>
            </a:extLst>
          </p:cNvPr>
          <p:cNvGrpSpPr/>
          <p:nvPr/>
        </p:nvGrpSpPr>
        <p:grpSpPr>
          <a:xfrm>
            <a:off x="4350668" y="3465355"/>
            <a:ext cx="286056" cy="1135684"/>
            <a:chOff x="4206753" y="3367472"/>
            <a:chExt cx="431085" cy="1135684"/>
          </a:xfrm>
        </p:grpSpPr>
        <p:cxnSp>
          <p:nvCxnSpPr>
            <p:cNvPr id="356" name="Google Shape;667;p40">
              <a:extLst>
                <a:ext uri="{FF2B5EF4-FFF2-40B4-BE49-F238E27FC236}">
                  <a16:creationId xmlns:a16="http://schemas.microsoft.com/office/drawing/2014/main" id="{87F5DDDF-B764-0232-4203-1B4997411A81}"/>
                </a:ext>
              </a:extLst>
            </p:cNvPr>
            <p:cNvCxnSpPr>
              <a:cxnSpLocks/>
            </p:cNvCxnSpPr>
            <p:nvPr/>
          </p:nvCxnSpPr>
          <p:spPr>
            <a:xfrm>
              <a:off x="4209148" y="3367472"/>
              <a:ext cx="428690" cy="0"/>
            </a:xfrm>
            <a:prstGeom prst="straightConnector1">
              <a:avLst/>
            </a:prstGeom>
            <a:noFill/>
            <a:ln w="25400" cap="flat" cmpd="sng">
              <a:solidFill>
                <a:schemeClr val="tx1">
                  <a:lumMod val="85000"/>
                  <a:lumOff val="15000"/>
                </a:schemeClr>
              </a:solidFill>
              <a:prstDash val="solid"/>
              <a:round/>
              <a:headEnd type="none" w="med" len="med"/>
              <a:tailEnd type="triangle" w="med" len="med"/>
            </a:ln>
          </p:spPr>
        </p:cxnSp>
        <p:cxnSp>
          <p:nvCxnSpPr>
            <p:cNvPr id="357" name="Google Shape;667;p40">
              <a:extLst>
                <a:ext uri="{FF2B5EF4-FFF2-40B4-BE49-F238E27FC236}">
                  <a16:creationId xmlns:a16="http://schemas.microsoft.com/office/drawing/2014/main" id="{2AD659E1-D843-EE11-8CE5-01B11457927C}"/>
                </a:ext>
              </a:extLst>
            </p:cNvPr>
            <p:cNvCxnSpPr>
              <a:cxnSpLocks/>
            </p:cNvCxnSpPr>
            <p:nvPr/>
          </p:nvCxnSpPr>
          <p:spPr>
            <a:xfrm>
              <a:off x="4206753" y="4503156"/>
              <a:ext cx="428690" cy="0"/>
            </a:xfrm>
            <a:prstGeom prst="straightConnector1">
              <a:avLst/>
            </a:prstGeom>
            <a:noFill/>
            <a:ln w="25400" cap="flat" cmpd="sng">
              <a:solidFill>
                <a:schemeClr val="tx1">
                  <a:lumMod val="85000"/>
                  <a:lumOff val="15000"/>
                </a:schemeClr>
              </a:solidFill>
              <a:prstDash val="solid"/>
              <a:round/>
              <a:headEnd type="none" w="med" len="med"/>
              <a:tailEnd type="triangle" w="med" len="med"/>
            </a:ln>
          </p:spPr>
        </p:cxnSp>
      </p:grpSp>
      <p:sp>
        <p:nvSpPr>
          <p:cNvPr id="358" name="Google Shape;670;p40">
            <a:extLst>
              <a:ext uri="{FF2B5EF4-FFF2-40B4-BE49-F238E27FC236}">
                <a16:creationId xmlns:a16="http://schemas.microsoft.com/office/drawing/2014/main" id="{22CC5176-B3A7-0E66-3CED-734530084059}"/>
              </a:ext>
            </a:extLst>
          </p:cNvPr>
          <p:cNvSpPr txBox="1"/>
          <p:nvPr/>
        </p:nvSpPr>
        <p:spPr>
          <a:xfrm>
            <a:off x="3395307" y="4981388"/>
            <a:ext cx="841584" cy="346347"/>
          </a:xfrm>
          <a:prstGeom prst="rect">
            <a:avLst/>
          </a:prstGeom>
          <a:noFill/>
          <a:ln>
            <a:noFill/>
          </a:ln>
        </p:spPr>
        <p:txBody>
          <a:bodyPr spcFirstLastPara="1" wrap="square" lIns="91425" tIns="91425" rIns="91425" bIns="91425" anchor="t" anchorCtr="0">
            <a:spAutoFit/>
          </a:bodyPr>
          <a:lstStyle/>
          <a:p>
            <a:pPr algn="ctr" defTabSz="1219170">
              <a:buClr>
                <a:srgbClr val="000000"/>
              </a:buClr>
            </a:pPr>
            <a:r>
              <a:rPr kumimoji="0" lang="ja-JP" altLang="en-US" sz="1051" b="1" kern="0">
                <a:solidFill>
                  <a:srgbClr val="000000"/>
                </a:solidFill>
                <a:latin typeface="游ゴシック" panose="020B0400000000000000" pitchFamily="50" charset="-128"/>
                <a:ea typeface="游ゴシック" panose="020B0400000000000000" pitchFamily="50" charset="-128"/>
                <a:cs typeface="Zen Kaku Gothic New"/>
                <a:sym typeface="Zen Kaku Gothic New"/>
              </a:rPr>
              <a:t>非接触者</a:t>
            </a:r>
            <a:endParaRPr kumimoji="0" sz="1051" b="1" kern="0">
              <a:solidFill>
                <a:srgbClr val="000000"/>
              </a:solidFill>
              <a:latin typeface="游ゴシック" panose="020B0400000000000000" pitchFamily="50" charset="-128"/>
              <a:ea typeface="游ゴシック" panose="020B0400000000000000" pitchFamily="50" charset="-128"/>
              <a:cs typeface="Zen Kaku Gothic New"/>
              <a:sym typeface="Zen Kaku Gothic New"/>
            </a:endParaRPr>
          </a:p>
        </p:txBody>
      </p:sp>
      <p:sp>
        <p:nvSpPr>
          <p:cNvPr id="361" name="Google Shape;670;p40">
            <a:extLst>
              <a:ext uri="{FF2B5EF4-FFF2-40B4-BE49-F238E27FC236}">
                <a16:creationId xmlns:a16="http://schemas.microsoft.com/office/drawing/2014/main" id="{7D368724-E6DC-B672-E0B9-C229F1B4E92E}"/>
              </a:ext>
            </a:extLst>
          </p:cNvPr>
          <p:cNvSpPr txBox="1"/>
          <p:nvPr/>
        </p:nvSpPr>
        <p:spPr>
          <a:xfrm>
            <a:off x="3383004" y="3868228"/>
            <a:ext cx="841584" cy="346347"/>
          </a:xfrm>
          <a:prstGeom prst="rect">
            <a:avLst/>
          </a:prstGeom>
          <a:noFill/>
          <a:ln>
            <a:noFill/>
          </a:ln>
        </p:spPr>
        <p:txBody>
          <a:bodyPr spcFirstLastPara="1" wrap="square" lIns="91425" tIns="91425" rIns="91425" bIns="91425" anchor="t" anchorCtr="0">
            <a:spAutoFit/>
          </a:bodyPr>
          <a:lstStyle/>
          <a:p>
            <a:pPr algn="ctr" defTabSz="1219170">
              <a:buClr>
                <a:srgbClr val="000000"/>
              </a:buClr>
            </a:pPr>
            <a:r>
              <a:rPr kumimoji="0" lang="ja-JP" altLang="en-US" sz="1051" b="1" kern="0">
                <a:solidFill>
                  <a:srgbClr val="000000"/>
                </a:solidFill>
                <a:latin typeface="游ゴシック" panose="020B0400000000000000" pitchFamily="50" charset="-128"/>
                <a:ea typeface="游ゴシック" panose="020B0400000000000000" pitchFamily="50" charset="-128"/>
                <a:cs typeface="Zen Kaku Gothic New"/>
                <a:sym typeface="Zen Kaku Gothic New"/>
              </a:rPr>
              <a:t>接触者</a:t>
            </a:r>
            <a:endParaRPr kumimoji="0" sz="1051" b="1" kern="0">
              <a:solidFill>
                <a:srgbClr val="000000"/>
              </a:solidFill>
              <a:latin typeface="游ゴシック" panose="020B0400000000000000" pitchFamily="50" charset="-128"/>
              <a:ea typeface="游ゴシック" panose="020B0400000000000000" pitchFamily="50" charset="-128"/>
              <a:cs typeface="Zen Kaku Gothic New"/>
              <a:sym typeface="Zen Kaku Gothic New"/>
            </a:endParaRPr>
          </a:p>
        </p:txBody>
      </p:sp>
      <p:sp>
        <p:nvSpPr>
          <p:cNvPr id="365" name="Google Shape;670;p40">
            <a:extLst>
              <a:ext uri="{FF2B5EF4-FFF2-40B4-BE49-F238E27FC236}">
                <a16:creationId xmlns:a16="http://schemas.microsoft.com/office/drawing/2014/main" id="{7F48CB70-6A38-3D1E-D770-F88F8DB1732E}"/>
              </a:ext>
            </a:extLst>
          </p:cNvPr>
          <p:cNvSpPr txBox="1"/>
          <p:nvPr/>
        </p:nvSpPr>
        <p:spPr>
          <a:xfrm>
            <a:off x="8666631" y="2973794"/>
            <a:ext cx="3230543" cy="369302"/>
          </a:xfrm>
          <a:prstGeom prst="rect">
            <a:avLst/>
          </a:prstGeom>
          <a:noFill/>
          <a:ln>
            <a:noFill/>
          </a:ln>
        </p:spPr>
        <p:txBody>
          <a:bodyPr spcFirstLastPara="1" wrap="square" lIns="91425" tIns="91425" rIns="91425" bIns="91425" anchor="t" anchorCtr="0">
            <a:spAutoFit/>
          </a:bodyPr>
          <a:lstStyle/>
          <a:p>
            <a:pPr algn="ctr" defTabSz="1219170">
              <a:buClr>
                <a:srgbClr val="000000"/>
              </a:buClr>
            </a:pPr>
            <a:r>
              <a:rPr kumimoji="0" lang="ja-JP" altLang="en-US" sz="1200" b="1" kern="0">
                <a:solidFill>
                  <a:srgbClr val="000000"/>
                </a:solidFill>
                <a:latin typeface="游ゴシック" panose="020B0400000000000000" pitchFamily="50" charset="-128"/>
                <a:ea typeface="游ゴシック" panose="020B0400000000000000" pitchFamily="50" charset="-128"/>
                <a:cs typeface="Zen Kaku Gothic New"/>
                <a:sym typeface="Zen Kaku Gothic New"/>
              </a:rPr>
              <a:t>回答を集計したレポートをご提出</a:t>
            </a:r>
            <a:endParaRPr kumimoji="0" sz="1200" b="1" kern="0">
              <a:solidFill>
                <a:srgbClr val="000000"/>
              </a:solidFill>
              <a:latin typeface="游ゴシック" panose="020B0400000000000000" pitchFamily="50" charset="-128"/>
              <a:ea typeface="游ゴシック" panose="020B0400000000000000" pitchFamily="50" charset="-128"/>
              <a:cs typeface="Zen Kaku Gothic New"/>
              <a:sym typeface="Zen Kaku Gothic New"/>
            </a:endParaRPr>
          </a:p>
        </p:txBody>
      </p:sp>
      <p:graphicFrame>
        <p:nvGraphicFramePr>
          <p:cNvPr id="2" name="表 29">
            <a:extLst>
              <a:ext uri="{FF2B5EF4-FFF2-40B4-BE49-F238E27FC236}">
                <a16:creationId xmlns:a16="http://schemas.microsoft.com/office/drawing/2014/main" id="{11122234-07AE-C39E-F1C6-F59F35D9259B}"/>
              </a:ext>
            </a:extLst>
          </p:cNvPr>
          <p:cNvGraphicFramePr>
            <a:graphicFrameLocks noGrp="1"/>
          </p:cNvGraphicFramePr>
          <p:nvPr>
            <p:extLst>
              <p:ext uri="{D42A27DB-BD31-4B8C-83A1-F6EECF244321}">
                <p14:modId xmlns:p14="http://schemas.microsoft.com/office/powerpoint/2010/main" val="1161750938"/>
              </p:ext>
            </p:extLst>
          </p:nvPr>
        </p:nvGraphicFramePr>
        <p:xfrm>
          <a:off x="5866071" y="4599664"/>
          <a:ext cx="2709992" cy="1924775"/>
        </p:xfrm>
        <a:graphic>
          <a:graphicData uri="http://schemas.openxmlformats.org/drawingml/2006/table">
            <a:tbl>
              <a:tblPr firstRow="1" bandRow="1"/>
              <a:tblGrid>
                <a:gridCol w="625973">
                  <a:extLst>
                    <a:ext uri="{9D8B030D-6E8A-4147-A177-3AD203B41FA5}">
                      <a16:colId xmlns:a16="http://schemas.microsoft.com/office/drawing/2014/main" val="4187835780"/>
                    </a:ext>
                  </a:extLst>
                </a:gridCol>
                <a:gridCol w="2084019">
                  <a:extLst>
                    <a:ext uri="{9D8B030D-6E8A-4147-A177-3AD203B41FA5}">
                      <a16:colId xmlns:a16="http://schemas.microsoft.com/office/drawing/2014/main" val="1820671097"/>
                    </a:ext>
                  </a:extLst>
                </a:gridCol>
              </a:tblGrid>
              <a:tr h="667640">
                <a:tc>
                  <a:txBody>
                    <a:bodyPr/>
                    <a:lstStyle/>
                    <a:p>
                      <a:pPr marL="0" marR="0" lvl="0" indent="0" algn="l" rtl="0">
                        <a:lnSpc>
                          <a:spcPct val="100000"/>
                        </a:lnSpc>
                        <a:spcBef>
                          <a:spcPts val="0"/>
                        </a:spcBef>
                        <a:spcAft>
                          <a:spcPts val="0"/>
                        </a:spcAft>
                        <a:buNone/>
                      </a:pPr>
                      <a:r>
                        <a:rPr lang="ja-JP"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rPr>
                        <a:t>設問</a:t>
                      </a:r>
                      <a:endParaRPr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mpd="sng">
                      <a:noFill/>
                      <a:prstDash val="solid"/>
                    </a:lnL>
                    <a:lnR w="12700" cap="flat" cmpd="sng" algn="ctr">
                      <a:solidFill>
                        <a:schemeClr val="bg1"/>
                      </a:solidFill>
                      <a:prstDash val="solid"/>
                      <a:round/>
                      <a:headEnd type="none" w="med" len="med"/>
                      <a:tailEnd type="none" w="med" len="med"/>
                    </a:lnR>
                    <a:lnT w="12700" cmpd="sng">
                      <a:noFill/>
                      <a:prstDash val="soli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lvl="0" indent="0" algn="l" rtl="0">
                        <a:lnSpc>
                          <a:spcPct val="100000"/>
                        </a:lnSpc>
                        <a:spcBef>
                          <a:spcPts val="0"/>
                        </a:spcBef>
                        <a:spcAft>
                          <a:spcPts val="0"/>
                        </a:spcAft>
                        <a:buNone/>
                      </a:pPr>
                      <a:r>
                        <a:rPr lang="ja-JP" altLang="en-US" sz="1100" b="0" u="none" strike="noStrike" cap="none">
                          <a:latin typeface="游ゴシック" panose="020B0400000000000000" pitchFamily="50" charset="-128"/>
                          <a:ea typeface="游ゴシック" panose="020B0400000000000000" pitchFamily="50" charset="-128"/>
                          <a:cs typeface="Arial"/>
                          <a:sym typeface="Arial"/>
                        </a:rPr>
                        <a:t>３問</a:t>
                      </a:r>
                      <a:endParaRPr lang="en-US" altLang="ja-JP" sz="1100" b="0" u="none" strike="noStrike" cap="none">
                        <a:latin typeface="游ゴシック" panose="020B0400000000000000" pitchFamily="50" charset="-128"/>
                        <a:ea typeface="游ゴシック" panose="020B0400000000000000" pitchFamily="50" charset="-128"/>
                        <a:cs typeface="Arial"/>
                        <a:sym typeface="Arial"/>
                      </a:endParaRPr>
                    </a:p>
                    <a:p>
                      <a:pPr marL="0" marR="0" lvl="0" indent="0" algn="l" rtl="0">
                        <a:lnSpc>
                          <a:spcPct val="100000"/>
                        </a:lnSpc>
                        <a:spcBef>
                          <a:spcPts val="0"/>
                        </a:spcBef>
                        <a:spcAft>
                          <a:spcPts val="0"/>
                        </a:spcAft>
                        <a:buNone/>
                      </a:pPr>
                      <a:r>
                        <a:rPr lang="ja-JP" sz="1100" b="0" u="none" strike="noStrike" cap="none">
                          <a:latin typeface="游ゴシック" panose="020B0400000000000000" pitchFamily="50" charset="-128"/>
                          <a:ea typeface="游ゴシック" panose="020B0400000000000000" pitchFamily="50" charset="-128"/>
                          <a:cs typeface="Arial"/>
                          <a:sym typeface="Arial"/>
                        </a:rPr>
                        <a:t>①ブランド認知</a:t>
                      </a:r>
                      <a:endParaRPr sz="1300" b="0">
                        <a:latin typeface="游ゴシック" panose="020B0400000000000000" pitchFamily="50" charset="-128"/>
                        <a:ea typeface="游ゴシック" panose="020B0400000000000000" pitchFamily="50" charset="-128"/>
                      </a:endParaRPr>
                    </a:p>
                    <a:p>
                      <a:pPr marL="0" marR="0" lvl="0" indent="0" algn="l" rtl="0">
                        <a:lnSpc>
                          <a:spcPct val="100000"/>
                        </a:lnSpc>
                        <a:spcBef>
                          <a:spcPts val="0"/>
                        </a:spcBef>
                        <a:spcAft>
                          <a:spcPts val="0"/>
                        </a:spcAft>
                        <a:buNone/>
                      </a:pPr>
                      <a:r>
                        <a:rPr lang="ja-JP" sz="1100" b="0" u="none" strike="noStrike" cap="none">
                          <a:latin typeface="游ゴシック" panose="020B0400000000000000" pitchFamily="50" charset="-128"/>
                          <a:ea typeface="游ゴシック" panose="020B0400000000000000" pitchFamily="50" charset="-128"/>
                          <a:cs typeface="Arial"/>
                          <a:sym typeface="Arial"/>
                        </a:rPr>
                        <a:t>②購買意向</a:t>
                      </a:r>
                      <a:endParaRPr sz="1100" b="0" u="none" strike="noStrike" cap="none">
                        <a:latin typeface="游ゴシック" panose="020B0400000000000000" pitchFamily="50" charset="-128"/>
                        <a:ea typeface="游ゴシック" panose="020B0400000000000000" pitchFamily="50" charset="-128"/>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ja-JP" sz="1100" b="0" u="none" strike="noStrike" cap="none">
                          <a:latin typeface="游ゴシック" panose="020B0400000000000000" pitchFamily="50" charset="-128"/>
                          <a:ea typeface="游ゴシック" panose="020B0400000000000000" pitchFamily="50" charset="-128"/>
                          <a:cs typeface="Arial"/>
                          <a:sym typeface="Arial"/>
                        </a:rPr>
                        <a:t>③ブランド</a:t>
                      </a:r>
                      <a:r>
                        <a:rPr lang="ja-JP" altLang="en-US" sz="1100" b="0" u="none" strike="noStrike" cap="none">
                          <a:latin typeface="游ゴシック" panose="020B0400000000000000" pitchFamily="50" charset="-128"/>
                          <a:ea typeface="游ゴシック" panose="020B0400000000000000" pitchFamily="50" charset="-128"/>
                          <a:cs typeface="Arial"/>
                          <a:sym typeface="Arial"/>
                        </a:rPr>
                        <a:t>イメージ</a:t>
                      </a:r>
                      <a:r>
                        <a:rPr lang="ja-JP" sz="1100" b="0" u="none" strike="noStrike" cap="none">
                          <a:latin typeface="游ゴシック" panose="020B0400000000000000" pitchFamily="50" charset="-128"/>
                          <a:ea typeface="游ゴシック" panose="020B0400000000000000" pitchFamily="50" charset="-128"/>
                          <a:cs typeface="Arial"/>
                          <a:sym typeface="Arial"/>
                        </a:rPr>
                        <a:t>　※任意</a:t>
                      </a:r>
                      <a:endParaRPr sz="1300" b="0">
                        <a:latin typeface="游ゴシック" panose="020B0400000000000000" pitchFamily="50" charset="-128"/>
                        <a:ea typeface="游ゴシック" panose="020B0400000000000000" pitchFamily="50" charset="-128"/>
                      </a:endParaRPr>
                    </a:p>
                  </a:txBody>
                  <a:tcPr marL="34851" marR="8700" marT="8700" marB="8700" anchor="ctr">
                    <a:lnL w="12700" cap="flat" cmpd="sng" algn="ctr">
                      <a:solidFill>
                        <a:schemeClr val="bg1"/>
                      </a:solidFill>
                      <a:prstDash val="solid"/>
                      <a:round/>
                      <a:headEnd type="none" w="med" len="med"/>
                      <a:tailEnd type="none" w="med" len="med"/>
                    </a:lnL>
                    <a:lnR w="12700" cmpd="sng">
                      <a:noFill/>
                      <a:prstDash val="solid"/>
                    </a:lnR>
                    <a:lnT w="12700" cmpd="sng">
                      <a:noFill/>
                      <a:prstDash val="soli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40026054"/>
                  </a:ext>
                </a:extLst>
              </a:tr>
              <a:tr h="505080">
                <a:tc>
                  <a:txBody>
                    <a:bodyPr/>
                    <a:lstStyle/>
                    <a:p>
                      <a:pPr marL="0" marR="0" lvl="0" indent="0" algn="l" rtl="0">
                        <a:lnSpc>
                          <a:spcPct val="100000"/>
                        </a:lnSpc>
                        <a:spcBef>
                          <a:spcPts val="0"/>
                        </a:spcBef>
                        <a:spcAft>
                          <a:spcPts val="0"/>
                        </a:spcAft>
                        <a:buNone/>
                      </a:pPr>
                      <a:r>
                        <a:rPr lang="ja-JP"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rPr>
                        <a:t>回収数</a:t>
                      </a:r>
                      <a:endParaRPr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mpd="sng">
                      <a:noFill/>
                      <a:prstDash val="soli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lvl="0" indent="0" algn="l" rtl="0">
                        <a:spcBef>
                          <a:spcPts val="0"/>
                        </a:spcBef>
                        <a:spcAft>
                          <a:spcPts val="0"/>
                        </a:spcAft>
                        <a:buSzPts val="1100"/>
                        <a:buNone/>
                      </a:pPr>
                      <a:r>
                        <a:rPr lang="ja-JP" sz="1100" b="0">
                          <a:latin typeface="游ゴシック" panose="020B0400000000000000" pitchFamily="50" charset="-128"/>
                          <a:ea typeface="游ゴシック" panose="020B0400000000000000" pitchFamily="50" charset="-128"/>
                        </a:rPr>
                        <a:t>接触者：</a:t>
                      </a:r>
                      <a:r>
                        <a:rPr lang="en-US" altLang="ja-JP" sz="1100" b="0">
                          <a:latin typeface="游ゴシック" panose="020B0400000000000000" pitchFamily="50" charset="-128"/>
                          <a:ea typeface="游ゴシック" panose="020B0400000000000000" pitchFamily="50" charset="-128"/>
                        </a:rPr>
                        <a:t>100</a:t>
                      </a:r>
                      <a:r>
                        <a:rPr lang="ja-JP" altLang="en-US" sz="1100" b="0">
                          <a:latin typeface="游ゴシック" panose="020B0400000000000000" pitchFamily="50" charset="-128"/>
                          <a:ea typeface="游ゴシック" panose="020B0400000000000000" pitchFamily="50" charset="-128"/>
                        </a:rPr>
                        <a:t>件程度</a:t>
                      </a:r>
                      <a:endParaRPr lang="en-US" altLang="ja-JP" sz="1100" b="0">
                        <a:latin typeface="游ゴシック" panose="020B0400000000000000" pitchFamily="50" charset="-128"/>
                        <a:ea typeface="游ゴシック" panose="020B0400000000000000" pitchFamily="50" charset="-128"/>
                      </a:endParaRPr>
                    </a:p>
                    <a:p>
                      <a:pPr marL="0" lvl="0" indent="0" algn="l" rtl="0">
                        <a:spcBef>
                          <a:spcPts val="0"/>
                        </a:spcBef>
                        <a:spcAft>
                          <a:spcPts val="0"/>
                        </a:spcAft>
                        <a:buSzPts val="1100"/>
                        <a:buNone/>
                      </a:pPr>
                      <a:r>
                        <a:rPr lang="ja-JP" sz="1100" b="0">
                          <a:latin typeface="游ゴシック" panose="020B0400000000000000" pitchFamily="50" charset="-128"/>
                          <a:ea typeface="游ゴシック" panose="020B0400000000000000" pitchFamily="50" charset="-128"/>
                        </a:rPr>
                        <a:t>非接触者：100</a:t>
                      </a:r>
                      <a:r>
                        <a:rPr lang="ja-JP" altLang="en-US" sz="1100" b="0">
                          <a:latin typeface="游ゴシック" panose="020B0400000000000000" pitchFamily="50" charset="-128"/>
                          <a:ea typeface="游ゴシック" panose="020B0400000000000000" pitchFamily="50" charset="-128"/>
                        </a:rPr>
                        <a:t>件</a:t>
                      </a:r>
                      <a:r>
                        <a:rPr lang="ja-JP" sz="1100" b="0">
                          <a:latin typeface="游ゴシック" panose="020B0400000000000000" pitchFamily="50" charset="-128"/>
                          <a:ea typeface="游ゴシック" panose="020B0400000000000000" pitchFamily="50" charset="-128"/>
                        </a:rPr>
                        <a:t>程度</a:t>
                      </a:r>
                      <a:endParaRPr lang="ja-JP" altLang="en-US" sz="1100" b="0">
                        <a:latin typeface="游ゴシック" panose="020B0400000000000000" pitchFamily="50" charset="-128"/>
                        <a:ea typeface="游ゴシック" panose="020B0400000000000000" pitchFamily="50" charset="-128"/>
                      </a:endParaRPr>
                    </a:p>
                    <a:p>
                      <a:pPr marL="0" lvl="0" indent="0" algn="l" rtl="0">
                        <a:spcBef>
                          <a:spcPts val="0"/>
                        </a:spcBef>
                        <a:spcAft>
                          <a:spcPts val="0"/>
                        </a:spcAft>
                        <a:buSzPts val="1100"/>
                        <a:buNone/>
                      </a:pPr>
                      <a:r>
                        <a:rPr lang="en-US" altLang="ja-JP" sz="1100" b="0">
                          <a:latin typeface="游ゴシック" panose="020B0400000000000000" pitchFamily="50" charset="-128"/>
                          <a:ea typeface="游ゴシック" panose="020B0400000000000000" pitchFamily="50" charset="-128"/>
                        </a:rPr>
                        <a:t>※</a:t>
                      </a:r>
                      <a:r>
                        <a:rPr lang="ja-JP" altLang="en-US" sz="1100" b="0">
                          <a:latin typeface="游ゴシック" panose="020B0400000000000000" pitchFamily="50" charset="-128"/>
                          <a:ea typeface="游ゴシック" panose="020B0400000000000000" pitchFamily="50" charset="-128"/>
                        </a:rPr>
                        <a:t>接触者の想定回収率</a:t>
                      </a:r>
                      <a:r>
                        <a:rPr lang="en-US" altLang="ja-JP" sz="1100" b="0">
                          <a:latin typeface="游ゴシック" panose="020B0400000000000000" pitchFamily="50" charset="-128"/>
                          <a:ea typeface="游ゴシック" panose="020B0400000000000000" pitchFamily="50" charset="-128"/>
                        </a:rPr>
                        <a:t>0.1%</a:t>
                      </a:r>
                      <a:r>
                        <a:rPr lang="ja-JP" altLang="en-US" sz="1100" b="0">
                          <a:latin typeface="游ゴシック" panose="020B0400000000000000" pitchFamily="50" charset="-128"/>
                          <a:ea typeface="游ゴシック" panose="020B0400000000000000" pitchFamily="50" charset="-128"/>
                        </a:rPr>
                        <a:t>～</a:t>
                      </a:r>
                    </a:p>
                  </a:txBody>
                  <a:tcPr marL="34851" marR="8700" marT="8700" marB="8700" anchor="ctr">
                    <a:lnL w="12700" cap="flat" cmpd="sng" algn="ctr">
                      <a:solidFill>
                        <a:schemeClr val="bg1"/>
                      </a:solidFill>
                      <a:prstDash val="solid"/>
                      <a:round/>
                      <a:headEnd type="none" w="med" len="med"/>
                      <a:tailEnd type="none" w="med" len="med"/>
                    </a:lnL>
                    <a:lnR w="12700" cmpd="sng">
                      <a:noFill/>
                      <a:prstDash val="soli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53259581"/>
                  </a:ext>
                </a:extLst>
              </a:tr>
              <a:tr h="505080">
                <a:tc>
                  <a:txBody>
                    <a:bodyPr/>
                    <a:lstStyle/>
                    <a:p>
                      <a:pPr marL="0" marR="0" lvl="0" indent="0" algn="l" rtl="0">
                        <a:lnSpc>
                          <a:spcPct val="100000"/>
                        </a:lnSpc>
                        <a:spcBef>
                          <a:spcPts val="0"/>
                        </a:spcBef>
                        <a:spcAft>
                          <a:spcPts val="0"/>
                        </a:spcAft>
                        <a:buNone/>
                      </a:pPr>
                      <a:r>
                        <a:rPr lang="ja-JP" altLang="en-US"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rPr>
                        <a:t>回収期間</a:t>
                      </a:r>
                      <a:endParaRPr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mpd="sng">
                      <a:noFill/>
                      <a:prstDash val="soli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lvl="0" indent="0" algn="l" rtl="0">
                        <a:lnSpc>
                          <a:spcPct val="100000"/>
                        </a:lnSpc>
                        <a:spcBef>
                          <a:spcPts val="0"/>
                        </a:spcBef>
                        <a:spcAft>
                          <a:spcPts val="0"/>
                        </a:spcAft>
                        <a:buNone/>
                      </a:pPr>
                      <a:r>
                        <a:rPr lang="en-US" altLang="ja-JP" sz="1100" b="0" u="none" strike="noStrike" cap="none">
                          <a:latin typeface="游ゴシック" panose="020B0400000000000000" pitchFamily="50" charset="-128"/>
                          <a:ea typeface="游ゴシック" panose="020B0400000000000000" pitchFamily="50" charset="-128"/>
                          <a:cs typeface="Arial"/>
                          <a:sym typeface="Arial"/>
                        </a:rPr>
                        <a:t>2</a:t>
                      </a:r>
                      <a:r>
                        <a:rPr lang="ja-JP" altLang="en-US" sz="1100" b="0" u="none" strike="noStrike" cap="none">
                          <a:latin typeface="游ゴシック" panose="020B0400000000000000" pitchFamily="50" charset="-128"/>
                          <a:ea typeface="游ゴシック" panose="020B0400000000000000" pitchFamily="50" charset="-128"/>
                          <a:cs typeface="Arial"/>
                          <a:sym typeface="Arial"/>
                        </a:rPr>
                        <a:t>週間程度</a:t>
                      </a:r>
                      <a:endParaRPr lang="en-US" altLang="ja-JP" sz="1100" b="0" u="none" strike="noStrike" cap="none">
                        <a:latin typeface="游ゴシック" panose="020B0400000000000000" pitchFamily="50" charset="-128"/>
                        <a:ea typeface="游ゴシック" panose="020B0400000000000000" pitchFamily="50" charset="-128"/>
                        <a:cs typeface="Arial"/>
                        <a:sym typeface="Arial"/>
                      </a:endParaRPr>
                    </a:p>
                    <a:p>
                      <a:pPr marL="0" marR="0" lvl="0" indent="0" algn="l" rtl="0">
                        <a:lnSpc>
                          <a:spcPct val="100000"/>
                        </a:lnSpc>
                        <a:spcBef>
                          <a:spcPts val="0"/>
                        </a:spcBef>
                        <a:spcAft>
                          <a:spcPts val="0"/>
                        </a:spcAft>
                        <a:buNone/>
                      </a:pPr>
                      <a:r>
                        <a:rPr lang="en-US" altLang="ja-JP" sz="1100" b="0" u="none" strike="noStrike" cap="none">
                          <a:latin typeface="游ゴシック" panose="020B0400000000000000" pitchFamily="50" charset="-128"/>
                          <a:ea typeface="游ゴシック" panose="020B0400000000000000" pitchFamily="50" charset="-128"/>
                          <a:cs typeface="Arial"/>
                          <a:sym typeface="Arial"/>
                        </a:rPr>
                        <a:t>※</a:t>
                      </a:r>
                      <a:r>
                        <a:rPr lang="ja-JP" altLang="en-US" sz="1100" b="0" u="none" strike="noStrike" cap="none">
                          <a:latin typeface="游ゴシック" panose="020B0400000000000000" pitchFamily="50" charset="-128"/>
                          <a:ea typeface="游ゴシック" panose="020B0400000000000000" pitchFamily="50" charset="-128"/>
                          <a:cs typeface="Arial"/>
                          <a:sym typeface="Arial"/>
                        </a:rPr>
                        <a:t>タイアップ掲載期間終了後に開始</a:t>
                      </a:r>
                      <a:endParaRPr sz="1100" b="0" u="none" strike="noStrike" cap="none">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ap="flat" cmpd="sng" algn="ctr">
                      <a:solidFill>
                        <a:schemeClr val="bg1"/>
                      </a:solidFill>
                      <a:prstDash val="solid"/>
                      <a:round/>
                      <a:headEnd type="none" w="med" len="med"/>
                      <a:tailEnd type="none" w="med" len="med"/>
                    </a:lnL>
                    <a:lnR w="12700" cmpd="sng">
                      <a:noFill/>
                      <a:prstDash val="soli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991285441"/>
                  </a:ext>
                </a:extLst>
              </a:tr>
              <a:tr h="196175">
                <a:tc>
                  <a:txBody>
                    <a:bodyPr/>
                    <a:lstStyle/>
                    <a:p>
                      <a:pPr marL="0" marR="0" lvl="0" indent="0" algn="l" rtl="0">
                        <a:lnSpc>
                          <a:spcPct val="100000"/>
                        </a:lnSpc>
                        <a:spcBef>
                          <a:spcPts val="0"/>
                        </a:spcBef>
                        <a:spcAft>
                          <a:spcPts val="0"/>
                        </a:spcAft>
                        <a:buNone/>
                      </a:pPr>
                      <a:r>
                        <a:rPr lang="ja-JP"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rPr>
                        <a:t>レポート</a:t>
                      </a:r>
                      <a:endParaRPr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mpd="sng">
                      <a:noFill/>
                      <a:prstDash val="soli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lumMod val="65000"/>
                      </a:schemeClr>
                    </a:solidFill>
                  </a:tcPr>
                </a:tc>
                <a:tc>
                  <a:txBody>
                    <a:bodyPr/>
                    <a:lstStyle/>
                    <a:p>
                      <a:pPr marL="0" marR="0" lvl="0" indent="0" algn="l" rtl="0">
                        <a:lnSpc>
                          <a:spcPct val="100000"/>
                        </a:lnSpc>
                        <a:spcBef>
                          <a:spcPts val="0"/>
                        </a:spcBef>
                        <a:spcAft>
                          <a:spcPts val="0"/>
                        </a:spcAft>
                        <a:buNone/>
                      </a:pPr>
                      <a:r>
                        <a:rPr lang="ja-JP" sz="1100" b="0" u="none" strike="noStrike" cap="none">
                          <a:latin typeface="游ゴシック" panose="020B0400000000000000" pitchFamily="50" charset="-128"/>
                          <a:ea typeface="游ゴシック" panose="020B0400000000000000" pitchFamily="50" charset="-128"/>
                          <a:cs typeface="Arial"/>
                          <a:sym typeface="Arial"/>
                        </a:rPr>
                        <a:t>定型フォーマットでご提出</a:t>
                      </a:r>
                      <a:endParaRPr sz="1100" b="0" u="none" strike="noStrike" cap="none">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ap="flat" cmpd="sng" algn="ctr">
                      <a:solidFill>
                        <a:schemeClr val="bg1"/>
                      </a:solidFill>
                      <a:prstDash val="solid"/>
                      <a:round/>
                      <a:headEnd type="none" w="med" len="med"/>
                      <a:tailEnd type="none" w="med" len="med"/>
                    </a:lnL>
                    <a:lnR w="12700" cmpd="sng">
                      <a:noFill/>
                      <a:prstDash val="solid"/>
                    </a:lnR>
                    <a:lnT w="12700" cap="flat" cmpd="sng" algn="ctr">
                      <a:solidFill>
                        <a:schemeClr val="bg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36370271"/>
                  </a:ext>
                </a:extLst>
              </a:tr>
            </a:tbl>
          </a:graphicData>
        </a:graphic>
      </p:graphicFrame>
      <p:pic>
        <p:nvPicPr>
          <p:cNvPr id="5" name="図 4">
            <a:extLst>
              <a:ext uri="{FF2B5EF4-FFF2-40B4-BE49-F238E27FC236}">
                <a16:creationId xmlns:a16="http://schemas.microsoft.com/office/drawing/2014/main" id="{98EB1FDE-3009-60C6-3DDF-13EBDE25007C}"/>
              </a:ext>
            </a:extLst>
          </p:cNvPr>
          <p:cNvPicPr>
            <a:picLocks noChangeAspect="1"/>
          </p:cNvPicPr>
          <p:nvPr/>
        </p:nvPicPr>
        <p:blipFill rotWithShape="1">
          <a:blip r:embed="rId6"/>
          <a:srcRect r="50494"/>
          <a:stretch/>
        </p:blipFill>
        <p:spPr>
          <a:xfrm>
            <a:off x="4784173" y="3128243"/>
            <a:ext cx="846028" cy="1466911"/>
          </a:xfrm>
          <a:prstGeom prst="rect">
            <a:avLst/>
          </a:prstGeom>
        </p:spPr>
      </p:pic>
      <p:sp>
        <p:nvSpPr>
          <p:cNvPr id="19" name="Google Shape;207;p2">
            <a:extLst>
              <a:ext uri="{FF2B5EF4-FFF2-40B4-BE49-F238E27FC236}">
                <a16:creationId xmlns:a16="http://schemas.microsoft.com/office/drawing/2014/main" id="{E8EFE6B4-DDC7-14D8-C19C-C95FEF48DB0A}"/>
              </a:ext>
            </a:extLst>
          </p:cNvPr>
          <p:cNvSpPr txBox="1"/>
          <p:nvPr/>
        </p:nvSpPr>
        <p:spPr>
          <a:xfrm>
            <a:off x="8873701" y="5250076"/>
            <a:ext cx="3230544" cy="785100"/>
          </a:xfrm>
          <a:prstGeom prst="rect">
            <a:avLst/>
          </a:prstGeom>
          <a:noFill/>
          <a:ln>
            <a:noFill/>
          </a:ln>
        </p:spPr>
        <p:txBody>
          <a:bodyPr spcFirstLastPara="1" wrap="square" lIns="91425" tIns="91425" rIns="91425" bIns="91425" anchor="t" anchorCtr="0">
            <a:noAutofit/>
          </a:bodyPr>
          <a:lstStyle/>
          <a:p>
            <a:pPr defTabSz="1219170">
              <a:buClr>
                <a:srgbClr val="000000"/>
              </a:buClr>
              <a:buSzPts val="1300"/>
            </a:pPr>
            <a:r>
              <a:rPr kumimoji="0" lang="ja-JP" altLang="en-US" sz="900" kern="0">
                <a:solidFill>
                  <a:srgbClr val="000000"/>
                </a:solidFill>
                <a:latin typeface="游ゴシック" panose="020B0400000000000000" pitchFamily="50" charset="-128"/>
                <a:ea typeface="游ゴシック" panose="020B0400000000000000" pitchFamily="50" charset="-128"/>
                <a:cs typeface="Meiryo"/>
                <a:sym typeface="Meiryo"/>
              </a:rPr>
              <a:t>各設問ごとの回答数・回答割合・リフトなどをレポートします。</a:t>
            </a:r>
            <a:endPar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endParaRPr>
          </a:p>
          <a:p>
            <a:pPr defTabSz="1219170">
              <a:buClr>
                <a:srgbClr val="000000"/>
              </a:buClr>
              <a:buSzPts val="1300"/>
            </a:pPr>
            <a:endPar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endParaRPr>
          </a:p>
          <a:p>
            <a:pPr defTabSz="1219170">
              <a:buClr>
                <a:srgbClr val="000000"/>
              </a:buClr>
              <a:buSzPts val="1300"/>
            </a:pPr>
            <a:r>
              <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rPr>
              <a:t>※</a:t>
            </a:r>
            <a:r>
              <a:rPr kumimoji="0" lang="ja-JP" altLang="en-US" sz="900" kern="0">
                <a:solidFill>
                  <a:srgbClr val="000000"/>
                </a:solidFill>
                <a:latin typeface="游ゴシック" panose="020B0400000000000000" pitchFamily="50" charset="-128"/>
                <a:ea typeface="游ゴシック" panose="020B0400000000000000" pitchFamily="50" charset="-128"/>
                <a:cs typeface="Meiryo"/>
                <a:sym typeface="Meiryo"/>
              </a:rPr>
              <a:t>性別や年代など属性で集計軸を設けたい場合は、事前に担当者までご相談ください。想定回収数によっては難しい場合がございます。</a:t>
            </a:r>
            <a:endPar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endParaRPr>
          </a:p>
          <a:p>
            <a:pPr defTabSz="1219170">
              <a:buClr>
                <a:srgbClr val="000000"/>
              </a:buClr>
              <a:buSzPts val="1300"/>
            </a:pPr>
            <a:r>
              <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rPr>
              <a:t>※</a:t>
            </a:r>
            <a:r>
              <a:rPr kumimoji="0" lang="ja-JP" altLang="en-US" sz="900" kern="0">
                <a:solidFill>
                  <a:srgbClr val="000000"/>
                </a:solidFill>
                <a:latin typeface="游ゴシック" panose="020B0400000000000000" pitchFamily="50" charset="-128"/>
                <a:ea typeface="游ゴシック" panose="020B0400000000000000" pitchFamily="50" charset="-128"/>
                <a:cs typeface="Meiryo"/>
                <a:sym typeface="Meiryo"/>
              </a:rPr>
              <a:t>上記レポートはサンプルです。実際の表示とは異なる場合がございます。</a:t>
            </a:r>
            <a:endParaRPr kumimoji="0" sz="900" kern="0">
              <a:solidFill>
                <a:srgbClr val="000000"/>
              </a:solidFill>
              <a:latin typeface="游ゴシック" panose="020B0400000000000000" pitchFamily="50" charset="-128"/>
              <a:ea typeface="游ゴシック" panose="020B0400000000000000" pitchFamily="50" charset="-128"/>
              <a:cs typeface="Meiryo"/>
              <a:sym typeface="Meiryo"/>
            </a:endParaRPr>
          </a:p>
        </p:txBody>
      </p:sp>
      <p:graphicFrame>
        <p:nvGraphicFramePr>
          <p:cNvPr id="20" name="表 29">
            <a:extLst>
              <a:ext uri="{FF2B5EF4-FFF2-40B4-BE49-F238E27FC236}">
                <a16:creationId xmlns:a16="http://schemas.microsoft.com/office/drawing/2014/main" id="{5E4A3F42-3E82-879F-548C-6D896E454203}"/>
              </a:ext>
            </a:extLst>
          </p:cNvPr>
          <p:cNvGraphicFramePr>
            <a:graphicFrameLocks noGrp="1"/>
          </p:cNvGraphicFramePr>
          <p:nvPr>
            <p:extLst>
              <p:ext uri="{D42A27DB-BD31-4B8C-83A1-F6EECF244321}">
                <p14:modId xmlns:p14="http://schemas.microsoft.com/office/powerpoint/2010/main" val="1145393330"/>
              </p:ext>
            </p:extLst>
          </p:nvPr>
        </p:nvGraphicFramePr>
        <p:xfrm>
          <a:off x="8949426" y="4541696"/>
          <a:ext cx="2861969" cy="750262"/>
        </p:xfrm>
        <a:graphic>
          <a:graphicData uri="http://schemas.openxmlformats.org/drawingml/2006/table">
            <a:tbl>
              <a:tblPr firstRow="1" bandRow="1"/>
              <a:tblGrid>
                <a:gridCol w="674966">
                  <a:extLst>
                    <a:ext uri="{9D8B030D-6E8A-4147-A177-3AD203B41FA5}">
                      <a16:colId xmlns:a16="http://schemas.microsoft.com/office/drawing/2014/main" val="4187835780"/>
                    </a:ext>
                  </a:extLst>
                </a:gridCol>
                <a:gridCol w="2187003">
                  <a:extLst>
                    <a:ext uri="{9D8B030D-6E8A-4147-A177-3AD203B41FA5}">
                      <a16:colId xmlns:a16="http://schemas.microsoft.com/office/drawing/2014/main" val="1820671097"/>
                    </a:ext>
                  </a:extLst>
                </a:gridCol>
              </a:tblGrid>
              <a:tr h="337773">
                <a:tc>
                  <a:txBody>
                    <a:bodyPr/>
                    <a:lstStyle/>
                    <a:p>
                      <a:pPr marL="0" marR="0" lvl="0" indent="0" algn="l" rtl="0">
                        <a:lnSpc>
                          <a:spcPct val="100000"/>
                        </a:lnSpc>
                        <a:spcBef>
                          <a:spcPts val="0"/>
                        </a:spcBef>
                        <a:spcAft>
                          <a:spcPts val="0"/>
                        </a:spcAft>
                        <a:buNone/>
                      </a:pPr>
                      <a:r>
                        <a:rPr lang="ja-JP"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rPr>
                        <a:t>レポート</a:t>
                      </a:r>
                      <a:endParaRPr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mpd="sng">
                      <a:noFill/>
                      <a:prstDash val="solid"/>
                    </a:lnL>
                    <a:lnR w="12700" cap="flat" cmpd="sng" algn="ctr">
                      <a:solidFill>
                        <a:schemeClr val="bg1"/>
                      </a:solidFill>
                      <a:prstDash val="solid"/>
                      <a:round/>
                      <a:headEnd type="none" w="med" len="med"/>
                      <a:tailEnd type="none" w="med" len="med"/>
                    </a:lnR>
                    <a:lnT w="12700" cmpd="sng">
                      <a:noFill/>
                      <a:prstDash val="soli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lvl="0" indent="0" algn="l" rtl="0">
                        <a:lnSpc>
                          <a:spcPct val="100000"/>
                        </a:lnSpc>
                        <a:spcBef>
                          <a:spcPts val="0"/>
                        </a:spcBef>
                        <a:spcAft>
                          <a:spcPts val="0"/>
                        </a:spcAft>
                        <a:buNone/>
                      </a:pPr>
                      <a:r>
                        <a:rPr lang="ja-JP" sz="1100" b="0" u="none" strike="noStrike" cap="none">
                          <a:latin typeface="游ゴシック" panose="020B0400000000000000" pitchFamily="50" charset="-128"/>
                          <a:ea typeface="游ゴシック" panose="020B0400000000000000" pitchFamily="50" charset="-128"/>
                          <a:cs typeface="Arial"/>
                          <a:sym typeface="Arial"/>
                        </a:rPr>
                        <a:t>定型フォーマットでご提出</a:t>
                      </a:r>
                      <a:endParaRPr sz="1100" b="0" u="none" strike="noStrike" cap="none">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ap="flat" cmpd="sng" algn="ctr">
                      <a:solidFill>
                        <a:schemeClr val="bg1"/>
                      </a:solidFill>
                      <a:prstDash val="solid"/>
                      <a:round/>
                      <a:headEnd type="none" w="med" len="med"/>
                      <a:tailEnd type="none" w="med" len="med"/>
                    </a:lnL>
                    <a:lnR w="12700" cmpd="sng">
                      <a:noFill/>
                      <a:prstDash val="solid"/>
                    </a:lnR>
                    <a:lnT w="12700" cmpd="sng">
                      <a:noFill/>
                      <a:prstDash val="soli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40026054"/>
                  </a:ext>
                </a:extLst>
              </a:tr>
              <a:tr h="412489">
                <a:tc>
                  <a:txBody>
                    <a:bodyPr/>
                    <a:lstStyle/>
                    <a:p>
                      <a:pPr marL="0" marR="0" lvl="0" indent="0" algn="l" rtl="0">
                        <a:lnSpc>
                          <a:spcPct val="100000"/>
                        </a:lnSpc>
                        <a:spcBef>
                          <a:spcPts val="0"/>
                        </a:spcBef>
                        <a:spcAft>
                          <a:spcPts val="0"/>
                        </a:spcAft>
                        <a:buNone/>
                      </a:pPr>
                      <a:r>
                        <a:rPr lang="ja-JP" altLang="en-US"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rPr>
                        <a:t>納品物</a:t>
                      </a:r>
                      <a:endParaRPr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mpd="sng">
                      <a:noFill/>
                      <a:prstDash val="soli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lvl="0" indent="0" algn="l" rtl="0">
                        <a:spcBef>
                          <a:spcPts val="0"/>
                        </a:spcBef>
                        <a:spcAft>
                          <a:spcPts val="0"/>
                        </a:spcAft>
                        <a:buSzPts val="1100"/>
                        <a:buNone/>
                      </a:pPr>
                      <a:r>
                        <a:rPr lang="ja-JP" altLang="en-US" sz="1100" b="0">
                          <a:latin typeface="游ゴシック" panose="020B0400000000000000" pitchFamily="50" charset="-128"/>
                          <a:ea typeface="游ゴシック" panose="020B0400000000000000" pitchFamily="50" charset="-128"/>
                        </a:rPr>
                        <a:t>レポートスライド</a:t>
                      </a:r>
                      <a:endParaRPr lang="en-US" altLang="ja-JP" sz="1100" b="0">
                        <a:latin typeface="游ゴシック" panose="020B0400000000000000" pitchFamily="50" charset="-128"/>
                        <a:ea typeface="游ゴシック" panose="020B0400000000000000" pitchFamily="50" charset="-128"/>
                      </a:endParaRPr>
                    </a:p>
                    <a:p>
                      <a:pPr marL="0" lvl="0" indent="0" algn="l" rtl="0">
                        <a:spcBef>
                          <a:spcPts val="0"/>
                        </a:spcBef>
                        <a:spcAft>
                          <a:spcPts val="0"/>
                        </a:spcAft>
                        <a:buSzPts val="1100"/>
                        <a:buNone/>
                      </a:pPr>
                      <a:r>
                        <a:rPr lang="ja-JP" altLang="en-US" sz="1100" b="0">
                          <a:latin typeface="游ゴシック" panose="020B0400000000000000" pitchFamily="50" charset="-128"/>
                          <a:ea typeface="游ゴシック" panose="020B0400000000000000" pitchFamily="50" charset="-128"/>
                        </a:rPr>
                        <a:t>単純集計表</a:t>
                      </a:r>
                      <a:endParaRPr sz="1100" b="0">
                        <a:latin typeface="游ゴシック" panose="020B0400000000000000" pitchFamily="50" charset="-128"/>
                        <a:ea typeface="游ゴシック" panose="020B0400000000000000" pitchFamily="50" charset="-128"/>
                      </a:endParaRPr>
                    </a:p>
                  </a:txBody>
                  <a:tcPr marL="34851" marR="8700" marT="8700" marB="8700" anchor="ctr">
                    <a:lnL w="12700" cap="flat" cmpd="sng" algn="ctr">
                      <a:solidFill>
                        <a:schemeClr val="bg1"/>
                      </a:solidFill>
                      <a:prstDash val="solid"/>
                      <a:round/>
                      <a:headEnd type="none" w="med" len="med"/>
                      <a:tailEnd type="none" w="med" len="med"/>
                    </a:lnL>
                    <a:lnR w="12700" cmpd="sng">
                      <a:noFill/>
                      <a:prstDash val="soli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53259581"/>
                  </a:ext>
                </a:extLst>
              </a:tr>
            </a:tbl>
          </a:graphicData>
        </a:graphic>
      </p:graphicFrame>
      <p:sp>
        <p:nvSpPr>
          <p:cNvPr id="3" name="テキスト ボックス 2">
            <a:extLst>
              <a:ext uri="{FF2B5EF4-FFF2-40B4-BE49-F238E27FC236}">
                <a16:creationId xmlns:a16="http://schemas.microsoft.com/office/drawing/2014/main" id="{028D801C-EB4F-7508-4217-4934E1BF80C8}"/>
              </a:ext>
            </a:extLst>
          </p:cNvPr>
          <p:cNvSpPr txBox="1"/>
          <p:nvPr/>
        </p:nvSpPr>
        <p:spPr>
          <a:xfrm>
            <a:off x="5796919" y="3489262"/>
            <a:ext cx="2779144" cy="369332"/>
          </a:xfrm>
          <a:prstGeom prst="rect">
            <a:avLst/>
          </a:prstGeom>
          <a:noFill/>
        </p:spPr>
        <p:txBody>
          <a:bodyPr wrap="square">
            <a:spAutoFit/>
          </a:bodyPr>
          <a:lstStyle/>
          <a:p>
            <a:pPr defTabSz="1219170">
              <a:buClr>
                <a:srgbClr val="000000"/>
              </a:buClr>
            </a:pPr>
            <a:r>
              <a:rPr kumimoji="0" lang="ja-JP" altLang="en-US" sz="900" kern="0">
                <a:solidFill>
                  <a:srgbClr val="000000"/>
                </a:solidFill>
                <a:latin typeface="游ゴシック" panose="020B0400000000000000" pitchFamily="50" charset="-128"/>
                <a:ea typeface="游ゴシック" panose="020B0400000000000000" pitchFamily="50" charset="-128"/>
                <a:cs typeface="Arial"/>
                <a:sym typeface="Meiryo"/>
              </a:rPr>
              <a:t>外部調査会社の調査パネルに対して</a:t>
            </a:r>
            <a:endParaRPr kumimoji="0" lang="en-US" altLang="ja-JP" sz="900" kern="0">
              <a:solidFill>
                <a:srgbClr val="000000"/>
              </a:solidFill>
              <a:latin typeface="游ゴシック" panose="020B0400000000000000" pitchFamily="50" charset="-128"/>
              <a:ea typeface="游ゴシック" panose="020B0400000000000000" pitchFamily="50" charset="-128"/>
              <a:cs typeface="Arial"/>
              <a:sym typeface="Meiryo"/>
            </a:endParaRPr>
          </a:p>
          <a:p>
            <a:pPr defTabSz="1219170">
              <a:buClr>
                <a:srgbClr val="000000"/>
              </a:buClr>
            </a:pPr>
            <a:r>
              <a:rPr kumimoji="0" lang="ja-JP" altLang="en-US" sz="900" kern="0">
                <a:solidFill>
                  <a:srgbClr val="000000"/>
                </a:solidFill>
                <a:latin typeface="游ゴシック" panose="020B0400000000000000" pitchFamily="50" charset="-128"/>
                <a:ea typeface="游ゴシック" panose="020B0400000000000000" pitchFamily="50" charset="-128"/>
                <a:cs typeface="Arial"/>
                <a:sym typeface="Meiryo"/>
              </a:rPr>
              <a:t>配信します。</a:t>
            </a:r>
            <a:endParaRPr kumimoji="0" lang="en-US" altLang="ja-JP" sz="900" kern="0">
              <a:solidFill>
                <a:srgbClr val="000000"/>
              </a:solidFill>
              <a:latin typeface="游ゴシック" panose="020B0400000000000000" pitchFamily="50" charset="-128"/>
              <a:ea typeface="游ゴシック" panose="020B0400000000000000" pitchFamily="50" charset="-128"/>
              <a:cs typeface="Arial"/>
              <a:sym typeface="Meiryo"/>
            </a:endParaRPr>
          </a:p>
        </p:txBody>
      </p:sp>
      <p:sp>
        <p:nvSpPr>
          <p:cNvPr id="6" name="Google Shape;208;p2">
            <a:extLst>
              <a:ext uri="{FF2B5EF4-FFF2-40B4-BE49-F238E27FC236}">
                <a16:creationId xmlns:a16="http://schemas.microsoft.com/office/drawing/2014/main" id="{8637293D-29A1-39A9-FF29-17804ECB1CD8}"/>
              </a:ext>
            </a:extLst>
          </p:cNvPr>
          <p:cNvSpPr txBox="1"/>
          <p:nvPr/>
        </p:nvSpPr>
        <p:spPr>
          <a:xfrm>
            <a:off x="362611" y="2278355"/>
            <a:ext cx="4723740" cy="299818"/>
          </a:xfrm>
          <a:prstGeom prst="rect">
            <a:avLst/>
          </a:prstGeom>
          <a:noFill/>
          <a:ln>
            <a:noFill/>
          </a:ln>
        </p:spPr>
        <p:txBody>
          <a:bodyPr spcFirstLastPara="1" wrap="square" lIns="91425" tIns="91425" rIns="91425" bIns="91425" anchor="t" anchorCtr="0">
            <a:noAutofit/>
          </a:bodyPr>
          <a:lstStyle/>
          <a:p>
            <a:pPr defTabSz="914377">
              <a:buClr>
                <a:srgbClr val="000000"/>
              </a:buClr>
              <a:buSzPts val="900"/>
            </a:pPr>
            <a:r>
              <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rPr>
              <a:t>※</a:t>
            </a:r>
            <a:r>
              <a:rPr kumimoji="0" lang="ja-JP" altLang="en-US" sz="900" kern="0">
                <a:solidFill>
                  <a:srgbClr val="000000"/>
                </a:solidFill>
                <a:latin typeface="游ゴシック" panose="020B0400000000000000" pitchFamily="50" charset="-128"/>
                <a:ea typeface="游ゴシック" panose="020B0400000000000000" pitchFamily="50" charset="-128"/>
                <a:cs typeface="Meiryo"/>
                <a:sym typeface="Meiryo"/>
              </a:rPr>
              <a:t>一部媒体で実施できない場合がございます。　詳細は担当者までご相談ください。</a:t>
            </a:r>
            <a:endPar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endParaRPr>
          </a:p>
        </p:txBody>
      </p:sp>
      <p:sp>
        <p:nvSpPr>
          <p:cNvPr id="9" name="スライド番号プレースホルダー 5">
            <a:extLst>
              <a:ext uri="{FF2B5EF4-FFF2-40B4-BE49-F238E27FC236}">
                <a16:creationId xmlns:a16="http://schemas.microsoft.com/office/drawing/2014/main" id="{E60DBD95-A917-9297-F517-C7A7A66718A1}"/>
              </a:ext>
            </a:extLst>
          </p:cNvPr>
          <p:cNvSpPr>
            <a:spLocks noGrp="1"/>
          </p:cNvSpPr>
          <p:nvPr>
            <p:ph type="sldNum" sz="quarter" idx="4"/>
          </p:nvPr>
        </p:nvSpPr>
        <p:spPr>
          <a:xfrm>
            <a:off x="11444209" y="6552026"/>
            <a:ext cx="715767" cy="303088"/>
          </a:xfrm>
          <a:prstGeom prst="rect">
            <a:avLst/>
          </a:prstGeom>
        </p:spPr>
        <p:txBody>
          <a:bodyPr/>
          <a:lstStyle>
            <a:lvl1pPr algn="r">
              <a:defRPr sz="1200" b="1" i="0">
                <a:solidFill>
                  <a:schemeClr val="bg2">
                    <a:lumMod val="75000"/>
                  </a:schemeClr>
                </a:solidFill>
                <a:latin typeface="Yu Gothic" panose="020B0400000000000000" pitchFamily="34" charset="-128"/>
                <a:ea typeface="Yu Gothic" panose="020B0400000000000000" pitchFamily="34" charset="-128"/>
              </a:defRPr>
            </a:lvl1pPr>
          </a:lstStyle>
          <a:p>
            <a:fld id="{3200D908-C2D6-084A-9C6A-44EB3DC58219}" type="slidenum">
              <a:rPr lang="ja-JP" altLang="en-US" smtClean="0"/>
              <a:pPr/>
              <a:t>10</a:t>
            </a:fld>
            <a:endParaRPr lang="ja-JP" altLang="en-US"/>
          </a:p>
        </p:txBody>
      </p:sp>
      <p:sp>
        <p:nvSpPr>
          <p:cNvPr id="4" name="テキスト ボックス 20">
            <a:extLst>
              <a:ext uri="{FF2B5EF4-FFF2-40B4-BE49-F238E27FC236}">
                <a16:creationId xmlns:a16="http://schemas.microsoft.com/office/drawing/2014/main" id="{73AD526B-C35B-2A70-C55B-137A30E26415}"/>
              </a:ext>
            </a:extLst>
          </p:cNvPr>
          <p:cNvSpPr txBox="1"/>
          <p:nvPr/>
        </p:nvSpPr>
        <p:spPr>
          <a:xfrm>
            <a:off x="10611890" y="6422907"/>
            <a:ext cx="2014401" cy="230832"/>
          </a:xfrm>
          <a:prstGeom prst="rect">
            <a:avLst/>
          </a:prstGeom>
          <a:noFill/>
          <a:ln>
            <a:noFill/>
          </a:ln>
        </p:spPr>
        <p:txBody>
          <a:bodyPr wrap="square">
            <a:spAutoFit/>
          </a:bodyPr>
          <a:lstStyle>
            <a:defPPr>
              <a:defRPr kern="0"/>
            </a:defPPr>
          </a:lstStyle>
          <a:p>
            <a:r>
              <a:rPr lang="en-US" altLang="ja-JP" sz="900">
                <a:latin typeface="游ゴシック" panose="020B0400000000000000" pitchFamily="50" charset="-128"/>
                <a:ea typeface="游ゴシック" panose="020B0400000000000000" pitchFamily="50" charset="-128"/>
              </a:rPr>
              <a:t>※</a:t>
            </a:r>
            <a:r>
              <a:rPr lang="ja-JP" altLang="en-US" sz="900">
                <a:latin typeface="游ゴシック" panose="020B0400000000000000" pitchFamily="50" charset="-128"/>
                <a:ea typeface="游ゴシック" panose="020B0400000000000000" pitchFamily="50" charset="-128"/>
              </a:rPr>
              <a:t>表示価格は税別です。</a:t>
            </a:r>
          </a:p>
        </p:txBody>
      </p:sp>
    </p:spTree>
    <p:extLst>
      <p:ext uri="{BB962C8B-B14F-4D97-AF65-F5344CB8AC3E}">
        <p14:creationId xmlns:p14="http://schemas.microsoft.com/office/powerpoint/2010/main" val="3249810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6"/>
          <p:cNvSpPr txBox="1">
            <a:spLocks noGrp="1"/>
          </p:cNvSpPr>
          <p:nvPr>
            <p:ph type="title"/>
          </p:nvPr>
        </p:nvSpPr>
        <p:spPr>
          <a:xfrm>
            <a:off x="533401" y="255643"/>
            <a:ext cx="9105900" cy="425395"/>
          </a:xfrm>
          <a:noFill/>
          <a:ln>
            <a:noFill/>
          </a:ln>
        </p:spPr>
        <p:txBody>
          <a:bodyPr spcFirstLastPara="1" wrap="square" lIns="0" tIns="0" rIns="0" bIns="0" anchor="ctr" anchorCtr="0">
            <a:spAutoFit/>
          </a:bodyPr>
          <a:lstStyle/>
          <a:p>
            <a:r>
              <a:rPr lang="ja-JP" altLang="en-US"/>
              <a:t>コンテンツ開発アンケート</a:t>
            </a:r>
          </a:p>
        </p:txBody>
      </p:sp>
      <p:sp>
        <p:nvSpPr>
          <p:cNvPr id="14" name="テキスト プレースホルダー 13">
            <a:extLst>
              <a:ext uri="{FF2B5EF4-FFF2-40B4-BE49-F238E27FC236}">
                <a16:creationId xmlns:a16="http://schemas.microsoft.com/office/drawing/2014/main" id="{244C5C66-477D-17C7-E477-DDFE4F2A8296}"/>
              </a:ext>
            </a:extLst>
          </p:cNvPr>
          <p:cNvSpPr>
            <a:spLocks noGrp="1"/>
          </p:cNvSpPr>
          <p:nvPr>
            <p:ph type="body" sz="quarter" idx="19"/>
          </p:nvPr>
        </p:nvSpPr>
        <p:spPr>
          <a:xfrm>
            <a:off x="335361" y="944724"/>
            <a:ext cx="11521280" cy="528182"/>
          </a:xfrm>
        </p:spPr>
        <p:txBody>
          <a:bodyPr/>
          <a:lstStyle/>
          <a:p>
            <a:r>
              <a:rPr lang="ja-JP" altLang="en-US"/>
              <a:t>「今」をとらえるクイックなアンケート調査を実施。回答内容と行動データを分析し、企画に生かします</a:t>
            </a:r>
          </a:p>
          <a:p>
            <a:endParaRPr lang="ja-JP" altLang="en-US"/>
          </a:p>
        </p:txBody>
      </p:sp>
      <p:sp>
        <p:nvSpPr>
          <p:cNvPr id="342" name="Google Shape;342;p26"/>
          <p:cNvSpPr txBox="1"/>
          <p:nvPr/>
        </p:nvSpPr>
        <p:spPr>
          <a:xfrm>
            <a:off x="4061666" y="1579135"/>
            <a:ext cx="7731716" cy="742855"/>
          </a:xfrm>
          <a:prstGeom prst="rect">
            <a:avLst/>
          </a:prstGeom>
          <a:solidFill>
            <a:schemeClr val="bg1">
              <a:lumMod val="95000"/>
            </a:schemeClr>
          </a:solidFill>
          <a:ln>
            <a:noFill/>
          </a:ln>
        </p:spPr>
        <p:txBody>
          <a:bodyPr spcFirstLastPara="1" wrap="square" lIns="121900" tIns="121900" rIns="121900" bIns="121900" anchor="t" anchorCtr="0">
            <a:spAutoFit/>
          </a:bodyPr>
          <a:lstStyle/>
          <a:p>
            <a:pPr defTabSz="1219170">
              <a:lnSpc>
                <a:spcPct val="110000"/>
              </a:lnSpc>
              <a:buClr>
                <a:srgbClr val="000000"/>
              </a:buClr>
              <a:buSzPts val="1100"/>
            </a:pPr>
            <a:r>
              <a:rPr kumimoji="0" lang="ja-JP" altLang="en-US" sz="1467" b="1" kern="0">
                <a:solidFill>
                  <a:srgbClr val="000000"/>
                </a:solidFill>
                <a:latin typeface="游ゴシック" panose="020B0400000000000000" pitchFamily="50" charset="-128"/>
                <a:ea typeface="游ゴシック" panose="020B0400000000000000" pitchFamily="50" charset="-128"/>
                <a:cs typeface="Arial"/>
                <a:sym typeface="Arial"/>
              </a:rPr>
              <a:t>✓商材やキャンペーンで設定したターゲットがどんな記事を読んでいるのか知りたい</a:t>
            </a:r>
            <a:endParaRPr kumimoji="0" lang="en-US" altLang="ja-JP" sz="1467" b="1" kern="0">
              <a:solidFill>
                <a:srgbClr val="000000"/>
              </a:solidFill>
              <a:latin typeface="游ゴシック" panose="020B0400000000000000" pitchFamily="50" charset="-128"/>
              <a:ea typeface="游ゴシック" panose="020B0400000000000000" pitchFamily="50" charset="-128"/>
              <a:cs typeface="Arial"/>
              <a:sym typeface="Arial"/>
            </a:endParaRPr>
          </a:p>
          <a:p>
            <a:pPr defTabSz="1219170">
              <a:lnSpc>
                <a:spcPct val="110000"/>
              </a:lnSpc>
              <a:buClr>
                <a:srgbClr val="000000"/>
              </a:buClr>
              <a:buSzPts val="1100"/>
            </a:pPr>
            <a:r>
              <a:rPr kumimoji="0" lang="ja-JP" altLang="en-US" sz="1467" b="1" kern="0">
                <a:solidFill>
                  <a:srgbClr val="000000"/>
                </a:solidFill>
                <a:latin typeface="游ゴシック" panose="020B0400000000000000" pitchFamily="50" charset="-128"/>
                <a:ea typeface="游ゴシック" panose="020B0400000000000000" pitchFamily="50" charset="-128"/>
                <a:cs typeface="Arial"/>
                <a:sym typeface="Arial"/>
              </a:rPr>
              <a:t>✓トレンドや時事への反応・考え方をとらえた企画を検討したい</a:t>
            </a:r>
            <a:endParaRPr kumimoji="0" lang="en-US" altLang="ja-JP" sz="1467" b="1" kern="0">
              <a:solidFill>
                <a:srgbClr val="000000"/>
              </a:solidFill>
              <a:latin typeface="游ゴシック" panose="020B0400000000000000" pitchFamily="50" charset="-128"/>
              <a:ea typeface="游ゴシック" panose="020B0400000000000000" pitchFamily="50" charset="-128"/>
              <a:cs typeface="Arial"/>
              <a:sym typeface="Arial"/>
            </a:endParaRPr>
          </a:p>
        </p:txBody>
      </p:sp>
      <p:sp>
        <p:nvSpPr>
          <p:cNvPr id="11" name="Google Shape;207;p2">
            <a:extLst>
              <a:ext uri="{FF2B5EF4-FFF2-40B4-BE49-F238E27FC236}">
                <a16:creationId xmlns:a16="http://schemas.microsoft.com/office/drawing/2014/main" id="{3FAAD31D-81FA-6B9E-1C66-6DD1D3EA2E8D}"/>
              </a:ext>
            </a:extLst>
          </p:cNvPr>
          <p:cNvSpPr txBox="1"/>
          <p:nvPr/>
        </p:nvSpPr>
        <p:spPr>
          <a:xfrm>
            <a:off x="8873700" y="5514847"/>
            <a:ext cx="3318301" cy="785100"/>
          </a:xfrm>
          <a:prstGeom prst="rect">
            <a:avLst/>
          </a:prstGeom>
          <a:noFill/>
          <a:ln>
            <a:noFill/>
          </a:ln>
        </p:spPr>
        <p:txBody>
          <a:bodyPr spcFirstLastPara="1" wrap="square" lIns="91425" tIns="91425" rIns="91425" bIns="91425" anchor="t" anchorCtr="0">
            <a:noAutofit/>
          </a:bodyPr>
          <a:lstStyle/>
          <a:p>
            <a:pPr defTabSz="1219170">
              <a:buClr>
                <a:srgbClr val="000000"/>
              </a:buClr>
              <a:buSzPts val="1300"/>
            </a:pPr>
            <a:r>
              <a:rPr kumimoji="0" lang="ja-JP" altLang="en-US" sz="900" kern="0">
                <a:solidFill>
                  <a:srgbClr val="000000"/>
                </a:solidFill>
                <a:latin typeface="游ゴシック" panose="020B0400000000000000" pitchFamily="50" charset="-128"/>
                <a:ea typeface="游ゴシック" panose="020B0400000000000000" pitchFamily="50" charset="-128"/>
                <a:cs typeface="Meiryo"/>
                <a:sym typeface="Meiryo"/>
              </a:rPr>
              <a:t>各設問ごとの回答数・回答割合、リフトなどを</a:t>
            </a:r>
            <a:endPar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endParaRPr>
          </a:p>
          <a:p>
            <a:pPr defTabSz="1219170">
              <a:buClr>
                <a:srgbClr val="000000"/>
              </a:buClr>
              <a:buSzPts val="1300"/>
            </a:pPr>
            <a:r>
              <a:rPr kumimoji="0" lang="ja-JP" altLang="en-US" sz="900" kern="0">
                <a:solidFill>
                  <a:srgbClr val="000000"/>
                </a:solidFill>
                <a:latin typeface="游ゴシック" panose="020B0400000000000000" pitchFamily="50" charset="-128"/>
                <a:ea typeface="游ゴシック" panose="020B0400000000000000" pitchFamily="50" charset="-128"/>
                <a:cs typeface="Meiryo"/>
                <a:sym typeface="Meiryo"/>
              </a:rPr>
              <a:t>レポートします。</a:t>
            </a:r>
            <a:endPar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endParaRPr>
          </a:p>
          <a:p>
            <a:pPr defTabSz="1219170">
              <a:buClr>
                <a:srgbClr val="000000"/>
              </a:buClr>
              <a:buSzPts val="1300"/>
            </a:pPr>
            <a:endPar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endParaRPr>
          </a:p>
          <a:p>
            <a:pPr defTabSz="1219170">
              <a:buClr>
                <a:srgbClr val="000000"/>
              </a:buClr>
              <a:buSzPts val="1300"/>
            </a:pPr>
            <a:r>
              <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rPr>
              <a:t>※</a:t>
            </a:r>
            <a:r>
              <a:rPr kumimoji="0" lang="ja-JP" altLang="en-US" sz="900" kern="0">
                <a:solidFill>
                  <a:srgbClr val="000000"/>
                </a:solidFill>
                <a:latin typeface="游ゴシック" panose="020B0400000000000000" pitchFamily="50" charset="-128"/>
                <a:ea typeface="游ゴシック" panose="020B0400000000000000" pitchFamily="50" charset="-128"/>
                <a:cs typeface="Meiryo"/>
                <a:sym typeface="Meiryo"/>
              </a:rPr>
              <a:t>上記レポートはサンプルです。実際の表示とは異なる場合がございます。</a:t>
            </a:r>
            <a:endParaRPr kumimoji="0" sz="900" kern="0">
              <a:solidFill>
                <a:srgbClr val="000000"/>
              </a:solidFill>
              <a:latin typeface="游ゴシック" panose="020B0400000000000000" pitchFamily="50" charset="-128"/>
              <a:ea typeface="游ゴシック" panose="020B0400000000000000" pitchFamily="50" charset="-128"/>
              <a:cs typeface="Meiryo"/>
              <a:sym typeface="Meiryo"/>
            </a:endParaRPr>
          </a:p>
        </p:txBody>
      </p:sp>
      <p:sp>
        <p:nvSpPr>
          <p:cNvPr id="23" name="Google Shape;1116;p56">
            <a:extLst>
              <a:ext uri="{FF2B5EF4-FFF2-40B4-BE49-F238E27FC236}">
                <a16:creationId xmlns:a16="http://schemas.microsoft.com/office/drawing/2014/main" id="{995B765C-8EF2-4575-A487-03EBF1334915}"/>
              </a:ext>
            </a:extLst>
          </p:cNvPr>
          <p:cNvSpPr txBox="1"/>
          <p:nvPr/>
        </p:nvSpPr>
        <p:spPr>
          <a:xfrm>
            <a:off x="412915" y="1595939"/>
            <a:ext cx="3493960" cy="696544"/>
          </a:xfrm>
          <a:prstGeom prst="rect">
            <a:avLst/>
          </a:prstGeom>
          <a:solidFill>
            <a:srgbClr val="FA186E"/>
          </a:solidFill>
          <a:ln>
            <a:noFill/>
          </a:ln>
        </p:spPr>
        <p:txBody>
          <a:bodyPr spcFirstLastPara="1" wrap="square" lIns="91433" tIns="36000" rIns="91433" bIns="0" anchor="ctr" anchorCtr="0">
            <a:noAutofit/>
          </a:bodyPr>
          <a:lstStyle/>
          <a:p>
            <a:pPr algn="ctr" defTabSz="1219170">
              <a:buClr>
                <a:srgbClr val="000000"/>
              </a:buClr>
            </a:pPr>
            <a:r>
              <a:rPr kumimoji="0" lang="ja-JP" altLang="en-US" sz="1400" b="1" kern="0">
                <a:solidFill>
                  <a:srgbClr val="FFFFFF"/>
                </a:solidFill>
                <a:latin typeface="游ゴシック" panose="020B0400000000000000" pitchFamily="50" charset="-128"/>
                <a:ea typeface="游ゴシック" panose="020B0400000000000000" pitchFamily="50" charset="-128"/>
                <a:cs typeface="Arial"/>
                <a:sym typeface="Arial"/>
              </a:rPr>
              <a:t>実施料金</a:t>
            </a:r>
            <a:r>
              <a:rPr kumimoji="0" lang="ja-JP" altLang="en-US" sz="2000" b="1" kern="0">
                <a:solidFill>
                  <a:srgbClr val="FFFFFF"/>
                </a:solidFill>
                <a:latin typeface="游ゴシック" panose="020B0400000000000000" pitchFamily="50" charset="-128"/>
                <a:ea typeface="游ゴシック" panose="020B0400000000000000" pitchFamily="50" charset="-128"/>
                <a:cs typeface="Arial"/>
                <a:sym typeface="Arial"/>
              </a:rPr>
              <a:t>　</a:t>
            </a:r>
            <a:r>
              <a:rPr kumimoji="0" lang="en-US" altLang="ja-JP" sz="2000" b="1" kern="0">
                <a:solidFill>
                  <a:srgbClr val="FFFFFF"/>
                </a:solidFill>
                <a:latin typeface="游ゴシック" panose="020B0400000000000000" pitchFamily="50" charset="-128"/>
                <a:ea typeface="游ゴシック" panose="020B0400000000000000" pitchFamily="50" charset="-128"/>
                <a:cs typeface="Arial"/>
                <a:sym typeface="Arial"/>
              </a:rPr>
              <a:t>N</a:t>
            </a:r>
            <a:r>
              <a:rPr kumimoji="0" lang="en-US" altLang="ja-JP" sz="2800" b="1" kern="0">
                <a:solidFill>
                  <a:srgbClr val="FFFFFF"/>
                </a:solidFill>
                <a:latin typeface="游ゴシック" panose="020B0400000000000000" pitchFamily="50" charset="-128"/>
                <a:ea typeface="游ゴシック" panose="020B0400000000000000" pitchFamily="50" charset="-128"/>
                <a:cs typeface="Arial"/>
                <a:sym typeface="Arial"/>
              </a:rPr>
              <a:t>50</a:t>
            </a:r>
            <a:r>
              <a:rPr kumimoji="0" lang="ja-JP" altLang="en-US" sz="2000" b="1" kern="0">
                <a:solidFill>
                  <a:srgbClr val="FFFFFF"/>
                </a:solidFill>
                <a:latin typeface="游ゴシック" panose="020B0400000000000000" pitchFamily="50" charset="-128"/>
                <a:ea typeface="游ゴシック" panose="020B0400000000000000" pitchFamily="50" charset="-128"/>
                <a:cs typeface="Arial"/>
                <a:sym typeface="Arial"/>
              </a:rPr>
              <a:t>万円</a:t>
            </a:r>
            <a:endParaRPr kumimoji="0" b="1" kern="0">
              <a:solidFill>
                <a:srgbClr val="FFFFFF"/>
              </a:solidFill>
              <a:latin typeface="游ゴシック" panose="020B0400000000000000" pitchFamily="50" charset="-128"/>
              <a:ea typeface="游ゴシック" panose="020B0400000000000000" pitchFamily="50" charset="-128"/>
              <a:cs typeface="Arial"/>
              <a:sym typeface="Arial"/>
            </a:endParaRPr>
          </a:p>
        </p:txBody>
      </p:sp>
      <p:sp>
        <p:nvSpPr>
          <p:cNvPr id="365" name="Google Shape;670;p40">
            <a:extLst>
              <a:ext uri="{FF2B5EF4-FFF2-40B4-BE49-F238E27FC236}">
                <a16:creationId xmlns:a16="http://schemas.microsoft.com/office/drawing/2014/main" id="{7F48CB70-6A38-3D1E-D770-F88F8DB1732E}"/>
              </a:ext>
            </a:extLst>
          </p:cNvPr>
          <p:cNvSpPr txBox="1"/>
          <p:nvPr/>
        </p:nvSpPr>
        <p:spPr>
          <a:xfrm>
            <a:off x="5691279" y="2967351"/>
            <a:ext cx="5878206" cy="369302"/>
          </a:xfrm>
          <a:prstGeom prst="rect">
            <a:avLst/>
          </a:prstGeom>
          <a:noFill/>
          <a:ln>
            <a:noFill/>
          </a:ln>
        </p:spPr>
        <p:txBody>
          <a:bodyPr spcFirstLastPara="1" wrap="square" lIns="91425" tIns="91425" rIns="91425" bIns="91425" anchor="t" anchorCtr="0">
            <a:spAutoFit/>
          </a:bodyPr>
          <a:lstStyle/>
          <a:p>
            <a:pPr algn="ctr" defTabSz="1219170">
              <a:buClr>
                <a:srgbClr val="000000"/>
              </a:buClr>
            </a:pPr>
            <a:r>
              <a:rPr kumimoji="0" lang="ja-JP" altLang="en-US" sz="1200" b="1" kern="0">
                <a:solidFill>
                  <a:srgbClr val="000000"/>
                </a:solidFill>
                <a:latin typeface="游ゴシック" panose="020B0400000000000000" pitchFamily="50" charset="-128"/>
                <a:ea typeface="游ゴシック" panose="020B0400000000000000" pitchFamily="50" charset="-128"/>
                <a:cs typeface="Zen Kaku Gothic New"/>
                <a:sym typeface="Zen Kaku Gothic New"/>
              </a:rPr>
              <a:t>回答者の行動を分析したレポートを提出</a:t>
            </a:r>
            <a:endParaRPr kumimoji="0" sz="1200" b="1" kern="0">
              <a:solidFill>
                <a:srgbClr val="000000"/>
              </a:solidFill>
              <a:latin typeface="游ゴシック" panose="020B0400000000000000" pitchFamily="50" charset="-128"/>
              <a:ea typeface="游ゴシック" panose="020B0400000000000000" pitchFamily="50" charset="-128"/>
              <a:cs typeface="Zen Kaku Gothic New"/>
              <a:sym typeface="Zen Kaku Gothic New"/>
            </a:endParaRPr>
          </a:p>
        </p:txBody>
      </p:sp>
      <p:graphicFrame>
        <p:nvGraphicFramePr>
          <p:cNvPr id="366" name="表 29">
            <a:extLst>
              <a:ext uri="{FF2B5EF4-FFF2-40B4-BE49-F238E27FC236}">
                <a16:creationId xmlns:a16="http://schemas.microsoft.com/office/drawing/2014/main" id="{1F3BC432-DA5E-D669-B9AC-0DBEF9A4DE49}"/>
              </a:ext>
            </a:extLst>
          </p:cNvPr>
          <p:cNvGraphicFramePr>
            <a:graphicFrameLocks noGrp="1"/>
          </p:cNvGraphicFramePr>
          <p:nvPr>
            <p:extLst>
              <p:ext uri="{D42A27DB-BD31-4B8C-83A1-F6EECF244321}">
                <p14:modId xmlns:p14="http://schemas.microsoft.com/office/powerpoint/2010/main" val="3027585796"/>
              </p:ext>
            </p:extLst>
          </p:nvPr>
        </p:nvGraphicFramePr>
        <p:xfrm>
          <a:off x="8853301" y="4772536"/>
          <a:ext cx="2857199" cy="750262"/>
        </p:xfrm>
        <a:graphic>
          <a:graphicData uri="http://schemas.openxmlformats.org/drawingml/2006/table">
            <a:tbl>
              <a:tblPr firstRow="1" bandRow="1"/>
              <a:tblGrid>
                <a:gridCol w="663082">
                  <a:extLst>
                    <a:ext uri="{9D8B030D-6E8A-4147-A177-3AD203B41FA5}">
                      <a16:colId xmlns:a16="http://schemas.microsoft.com/office/drawing/2014/main" val="4187835780"/>
                    </a:ext>
                  </a:extLst>
                </a:gridCol>
                <a:gridCol w="2194117">
                  <a:extLst>
                    <a:ext uri="{9D8B030D-6E8A-4147-A177-3AD203B41FA5}">
                      <a16:colId xmlns:a16="http://schemas.microsoft.com/office/drawing/2014/main" val="1820671097"/>
                    </a:ext>
                  </a:extLst>
                </a:gridCol>
              </a:tblGrid>
              <a:tr h="337773">
                <a:tc>
                  <a:txBody>
                    <a:bodyPr/>
                    <a:lstStyle/>
                    <a:p>
                      <a:pPr marL="0" marR="0" lvl="0" indent="0" algn="l" rtl="0">
                        <a:lnSpc>
                          <a:spcPct val="100000"/>
                        </a:lnSpc>
                        <a:spcBef>
                          <a:spcPts val="0"/>
                        </a:spcBef>
                        <a:spcAft>
                          <a:spcPts val="0"/>
                        </a:spcAft>
                        <a:buNone/>
                      </a:pPr>
                      <a:r>
                        <a:rPr lang="ja-JP"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rPr>
                        <a:t>レポート</a:t>
                      </a:r>
                      <a:endParaRPr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mpd="sng">
                      <a:noFill/>
                      <a:prstDash val="solid"/>
                    </a:lnL>
                    <a:lnR w="12700" cap="flat" cmpd="sng" algn="ctr">
                      <a:solidFill>
                        <a:schemeClr val="bg1"/>
                      </a:solidFill>
                      <a:prstDash val="solid"/>
                      <a:round/>
                      <a:headEnd type="none" w="med" len="med"/>
                      <a:tailEnd type="none" w="med" len="med"/>
                    </a:lnR>
                    <a:lnT w="12700" cmpd="sng">
                      <a:noFill/>
                      <a:prstDash val="soli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lvl="0" indent="0" algn="l" rtl="0">
                        <a:lnSpc>
                          <a:spcPct val="100000"/>
                        </a:lnSpc>
                        <a:spcBef>
                          <a:spcPts val="0"/>
                        </a:spcBef>
                        <a:spcAft>
                          <a:spcPts val="0"/>
                        </a:spcAft>
                        <a:buNone/>
                      </a:pPr>
                      <a:r>
                        <a:rPr lang="ja-JP" sz="1100" b="0" u="none" strike="noStrike" cap="none">
                          <a:latin typeface="游ゴシック" panose="020B0400000000000000" pitchFamily="50" charset="-128"/>
                          <a:ea typeface="游ゴシック" panose="020B0400000000000000" pitchFamily="50" charset="-128"/>
                          <a:cs typeface="Arial"/>
                          <a:sym typeface="Arial"/>
                        </a:rPr>
                        <a:t>定型フォーマットでご提出</a:t>
                      </a:r>
                      <a:endParaRPr sz="1100" b="0" u="none" strike="noStrike" cap="none">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ap="flat" cmpd="sng" algn="ctr">
                      <a:solidFill>
                        <a:schemeClr val="bg1"/>
                      </a:solidFill>
                      <a:prstDash val="solid"/>
                      <a:round/>
                      <a:headEnd type="none" w="med" len="med"/>
                      <a:tailEnd type="none" w="med" len="med"/>
                    </a:lnL>
                    <a:lnR w="12700" cmpd="sng">
                      <a:noFill/>
                      <a:prstDash val="solid"/>
                    </a:lnR>
                    <a:lnT w="12700" cmpd="sng">
                      <a:noFill/>
                      <a:prstDash val="soli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40026054"/>
                  </a:ext>
                </a:extLst>
              </a:tr>
              <a:tr h="412489">
                <a:tc>
                  <a:txBody>
                    <a:bodyPr/>
                    <a:lstStyle/>
                    <a:p>
                      <a:pPr marL="0" marR="0" lvl="0" indent="0" algn="l" rtl="0">
                        <a:lnSpc>
                          <a:spcPct val="100000"/>
                        </a:lnSpc>
                        <a:spcBef>
                          <a:spcPts val="0"/>
                        </a:spcBef>
                        <a:spcAft>
                          <a:spcPts val="0"/>
                        </a:spcAft>
                        <a:buNone/>
                      </a:pPr>
                      <a:r>
                        <a:rPr lang="ja-JP" altLang="en-US"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rPr>
                        <a:t>納品物</a:t>
                      </a:r>
                      <a:endParaRPr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mpd="sng">
                      <a:noFill/>
                      <a:prstDash val="soli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lvl="0" indent="0" algn="l" rtl="0">
                        <a:spcBef>
                          <a:spcPts val="0"/>
                        </a:spcBef>
                        <a:spcAft>
                          <a:spcPts val="0"/>
                        </a:spcAft>
                        <a:buSzPts val="1100"/>
                        <a:buNone/>
                      </a:pPr>
                      <a:r>
                        <a:rPr lang="ja-JP" altLang="en-US" sz="1100" b="0">
                          <a:latin typeface="游ゴシック" panose="020B0400000000000000" pitchFamily="50" charset="-128"/>
                          <a:ea typeface="游ゴシック" panose="020B0400000000000000" pitchFamily="50" charset="-128"/>
                        </a:rPr>
                        <a:t>集計表（</a:t>
                      </a:r>
                      <a:r>
                        <a:rPr lang="en-US" altLang="ja-JP" sz="1100" b="0">
                          <a:latin typeface="游ゴシック" panose="020B0400000000000000" pitchFamily="50" charset="-128"/>
                          <a:ea typeface="游ゴシック" panose="020B0400000000000000" pitchFamily="50" charset="-128"/>
                        </a:rPr>
                        <a:t>Excel</a:t>
                      </a:r>
                      <a:r>
                        <a:rPr lang="ja-JP" altLang="en-US" sz="1100" b="0">
                          <a:latin typeface="游ゴシック" panose="020B0400000000000000" pitchFamily="50" charset="-128"/>
                          <a:ea typeface="游ゴシック" panose="020B0400000000000000" pitchFamily="50" charset="-128"/>
                        </a:rPr>
                        <a:t>形式）</a:t>
                      </a:r>
                      <a:endParaRPr sz="1100" b="0">
                        <a:latin typeface="游ゴシック" panose="020B0400000000000000" pitchFamily="50" charset="-128"/>
                        <a:ea typeface="游ゴシック" panose="020B0400000000000000" pitchFamily="50" charset="-128"/>
                      </a:endParaRPr>
                    </a:p>
                  </a:txBody>
                  <a:tcPr marL="34851" marR="8700" marT="8700" marB="8700" anchor="ctr">
                    <a:lnL w="12700" cap="flat" cmpd="sng" algn="ctr">
                      <a:solidFill>
                        <a:schemeClr val="bg1"/>
                      </a:solidFill>
                      <a:prstDash val="solid"/>
                      <a:round/>
                      <a:headEnd type="none" w="med" len="med"/>
                      <a:tailEnd type="none" w="med" len="med"/>
                    </a:lnL>
                    <a:lnR w="12700" cmpd="sng">
                      <a:noFill/>
                      <a:prstDash val="soli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53259581"/>
                  </a:ext>
                </a:extLst>
              </a:tr>
            </a:tbl>
          </a:graphicData>
        </a:graphic>
      </p:graphicFrame>
      <p:sp>
        <p:nvSpPr>
          <p:cNvPr id="2" name="Google Shape;442;p31">
            <a:extLst>
              <a:ext uri="{FF2B5EF4-FFF2-40B4-BE49-F238E27FC236}">
                <a16:creationId xmlns:a16="http://schemas.microsoft.com/office/drawing/2014/main" id="{C50ED1C9-4A7A-F479-FB9E-E0AB0B581A94}"/>
              </a:ext>
            </a:extLst>
          </p:cNvPr>
          <p:cNvSpPr/>
          <p:nvPr/>
        </p:nvSpPr>
        <p:spPr>
          <a:xfrm>
            <a:off x="455187" y="2613032"/>
            <a:ext cx="4724472" cy="269643"/>
          </a:xfrm>
          <a:prstGeom prst="homePlate">
            <a:avLst>
              <a:gd name="adj" fmla="val 35474"/>
            </a:avLst>
          </a:prstGeom>
          <a:solidFill>
            <a:schemeClr val="bg1">
              <a:lumMod val="50000"/>
              <a:alpha val="60000"/>
            </a:schemeClr>
          </a:solidFill>
          <a:ln>
            <a:noFill/>
          </a:ln>
        </p:spPr>
        <p:txBody>
          <a:bodyPr spcFirstLastPara="1" wrap="square" lIns="0" tIns="0" rIns="0" bIns="0" anchor="ctr" anchorCtr="1">
            <a:noAutofit/>
          </a:bodyPr>
          <a:lstStyle/>
          <a:p>
            <a:pPr algn="ctr" defTabSz="914377">
              <a:buClr>
                <a:srgbClr val="FFFFFF"/>
              </a:buClr>
              <a:buSzPts val="700"/>
            </a:pPr>
            <a:r>
              <a:rPr kumimoji="0" lang="ja-JP" altLang="en-US" sz="1600" b="1" kern="0">
                <a:solidFill>
                  <a:srgbClr val="FFFFFF"/>
                </a:solidFill>
                <a:latin typeface="ＭＳ Ｐゴシック" panose="020B0600070205080204" pitchFamily="50" charset="-128"/>
                <a:ea typeface="ＭＳ Ｐゴシック" panose="020B0600070205080204" pitchFamily="50" charset="-128"/>
                <a:cs typeface="Meiryo"/>
                <a:sym typeface="Meiryo"/>
              </a:rPr>
              <a:t>アンケート収集</a:t>
            </a:r>
            <a:endParaRPr kumimoji="0" lang="en-US" altLang="ja-JP" sz="1600" b="1" kern="0">
              <a:solidFill>
                <a:srgbClr val="FFFFFF"/>
              </a:solidFill>
              <a:latin typeface="ＭＳ Ｐゴシック" panose="020B0600070205080204" pitchFamily="50" charset="-128"/>
              <a:ea typeface="ＭＳ Ｐゴシック" panose="020B0600070205080204" pitchFamily="50" charset="-128"/>
              <a:cs typeface="Meiryo"/>
              <a:sym typeface="Meiryo"/>
            </a:endParaRPr>
          </a:p>
        </p:txBody>
      </p:sp>
      <p:sp>
        <p:nvSpPr>
          <p:cNvPr id="18" name="Google Shape;208;p2">
            <a:extLst>
              <a:ext uri="{FF2B5EF4-FFF2-40B4-BE49-F238E27FC236}">
                <a16:creationId xmlns:a16="http://schemas.microsoft.com/office/drawing/2014/main" id="{10FF3C41-D2D0-05CD-FD19-03D92748B0BD}"/>
              </a:ext>
            </a:extLst>
          </p:cNvPr>
          <p:cNvSpPr txBox="1"/>
          <p:nvPr/>
        </p:nvSpPr>
        <p:spPr>
          <a:xfrm>
            <a:off x="2209710" y="5779075"/>
            <a:ext cx="2969949" cy="298616"/>
          </a:xfrm>
          <a:prstGeom prst="rect">
            <a:avLst/>
          </a:prstGeom>
          <a:noFill/>
          <a:ln>
            <a:noFill/>
          </a:ln>
        </p:spPr>
        <p:txBody>
          <a:bodyPr spcFirstLastPara="1" wrap="square" lIns="91425" tIns="91425" rIns="91425" bIns="91425" anchor="t" anchorCtr="0">
            <a:noAutofit/>
          </a:bodyPr>
          <a:lstStyle/>
          <a:p>
            <a:pPr defTabSz="914377">
              <a:buClr>
                <a:srgbClr val="000000"/>
              </a:buClr>
              <a:buSzPts val="900"/>
            </a:pPr>
            <a:r>
              <a:rPr kumimoji="0" lang="en-US" altLang="ja-JP" sz="900" b="1" kern="0">
                <a:solidFill>
                  <a:srgbClr val="000000"/>
                </a:solidFill>
                <a:latin typeface="游ゴシック" panose="020B0400000000000000" pitchFamily="50" charset="-128"/>
                <a:ea typeface="游ゴシック" panose="020B0400000000000000" pitchFamily="50" charset="-128"/>
                <a:cs typeface="Meiryo"/>
                <a:sym typeface="Meiryo"/>
              </a:rPr>
              <a:t>※</a:t>
            </a:r>
            <a:r>
              <a:rPr kumimoji="0" lang="ja-JP" altLang="en-US" sz="900" b="1" kern="0">
                <a:solidFill>
                  <a:srgbClr val="000000"/>
                </a:solidFill>
                <a:latin typeface="游ゴシック" panose="020B0400000000000000" pitchFamily="50" charset="-128"/>
                <a:ea typeface="游ゴシック" panose="020B0400000000000000" pitchFamily="50" charset="-128"/>
                <a:cs typeface="Meiryo"/>
                <a:sym typeface="Meiryo"/>
              </a:rPr>
              <a:t>自由回答を取得することも可能です。</a:t>
            </a:r>
            <a:endParaRPr kumimoji="0" lang="en-US" altLang="ja-JP" sz="900" b="1" kern="0">
              <a:solidFill>
                <a:srgbClr val="000000"/>
              </a:solidFill>
              <a:latin typeface="游ゴシック" panose="020B0400000000000000" pitchFamily="50" charset="-128"/>
              <a:ea typeface="游ゴシック" panose="020B0400000000000000" pitchFamily="50" charset="-128"/>
              <a:cs typeface="Meiryo"/>
              <a:sym typeface="Meiryo"/>
            </a:endParaRPr>
          </a:p>
          <a:p>
            <a:pPr defTabSz="914377">
              <a:buClr>
                <a:srgbClr val="000000"/>
              </a:buClr>
              <a:buSzPts val="900"/>
            </a:pPr>
            <a:r>
              <a:rPr kumimoji="0" lang="en-US" altLang="ja-JP" sz="900" b="1" kern="0">
                <a:solidFill>
                  <a:srgbClr val="000000"/>
                </a:solidFill>
                <a:latin typeface="游ゴシック" panose="020B0400000000000000" pitchFamily="50" charset="-128"/>
                <a:ea typeface="游ゴシック" panose="020B0400000000000000" pitchFamily="50" charset="-128"/>
                <a:cs typeface="Meiryo"/>
                <a:sym typeface="Meiryo"/>
              </a:rPr>
              <a:t>※</a:t>
            </a:r>
            <a:r>
              <a:rPr kumimoji="0" lang="ja-JP" altLang="en-US" sz="900" b="1" kern="0">
                <a:solidFill>
                  <a:srgbClr val="000000"/>
                </a:solidFill>
                <a:latin typeface="游ゴシック" panose="020B0400000000000000" pitchFamily="50" charset="-128"/>
                <a:ea typeface="游ゴシック" panose="020B0400000000000000" pitchFamily="50" charset="-128"/>
                <a:cs typeface="Meiryo"/>
                <a:sym typeface="Meiryo"/>
              </a:rPr>
              <a:t>本メニューで個人情報を取得することはできません。</a:t>
            </a:r>
            <a:endParaRPr kumimoji="0" sz="900" b="1" kern="0">
              <a:solidFill>
                <a:srgbClr val="000000"/>
              </a:solidFill>
              <a:latin typeface="游ゴシック" panose="020B0400000000000000" pitchFamily="50" charset="-128"/>
              <a:ea typeface="游ゴシック" panose="020B0400000000000000" pitchFamily="50" charset="-128"/>
              <a:cs typeface="Meiryo"/>
              <a:sym typeface="Meiryo"/>
            </a:endParaRPr>
          </a:p>
        </p:txBody>
      </p:sp>
      <p:sp>
        <p:nvSpPr>
          <p:cNvPr id="21" name="Google Shape;670;p40">
            <a:extLst>
              <a:ext uri="{FF2B5EF4-FFF2-40B4-BE49-F238E27FC236}">
                <a16:creationId xmlns:a16="http://schemas.microsoft.com/office/drawing/2014/main" id="{1CD48240-F3DF-004D-47A9-5AD667DBBB94}"/>
              </a:ext>
            </a:extLst>
          </p:cNvPr>
          <p:cNvSpPr txBox="1"/>
          <p:nvPr/>
        </p:nvSpPr>
        <p:spPr>
          <a:xfrm>
            <a:off x="2359084" y="2967351"/>
            <a:ext cx="2916099" cy="553968"/>
          </a:xfrm>
          <a:prstGeom prst="rect">
            <a:avLst/>
          </a:prstGeom>
          <a:noFill/>
          <a:ln>
            <a:noFill/>
          </a:ln>
        </p:spPr>
        <p:txBody>
          <a:bodyPr spcFirstLastPara="1" wrap="square" lIns="91425" tIns="91425" rIns="91425" bIns="91425" anchor="t" anchorCtr="0">
            <a:spAutoFit/>
          </a:bodyPr>
          <a:lstStyle/>
          <a:p>
            <a:pPr defTabSz="914377">
              <a:buClr>
                <a:srgbClr val="000000"/>
              </a:buClr>
            </a:pPr>
            <a:r>
              <a:rPr kumimoji="0" lang="ja-JP" altLang="en-US" sz="1200" b="1" kern="0">
                <a:solidFill>
                  <a:srgbClr val="000000"/>
                </a:solidFill>
                <a:latin typeface="游ゴシック" panose="020B0400000000000000" pitchFamily="50" charset="-128"/>
                <a:ea typeface="游ゴシック" panose="020B0400000000000000" pitchFamily="50" charset="-128"/>
                <a:cs typeface="Zen Kaku Gothic New"/>
                <a:sym typeface="Zen Kaku Gothic New"/>
              </a:rPr>
              <a:t>朝日新聞デジタルなどの訪問者に</a:t>
            </a:r>
            <a:endParaRPr kumimoji="0" lang="en-US" altLang="ja-JP" sz="1200" b="1" kern="0">
              <a:solidFill>
                <a:srgbClr val="000000"/>
              </a:solidFill>
              <a:latin typeface="游ゴシック" panose="020B0400000000000000" pitchFamily="50" charset="-128"/>
              <a:ea typeface="游ゴシック" panose="020B0400000000000000" pitchFamily="50" charset="-128"/>
              <a:cs typeface="Zen Kaku Gothic New"/>
              <a:sym typeface="Zen Kaku Gothic New"/>
            </a:endParaRPr>
          </a:p>
          <a:p>
            <a:pPr defTabSz="914377">
              <a:buClr>
                <a:srgbClr val="000000"/>
              </a:buClr>
            </a:pPr>
            <a:r>
              <a:rPr kumimoji="0" lang="ja-JP" altLang="en-US" sz="1200" b="1" kern="0">
                <a:solidFill>
                  <a:srgbClr val="000000"/>
                </a:solidFill>
                <a:latin typeface="游ゴシック" panose="020B0400000000000000" pitchFamily="50" charset="-128"/>
                <a:ea typeface="游ゴシック" panose="020B0400000000000000" pitchFamily="50" charset="-128"/>
                <a:cs typeface="Zen Kaku Gothic New"/>
                <a:sym typeface="Zen Kaku Gothic New"/>
              </a:rPr>
              <a:t>アンケートを実施</a:t>
            </a:r>
            <a:endParaRPr kumimoji="0" lang="en-US" altLang="ja-JP" sz="1200" b="1" kern="0">
              <a:solidFill>
                <a:srgbClr val="000000"/>
              </a:solidFill>
              <a:latin typeface="游ゴシック" panose="020B0400000000000000" pitchFamily="50" charset="-128"/>
              <a:ea typeface="游ゴシック" panose="020B0400000000000000" pitchFamily="50" charset="-128"/>
              <a:cs typeface="Zen Kaku Gothic New"/>
              <a:sym typeface="Zen Kaku Gothic New"/>
            </a:endParaRPr>
          </a:p>
        </p:txBody>
      </p:sp>
      <p:pic>
        <p:nvPicPr>
          <p:cNvPr id="22" name="図 21">
            <a:extLst>
              <a:ext uri="{FF2B5EF4-FFF2-40B4-BE49-F238E27FC236}">
                <a16:creationId xmlns:a16="http://schemas.microsoft.com/office/drawing/2014/main" id="{246C2682-D1C1-1F41-6A67-10686DC0CED6}"/>
              </a:ext>
            </a:extLst>
          </p:cNvPr>
          <p:cNvPicPr>
            <a:picLocks noChangeAspect="1"/>
          </p:cNvPicPr>
          <p:nvPr/>
        </p:nvPicPr>
        <p:blipFill rotWithShape="1">
          <a:blip r:embed="rId3"/>
          <a:srcRect t="11517" b="29293"/>
          <a:stretch/>
        </p:blipFill>
        <p:spPr>
          <a:xfrm>
            <a:off x="542534" y="3096853"/>
            <a:ext cx="1671573" cy="2007227"/>
          </a:xfrm>
          <a:prstGeom prst="rect">
            <a:avLst/>
          </a:prstGeom>
        </p:spPr>
      </p:pic>
      <p:sp>
        <p:nvSpPr>
          <p:cNvPr id="30" name="Google Shape;442;p31">
            <a:extLst>
              <a:ext uri="{FF2B5EF4-FFF2-40B4-BE49-F238E27FC236}">
                <a16:creationId xmlns:a16="http://schemas.microsoft.com/office/drawing/2014/main" id="{93447CA9-FCEF-A763-9B96-526584DAAEEA}"/>
              </a:ext>
            </a:extLst>
          </p:cNvPr>
          <p:cNvSpPr/>
          <p:nvPr/>
        </p:nvSpPr>
        <p:spPr>
          <a:xfrm>
            <a:off x="5530917" y="2613032"/>
            <a:ext cx="6205897" cy="269643"/>
          </a:xfrm>
          <a:prstGeom prst="homePlate">
            <a:avLst>
              <a:gd name="adj" fmla="val 35474"/>
            </a:avLst>
          </a:prstGeom>
          <a:solidFill>
            <a:schemeClr val="bg1">
              <a:lumMod val="50000"/>
              <a:alpha val="60000"/>
            </a:schemeClr>
          </a:solidFill>
          <a:ln>
            <a:noFill/>
          </a:ln>
        </p:spPr>
        <p:txBody>
          <a:bodyPr spcFirstLastPara="1" wrap="square" lIns="0" tIns="0" rIns="0" bIns="0" anchor="ctr" anchorCtr="1">
            <a:noAutofit/>
          </a:bodyPr>
          <a:lstStyle/>
          <a:p>
            <a:pPr algn="ctr" defTabSz="1219170">
              <a:buClr>
                <a:srgbClr val="FFFFFF"/>
              </a:buClr>
              <a:buSzPts val="700"/>
            </a:pPr>
            <a:r>
              <a:rPr kumimoji="0" lang="ja-JP" altLang="en-US" sz="1600" b="1" kern="0">
                <a:solidFill>
                  <a:srgbClr val="FFFFFF"/>
                </a:solidFill>
                <a:latin typeface="游ゴシック" panose="020B0400000000000000" pitchFamily="50" charset="-128"/>
                <a:ea typeface="游ゴシック" panose="020B0400000000000000" pitchFamily="50" charset="-128"/>
                <a:cs typeface="Meiryo"/>
                <a:sym typeface="Meiryo"/>
              </a:rPr>
              <a:t>分析・レポート</a:t>
            </a:r>
          </a:p>
        </p:txBody>
      </p:sp>
      <p:pic>
        <p:nvPicPr>
          <p:cNvPr id="3" name="図 2">
            <a:extLst>
              <a:ext uri="{FF2B5EF4-FFF2-40B4-BE49-F238E27FC236}">
                <a16:creationId xmlns:a16="http://schemas.microsoft.com/office/drawing/2014/main" id="{D548E98D-4C72-A8CB-6E9D-50340EEF7E3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326548" y="3429000"/>
            <a:ext cx="1910707" cy="1251672"/>
          </a:xfrm>
          <a:prstGeom prst="rect">
            <a:avLst/>
          </a:prstGeom>
          <a:ln>
            <a:solidFill>
              <a:schemeClr val="bg1">
                <a:lumMod val="85000"/>
              </a:schemeClr>
            </a:solidFill>
          </a:ln>
        </p:spPr>
      </p:pic>
      <p:graphicFrame>
        <p:nvGraphicFramePr>
          <p:cNvPr id="4" name="表 29">
            <a:extLst>
              <a:ext uri="{FF2B5EF4-FFF2-40B4-BE49-F238E27FC236}">
                <a16:creationId xmlns:a16="http://schemas.microsoft.com/office/drawing/2014/main" id="{CF917EA8-3C52-665B-7928-400AB93C7E52}"/>
              </a:ext>
            </a:extLst>
          </p:cNvPr>
          <p:cNvGraphicFramePr>
            <a:graphicFrameLocks noGrp="1"/>
          </p:cNvGraphicFramePr>
          <p:nvPr>
            <p:extLst>
              <p:ext uri="{D42A27DB-BD31-4B8C-83A1-F6EECF244321}">
                <p14:modId xmlns:p14="http://schemas.microsoft.com/office/powerpoint/2010/main" val="1093354770"/>
              </p:ext>
            </p:extLst>
          </p:nvPr>
        </p:nvGraphicFramePr>
        <p:xfrm>
          <a:off x="2289833" y="4326123"/>
          <a:ext cx="2709992" cy="1452952"/>
        </p:xfrm>
        <a:graphic>
          <a:graphicData uri="http://schemas.openxmlformats.org/drawingml/2006/table">
            <a:tbl>
              <a:tblPr firstRow="1" bandRow="1"/>
              <a:tblGrid>
                <a:gridCol w="625973">
                  <a:extLst>
                    <a:ext uri="{9D8B030D-6E8A-4147-A177-3AD203B41FA5}">
                      <a16:colId xmlns:a16="http://schemas.microsoft.com/office/drawing/2014/main" val="4187835780"/>
                    </a:ext>
                  </a:extLst>
                </a:gridCol>
                <a:gridCol w="2084019">
                  <a:extLst>
                    <a:ext uri="{9D8B030D-6E8A-4147-A177-3AD203B41FA5}">
                      <a16:colId xmlns:a16="http://schemas.microsoft.com/office/drawing/2014/main" val="1820671097"/>
                    </a:ext>
                  </a:extLst>
                </a:gridCol>
              </a:tblGrid>
              <a:tr h="442792">
                <a:tc>
                  <a:txBody>
                    <a:bodyPr/>
                    <a:lstStyle/>
                    <a:p>
                      <a:pPr marL="0" marR="0" lvl="0" indent="0" algn="l" rtl="0">
                        <a:lnSpc>
                          <a:spcPct val="100000"/>
                        </a:lnSpc>
                        <a:spcBef>
                          <a:spcPts val="0"/>
                        </a:spcBef>
                        <a:spcAft>
                          <a:spcPts val="0"/>
                        </a:spcAft>
                        <a:buNone/>
                      </a:pPr>
                      <a:r>
                        <a:rPr lang="ja-JP"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rPr>
                        <a:t>設問</a:t>
                      </a:r>
                      <a:endParaRPr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mpd="sng">
                      <a:noFill/>
                      <a:prstDash val="solid"/>
                    </a:lnL>
                    <a:lnR w="12700" cap="flat" cmpd="sng" algn="ctr">
                      <a:solidFill>
                        <a:schemeClr val="bg1"/>
                      </a:solidFill>
                      <a:prstDash val="solid"/>
                      <a:round/>
                      <a:headEnd type="none" w="med" len="med"/>
                      <a:tailEnd type="none" w="med" len="med"/>
                    </a:lnR>
                    <a:lnT w="12700" cmpd="sng">
                      <a:noFill/>
                      <a:prstDash val="soli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lvl="0" indent="0" algn="l" rtl="0">
                        <a:lnSpc>
                          <a:spcPct val="100000"/>
                        </a:lnSpc>
                        <a:spcBef>
                          <a:spcPts val="0"/>
                        </a:spcBef>
                        <a:spcAft>
                          <a:spcPts val="0"/>
                        </a:spcAft>
                        <a:buNone/>
                      </a:pPr>
                      <a:r>
                        <a:rPr lang="ja-JP" altLang="en-US" sz="1100" b="0" u="none" strike="noStrike" cap="none">
                          <a:latin typeface="游ゴシック" panose="020B0400000000000000" pitchFamily="50" charset="-128"/>
                          <a:ea typeface="游ゴシック" panose="020B0400000000000000" pitchFamily="50" charset="-128"/>
                          <a:cs typeface="Arial"/>
                          <a:sym typeface="Arial"/>
                        </a:rPr>
                        <a:t>３問～５問想定</a:t>
                      </a:r>
                      <a:endParaRPr lang="ja-JP" altLang="en-US" sz="1300" b="0">
                        <a:latin typeface="游ゴシック" panose="020B0400000000000000" pitchFamily="50" charset="-128"/>
                        <a:ea typeface="游ゴシック" panose="020B0400000000000000" pitchFamily="50" charset="-128"/>
                      </a:endParaRPr>
                    </a:p>
                  </a:txBody>
                  <a:tcPr marL="34851" marR="8700" marT="8700" marB="8700" anchor="ctr">
                    <a:lnL w="12700" cap="flat" cmpd="sng" algn="ctr">
                      <a:solidFill>
                        <a:schemeClr val="bg1"/>
                      </a:solidFill>
                      <a:prstDash val="solid"/>
                      <a:round/>
                      <a:headEnd type="none" w="med" len="med"/>
                      <a:tailEnd type="none" w="med" len="med"/>
                    </a:lnL>
                    <a:lnR w="12700" cmpd="sng">
                      <a:noFill/>
                      <a:prstDash val="solid"/>
                    </a:lnR>
                    <a:lnT w="12700" cmpd="sng">
                      <a:noFill/>
                      <a:prstDash val="soli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40026054"/>
                  </a:ext>
                </a:extLst>
              </a:tr>
              <a:tr h="505080">
                <a:tc>
                  <a:txBody>
                    <a:bodyPr/>
                    <a:lstStyle/>
                    <a:p>
                      <a:pPr marL="0" marR="0" lvl="0" indent="0" algn="l" rtl="0">
                        <a:lnSpc>
                          <a:spcPct val="100000"/>
                        </a:lnSpc>
                        <a:spcBef>
                          <a:spcPts val="0"/>
                        </a:spcBef>
                        <a:spcAft>
                          <a:spcPts val="0"/>
                        </a:spcAft>
                        <a:buNone/>
                      </a:pPr>
                      <a:r>
                        <a:rPr lang="ja-JP"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rPr>
                        <a:t>回収数</a:t>
                      </a:r>
                      <a:endParaRPr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mpd="sng">
                      <a:noFill/>
                      <a:prstDash val="soli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lvl="0" indent="0" algn="l" rtl="0">
                        <a:spcBef>
                          <a:spcPts val="0"/>
                        </a:spcBef>
                        <a:spcAft>
                          <a:spcPts val="0"/>
                        </a:spcAft>
                        <a:buSzPts val="1100"/>
                        <a:buNone/>
                      </a:pPr>
                      <a:r>
                        <a:rPr lang="en-US" altLang="ja-JP" sz="1100" b="0">
                          <a:latin typeface="游ゴシック" panose="020B0400000000000000" pitchFamily="50" charset="-128"/>
                          <a:ea typeface="游ゴシック" panose="020B0400000000000000" pitchFamily="50" charset="-128"/>
                        </a:rPr>
                        <a:t>200</a:t>
                      </a:r>
                      <a:r>
                        <a:rPr lang="ja-JP" altLang="en-US" sz="1100" b="0">
                          <a:latin typeface="游ゴシック" panose="020B0400000000000000" pitchFamily="50" charset="-128"/>
                          <a:ea typeface="游ゴシック" panose="020B0400000000000000" pitchFamily="50" charset="-128"/>
                        </a:rPr>
                        <a:t>件～</a:t>
                      </a:r>
                    </a:p>
                  </a:txBody>
                  <a:tcPr marL="34851" marR="8700" marT="8700" marB="8700" anchor="ctr">
                    <a:lnL w="12700" cap="flat" cmpd="sng" algn="ctr">
                      <a:solidFill>
                        <a:schemeClr val="bg1"/>
                      </a:solidFill>
                      <a:prstDash val="solid"/>
                      <a:round/>
                      <a:headEnd type="none" w="med" len="med"/>
                      <a:tailEnd type="none" w="med" len="med"/>
                    </a:lnL>
                    <a:lnR w="12700" cmpd="sng">
                      <a:noFill/>
                      <a:prstDash val="soli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53259581"/>
                  </a:ext>
                </a:extLst>
              </a:tr>
              <a:tr h="505080">
                <a:tc>
                  <a:txBody>
                    <a:bodyPr/>
                    <a:lstStyle/>
                    <a:p>
                      <a:pPr marL="0" marR="0" lvl="0" indent="0" algn="l" rtl="0">
                        <a:lnSpc>
                          <a:spcPct val="100000"/>
                        </a:lnSpc>
                        <a:spcBef>
                          <a:spcPts val="0"/>
                        </a:spcBef>
                        <a:spcAft>
                          <a:spcPts val="0"/>
                        </a:spcAft>
                        <a:buNone/>
                      </a:pPr>
                      <a:r>
                        <a:rPr lang="ja-JP" altLang="en-US"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rPr>
                        <a:t>回収期間</a:t>
                      </a:r>
                      <a:endParaRPr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mpd="sng">
                      <a:noFill/>
                      <a:prstDash val="soli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lvl="0" indent="0" algn="l" rtl="0">
                        <a:lnSpc>
                          <a:spcPct val="100000"/>
                        </a:lnSpc>
                        <a:spcBef>
                          <a:spcPts val="0"/>
                        </a:spcBef>
                        <a:spcAft>
                          <a:spcPts val="0"/>
                        </a:spcAft>
                        <a:buNone/>
                      </a:pPr>
                      <a:r>
                        <a:rPr lang="en-US" altLang="ja-JP" sz="1100" b="0" u="none" strike="noStrike" cap="none">
                          <a:latin typeface="游ゴシック" panose="020B0400000000000000" pitchFamily="50" charset="-128"/>
                          <a:ea typeface="游ゴシック" panose="020B0400000000000000" pitchFamily="50" charset="-128"/>
                          <a:cs typeface="Arial"/>
                          <a:sym typeface="Arial"/>
                        </a:rPr>
                        <a:t>2</a:t>
                      </a:r>
                      <a:r>
                        <a:rPr lang="ja-JP" altLang="en-US" sz="1100" b="0" u="none" strike="noStrike" cap="none">
                          <a:latin typeface="游ゴシック" panose="020B0400000000000000" pitchFamily="50" charset="-128"/>
                          <a:ea typeface="游ゴシック" panose="020B0400000000000000" pitchFamily="50" charset="-128"/>
                          <a:cs typeface="Arial"/>
                          <a:sym typeface="Arial"/>
                        </a:rPr>
                        <a:t>週間程度</a:t>
                      </a:r>
                      <a:endParaRPr lang="en-US" altLang="ja-JP" sz="1100" b="0" u="none" strike="noStrike" cap="none">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ap="flat" cmpd="sng" algn="ctr">
                      <a:solidFill>
                        <a:schemeClr val="bg1"/>
                      </a:solidFill>
                      <a:prstDash val="solid"/>
                      <a:round/>
                      <a:headEnd type="none" w="med" len="med"/>
                      <a:tailEnd type="none" w="med" len="med"/>
                    </a:lnL>
                    <a:lnR w="12700" cmpd="sng">
                      <a:noFill/>
                      <a:prstDash val="soli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991285441"/>
                  </a:ext>
                </a:extLst>
              </a:tr>
            </a:tbl>
          </a:graphicData>
        </a:graphic>
      </p:graphicFrame>
      <p:sp>
        <p:nvSpPr>
          <p:cNvPr id="6" name="Google Shape;207;p2">
            <a:extLst>
              <a:ext uri="{FF2B5EF4-FFF2-40B4-BE49-F238E27FC236}">
                <a16:creationId xmlns:a16="http://schemas.microsoft.com/office/drawing/2014/main" id="{58B89F82-B0A6-6723-65E5-36C32375321C}"/>
              </a:ext>
            </a:extLst>
          </p:cNvPr>
          <p:cNvSpPr txBox="1"/>
          <p:nvPr/>
        </p:nvSpPr>
        <p:spPr>
          <a:xfrm>
            <a:off x="5544650" y="5618213"/>
            <a:ext cx="3230544" cy="574939"/>
          </a:xfrm>
          <a:prstGeom prst="rect">
            <a:avLst/>
          </a:prstGeom>
          <a:noFill/>
          <a:ln>
            <a:noFill/>
          </a:ln>
        </p:spPr>
        <p:txBody>
          <a:bodyPr spcFirstLastPara="1" wrap="square" lIns="91425" tIns="91425" rIns="91425" bIns="91425" anchor="t" anchorCtr="0">
            <a:noAutofit/>
          </a:bodyPr>
          <a:lstStyle/>
          <a:p>
            <a:pPr defTabSz="1219170">
              <a:buClr>
                <a:srgbClr val="000000"/>
              </a:buClr>
              <a:buSzPts val="1300"/>
            </a:pPr>
            <a:r>
              <a:rPr kumimoji="0" lang="ja-JP" altLang="en-US" sz="900" kern="0">
                <a:solidFill>
                  <a:srgbClr val="000000"/>
                </a:solidFill>
                <a:latin typeface="游ゴシック" panose="020B0400000000000000" pitchFamily="50" charset="-128"/>
                <a:ea typeface="游ゴシック" panose="020B0400000000000000" pitchFamily="50" charset="-128"/>
                <a:cs typeface="Meiryo"/>
                <a:sym typeface="Meiryo"/>
              </a:rPr>
              <a:t>各設問ごとの回答数・回答割合をレポートします。</a:t>
            </a:r>
            <a:endPar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endParaRPr>
          </a:p>
          <a:p>
            <a:pPr defTabSz="1219170">
              <a:buClr>
                <a:srgbClr val="000000"/>
              </a:buClr>
              <a:buSzPts val="1300"/>
            </a:pPr>
            <a:endPar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endParaRPr>
          </a:p>
          <a:p>
            <a:pPr defTabSz="1219170">
              <a:buClr>
                <a:srgbClr val="000000"/>
              </a:buClr>
              <a:buSzPts val="1300"/>
            </a:pPr>
            <a:endPar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endParaRPr>
          </a:p>
          <a:p>
            <a:pPr defTabSz="1219170">
              <a:buClr>
                <a:srgbClr val="000000"/>
              </a:buClr>
              <a:buSzPts val="1300"/>
            </a:pPr>
            <a:r>
              <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rPr>
              <a:t>※</a:t>
            </a:r>
            <a:r>
              <a:rPr kumimoji="0" lang="ja-JP" altLang="en-US" sz="900" kern="0">
                <a:solidFill>
                  <a:srgbClr val="000000"/>
                </a:solidFill>
                <a:latin typeface="游ゴシック" panose="020B0400000000000000" pitchFamily="50" charset="-128"/>
                <a:ea typeface="游ゴシック" panose="020B0400000000000000" pitchFamily="50" charset="-128"/>
                <a:cs typeface="Meiryo"/>
                <a:sym typeface="Meiryo"/>
              </a:rPr>
              <a:t>上記レポートはサンプルです。実際の表示とは異なる場合がございます。</a:t>
            </a:r>
            <a:endParaRPr kumimoji="0" sz="900" kern="0">
              <a:solidFill>
                <a:srgbClr val="000000"/>
              </a:solidFill>
              <a:latin typeface="游ゴシック" panose="020B0400000000000000" pitchFamily="50" charset="-128"/>
              <a:ea typeface="游ゴシック" panose="020B0400000000000000" pitchFamily="50" charset="-128"/>
              <a:cs typeface="Meiryo"/>
              <a:sym typeface="Meiryo"/>
            </a:endParaRPr>
          </a:p>
        </p:txBody>
      </p:sp>
      <p:graphicFrame>
        <p:nvGraphicFramePr>
          <p:cNvPr id="7" name="表 29">
            <a:extLst>
              <a:ext uri="{FF2B5EF4-FFF2-40B4-BE49-F238E27FC236}">
                <a16:creationId xmlns:a16="http://schemas.microsoft.com/office/drawing/2014/main" id="{2746BABA-4316-255B-97B1-74CDAF9AC397}"/>
              </a:ext>
            </a:extLst>
          </p:cNvPr>
          <p:cNvGraphicFramePr>
            <a:graphicFrameLocks noGrp="1"/>
          </p:cNvGraphicFramePr>
          <p:nvPr>
            <p:extLst>
              <p:ext uri="{D42A27DB-BD31-4B8C-83A1-F6EECF244321}">
                <p14:modId xmlns:p14="http://schemas.microsoft.com/office/powerpoint/2010/main" val="2918848364"/>
              </p:ext>
            </p:extLst>
          </p:nvPr>
        </p:nvGraphicFramePr>
        <p:xfrm>
          <a:off x="5620375" y="4867951"/>
          <a:ext cx="2861969" cy="750262"/>
        </p:xfrm>
        <a:graphic>
          <a:graphicData uri="http://schemas.openxmlformats.org/drawingml/2006/table">
            <a:tbl>
              <a:tblPr firstRow="1" bandRow="1"/>
              <a:tblGrid>
                <a:gridCol w="674966">
                  <a:extLst>
                    <a:ext uri="{9D8B030D-6E8A-4147-A177-3AD203B41FA5}">
                      <a16:colId xmlns:a16="http://schemas.microsoft.com/office/drawing/2014/main" val="4187835780"/>
                    </a:ext>
                  </a:extLst>
                </a:gridCol>
                <a:gridCol w="2187003">
                  <a:extLst>
                    <a:ext uri="{9D8B030D-6E8A-4147-A177-3AD203B41FA5}">
                      <a16:colId xmlns:a16="http://schemas.microsoft.com/office/drawing/2014/main" val="1820671097"/>
                    </a:ext>
                  </a:extLst>
                </a:gridCol>
              </a:tblGrid>
              <a:tr h="337773">
                <a:tc>
                  <a:txBody>
                    <a:bodyPr/>
                    <a:lstStyle/>
                    <a:p>
                      <a:pPr marL="0" marR="0" lvl="0" indent="0" algn="l" rtl="0">
                        <a:lnSpc>
                          <a:spcPct val="100000"/>
                        </a:lnSpc>
                        <a:spcBef>
                          <a:spcPts val="0"/>
                        </a:spcBef>
                        <a:spcAft>
                          <a:spcPts val="0"/>
                        </a:spcAft>
                        <a:buNone/>
                      </a:pPr>
                      <a:r>
                        <a:rPr lang="ja-JP"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rPr>
                        <a:t>レポート</a:t>
                      </a:r>
                      <a:endParaRPr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mpd="sng">
                      <a:noFill/>
                      <a:prstDash val="solid"/>
                    </a:lnL>
                    <a:lnR w="12700" cap="flat" cmpd="sng" algn="ctr">
                      <a:solidFill>
                        <a:schemeClr val="bg1"/>
                      </a:solidFill>
                      <a:prstDash val="solid"/>
                      <a:round/>
                      <a:headEnd type="none" w="med" len="med"/>
                      <a:tailEnd type="none" w="med" len="med"/>
                    </a:lnR>
                    <a:lnT w="12700" cmpd="sng">
                      <a:noFill/>
                      <a:prstDash val="soli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lvl="0" indent="0" algn="l" rtl="0">
                        <a:lnSpc>
                          <a:spcPct val="100000"/>
                        </a:lnSpc>
                        <a:spcBef>
                          <a:spcPts val="0"/>
                        </a:spcBef>
                        <a:spcAft>
                          <a:spcPts val="0"/>
                        </a:spcAft>
                        <a:buNone/>
                      </a:pPr>
                      <a:r>
                        <a:rPr lang="ja-JP" sz="1100" b="0" u="none" strike="noStrike" cap="none">
                          <a:latin typeface="游ゴシック" panose="020B0400000000000000" pitchFamily="50" charset="-128"/>
                          <a:ea typeface="游ゴシック" panose="020B0400000000000000" pitchFamily="50" charset="-128"/>
                          <a:cs typeface="Arial"/>
                          <a:sym typeface="Arial"/>
                        </a:rPr>
                        <a:t>定型フォーマットでご提出</a:t>
                      </a:r>
                      <a:endParaRPr sz="1100" b="0" u="none" strike="noStrike" cap="none">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ap="flat" cmpd="sng" algn="ctr">
                      <a:solidFill>
                        <a:schemeClr val="bg1"/>
                      </a:solidFill>
                      <a:prstDash val="solid"/>
                      <a:round/>
                      <a:headEnd type="none" w="med" len="med"/>
                      <a:tailEnd type="none" w="med" len="med"/>
                    </a:lnL>
                    <a:lnR w="12700" cmpd="sng">
                      <a:noFill/>
                      <a:prstDash val="solid"/>
                    </a:lnR>
                    <a:lnT w="12700" cmpd="sng">
                      <a:noFill/>
                      <a:prstDash val="soli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40026054"/>
                  </a:ext>
                </a:extLst>
              </a:tr>
              <a:tr h="412489">
                <a:tc>
                  <a:txBody>
                    <a:bodyPr/>
                    <a:lstStyle/>
                    <a:p>
                      <a:pPr marL="0" marR="0" lvl="0" indent="0" algn="l" rtl="0">
                        <a:lnSpc>
                          <a:spcPct val="100000"/>
                        </a:lnSpc>
                        <a:spcBef>
                          <a:spcPts val="0"/>
                        </a:spcBef>
                        <a:spcAft>
                          <a:spcPts val="0"/>
                        </a:spcAft>
                        <a:buNone/>
                      </a:pPr>
                      <a:r>
                        <a:rPr lang="ja-JP" altLang="en-US"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rPr>
                        <a:t>納品物</a:t>
                      </a:r>
                      <a:endParaRPr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mpd="sng">
                      <a:noFill/>
                      <a:prstDash val="soli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lvl="0" indent="0" algn="l" rtl="0">
                        <a:spcBef>
                          <a:spcPts val="0"/>
                        </a:spcBef>
                        <a:spcAft>
                          <a:spcPts val="0"/>
                        </a:spcAft>
                        <a:buSzPts val="1100"/>
                        <a:buNone/>
                      </a:pPr>
                      <a:r>
                        <a:rPr lang="ja-JP" altLang="en-US" sz="1100" b="0">
                          <a:latin typeface="游ゴシック" panose="020B0400000000000000" pitchFamily="50" charset="-128"/>
                          <a:ea typeface="游ゴシック" panose="020B0400000000000000" pitchFamily="50" charset="-128"/>
                        </a:rPr>
                        <a:t>レポートスライド</a:t>
                      </a:r>
                      <a:endParaRPr lang="en-US" altLang="ja-JP" sz="1100" b="0">
                        <a:latin typeface="游ゴシック" panose="020B0400000000000000" pitchFamily="50" charset="-128"/>
                        <a:ea typeface="游ゴシック" panose="020B0400000000000000" pitchFamily="50" charset="-128"/>
                      </a:endParaRPr>
                    </a:p>
                    <a:p>
                      <a:pPr marL="0" lvl="0" indent="0" algn="l" rtl="0">
                        <a:spcBef>
                          <a:spcPts val="0"/>
                        </a:spcBef>
                        <a:spcAft>
                          <a:spcPts val="0"/>
                        </a:spcAft>
                        <a:buSzPts val="1100"/>
                        <a:buNone/>
                      </a:pPr>
                      <a:r>
                        <a:rPr lang="ja-JP" altLang="en-US" sz="1100" b="0">
                          <a:latin typeface="游ゴシック" panose="020B0400000000000000" pitchFamily="50" charset="-128"/>
                          <a:ea typeface="游ゴシック" panose="020B0400000000000000" pitchFamily="50" charset="-128"/>
                        </a:rPr>
                        <a:t>単純集計表</a:t>
                      </a:r>
                      <a:endParaRPr sz="1100" b="0">
                        <a:latin typeface="游ゴシック" panose="020B0400000000000000" pitchFamily="50" charset="-128"/>
                        <a:ea typeface="游ゴシック" panose="020B0400000000000000" pitchFamily="50" charset="-128"/>
                      </a:endParaRPr>
                    </a:p>
                  </a:txBody>
                  <a:tcPr marL="34851" marR="8700" marT="8700" marB="8700" anchor="ctr">
                    <a:lnL w="12700" cap="flat" cmpd="sng" algn="ctr">
                      <a:solidFill>
                        <a:schemeClr val="bg1"/>
                      </a:solidFill>
                      <a:prstDash val="solid"/>
                      <a:round/>
                      <a:headEnd type="none" w="med" len="med"/>
                      <a:tailEnd type="none" w="med" len="med"/>
                    </a:lnL>
                    <a:lnR w="12700" cmpd="sng">
                      <a:noFill/>
                      <a:prstDash val="soli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53259581"/>
                  </a:ext>
                </a:extLst>
              </a:tr>
            </a:tbl>
          </a:graphicData>
        </a:graphic>
      </p:graphicFrame>
      <p:pic>
        <p:nvPicPr>
          <p:cNvPr id="8" name="Picture 2">
            <a:extLst>
              <a:ext uri="{FF2B5EF4-FFF2-40B4-BE49-F238E27FC236}">
                <a16:creationId xmlns:a16="http://schemas.microsoft.com/office/drawing/2014/main" id="{D765C83E-8666-4518-EFE6-331CC04B08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2392" y="3411768"/>
            <a:ext cx="1671572" cy="94025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id="{834AF641-B367-C64E-29B1-7C1DCA7ADC6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58626" y="3662052"/>
            <a:ext cx="1895079" cy="1065982"/>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206;p2">
            <a:extLst>
              <a:ext uri="{FF2B5EF4-FFF2-40B4-BE49-F238E27FC236}">
                <a16:creationId xmlns:a16="http://schemas.microsoft.com/office/drawing/2014/main" id="{FC4BA69A-8FFD-E58B-4027-A9C22AFF0A74}"/>
              </a:ext>
            </a:extLst>
          </p:cNvPr>
          <p:cNvSpPr txBox="1"/>
          <p:nvPr/>
        </p:nvSpPr>
        <p:spPr>
          <a:xfrm>
            <a:off x="2342418" y="3500241"/>
            <a:ext cx="2756879" cy="366211"/>
          </a:xfrm>
          <a:prstGeom prst="rect">
            <a:avLst/>
          </a:prstGeom>
          <a:noFill/>
          <a:ln>
            <a:noFill/>
          </a:ln>
        </p:spPr>
        <p:txBody>
          <a:bodyPr spcFirstLastPara="1" wrap="square" lIns="91425" tIns="91425" rIns="91425" bIns="91425" anchor="t" anchorCtr="0">
            <a:noAutofit/>
          </a:bodyPr>
          <a:lstStyle/>
          <a:p>
            <a:pPr defTabSz="914377">
              <a:buClr>
                <a:srgbClr val="000000"/>
              </a:buClr>
              <a:buSzPts val="1100"/>
            </a:pPr>
            <a:r>
              <a:rPr kumimoji="0" lang="ja-JP" altLang="en-US" sz="900" kern="0">
                <a:solidFill>
                  <a:srgbClr val="000000"/>
                </a:solidFill>
                <a:latin typeface="游ゴシック" panose="020B0400000000000000" pitchFamily="50" charset="-128"/>
                <a:ea typeface="游ゴシック" panose="020B0400000000000000" pitchFamily="50" charset="-128"/>
                <a:cs typeface="Meiryo"/>
                <a:sym typeface="Meiryo"/>
              </a:rPr>
              <a:t>設問</a:t>
            </a:r>
            <a:r>
              <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rPr>
              <a:t>FIX</a:t>
            </a:r>
            <a:r>
              <a:rPr kumimoji="0" lang="ja-JP" altLang="en-US" sz="900" kern="0">
                <a:solidFill>
                  <a:srgbClr val="000000"/>
                </a:solidFill>
                <a:latin typeface="游ゴシック" panose="020B0400000000000000" pitchFamily="50" charset="-128"/>
                <a:ea typeface="游ゴシック" panose="020B0400000000000000" pitchFamily="50" charset="-128"/>
                <a:cs typeface="Meiryo"/>
                <a:sym typeface="Meiryo"/>
              </a:rPr>
              <a:t>から配信開始まで</a:t>
            </a:r>
            <a:r>
              <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rPr>
              <a:t>10</a:t>
            </a:r>
            <a:r>
              <a:rPr kumimoji="0" lang="ja-JP" altLang="en-US" sz="900" kern="0">
                <a:solidFill>
                  <a:srgbClr val="000000"/>
                </a:solidFill>
                <a:latin typeface="游ゴシック" panose="020B0400000000000000" pitchFamily="50" charset="-128"/>
                <a:ea typeface="游ゴシック" panose="020B0400000000000000" pitchFamily="50" charset="-128"/>
                <a:cs typeface="Meiryo"/>
                <a:sym typeface="Meiryo"/>
              </a:rPr>
              <a:t>営業日</a:t>
            </a:r>
            <a:endPar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endParaRPr>
          </a:p>
        </p:txBody>
      </p:sp>
      <p:sp>
        <p:nvSpPr>
          <p:cNvPr id="10" name="テキスト ボックス 9">
            <a:extLst>
              <a:ext uri="{FF2B5EF4-FFF2-40B4-BE49-F238E27FC236}">
                <a16:creationId xmlns:a16="http://schemas.microsoft.com/office/drawing/2014/main" id="{E80DE184-99C2-7104-FD05-AC0B0C488EBC}"/>
              </a:ext>
            </a:extLst>
          </p:cNvPr>
          <p:cNvSpPr txBox="1"/>
          <p:nvPr/>
        </p:nvSpPr>
        <p:spPr>
          <a:xfrm>
            <a:off x="2320153" y="3767730"/>
            <a:ext cx="2779144" cy="369332"/>
          </a:xfrm>
          <a:prstGeom prst="rect">
            <a:avLst/>
          </a:prstGeom>
          <a:noFill/>
        </p:spPr>
        <p:txBody>
          <a:bodyPr wrap="square">
            <a:spAutoFit/>
          </a:bodyPr>
          <a:lstStyle/>
          <a:p>
            <a:pPr defTabSz="1219170">
              <a:buClr>
                <a:srgbClr val="000000"/>
              </a:buClr>
            </a:pPr>
            <a:r>
              <a:rPr kumimoji="0" lang="ja-JP" altLang="ja-JP" sz="900" kern="0">
                <a:solidFill>
                  <a:srgbClr val="000000"/>
                </a:solidFill>
                <a:latin typeface="游ゴシック" panose="020B0400000000000000" pitchFamily="50" charset="-128"/>
                <a:ea typeface="游ゴシック" panose="020B0400000000000000" pitchFamily="50" charset="-128"/>
                <a:cs typeface="Meiryo"/>
                <a:sym typeface="Meiryo"/>
              </a:rPr>
              <a:t>アンケートデザインはテンプレート</a:t>
            </a:r>
            <a:r>
              <a:rPr kumimoji="0" lang="ja-JP" altLang="en-US" sz="900" kern="0">
                <a:solidFill>
                  <a:srgbClr val="000000"/>
                </a:solidFill>
                <a:latin typeface="游ゴシック" panose="020B0400000000000000" pitchFamily="50" charset="-128"/>
                <a:ea typeface="游ゴシック" panose="020B0400000000000000" pitchFamily="50" charset="-128"/>
                <a:cs typeface="Meiryo"/>
                <a:sym typeface="Meiryo"/>
              </a:rPr>
              <a:t>を利用</a:t>
            </a:r>
            <a:endPar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endParaRPr>
          </a:p>
          <a:p>
            <a:pPr defTabSz="1219170">
              <a:buClr>
                <a:srgbClr val="000000"/>
              </a:buClr>
            </a:pPr>
            <a:r>
              <a:rPr kumimoji="0" lang="ja-JP" altLang="en-US" sz="900" kern="0">
                <a:solidFill>
                  <a:srgbClr val="000000"/>
                </a:solidFill>
                <a:latin typeface="游ゴシック" panose="020B0400000000000000" pitchFamily="50" charset="-128"/>
                <a:ea typeface="游ゴシック" panose="020B0400000000000000" pitchFamily="50" charset="-128"/>
                <a:cs typeface="Arial"/>
                <a:sym typeface="Meiryo"/>
              </a:rPr>
              <a:t>原則は朝日新聞デジタル内に設置</a:t>
            </a:r>
            <a:endParaRPr kumimoji="0" lang="ja-JP" altLang="en-US" sz="900" kern="0">
              <a:solidFill>
                <a:srgbClr val="000000"/>
              </a:solidFill>
              <a:latin typeface="游ゴシック" panose="020B0400000000000000" pitchFamily="50" charset="-128"/>
              <a:ea typeface="游ゴシック" panose="020B0400000000000000" pitchFamily="50" charset="-128"/>
              <a:cs typeface="Arial"/>
              <a:sym typeface="Arial"/>
            </a:endParaRPr>
          </a:p>
        </p:txBody>
      </p:sp>
      <p:sp>
        <p:nvSpPr>
          <p:cNvPr id="16" name="スライド番号プレースホルダー 5">
            <a:extLst>
              <a:ext uri="{FF2B5EF4-FFF2-40B4-BE49-F238E27FC236}">
                <a16:creationId xmlns:a16="http://schemas.microsoft.com/office/drawing/2014/main" id="{891BB96F-D9E5-C7EE-73FD-298319F6698C}"/>
              </a:ext>
            </a:extLst>
          </p:cNvPr>
          <p:cNvSpPr>
            <a:spLocks noGrp="1"/>
          </p:cNvSpPr>
          <p:nvPr>
            <p:ph type="sldNum" sz="quarter" idx="4"/>
          </p:nvPr>
        </p:nvSpPr>
        <p:spPr>
          <a:xfrm>
            <a:off x="11444209" y="6552026"/>
            <a:ext cx="715767" cy="303088"/>
          </a:xfrm>
          <a:prstGeom prst="rect">
            <a:avLst/>
          </a:prstGeom>
        </p:spPr>
        <p:txBody>
          <a:bodyPr/>
          <a:lstStyle>
            <a:lvl1pPr algn="r">
              <a:defRPr sz="1200" b="1" i="0">
                <a:solidFill>
                  <a:schemeClr val="bg2">
                    <a:lumMod val="75000"/>
                  </a:schemeClr>
                </a:solidFill>
                <a:latin typeface="Yu Gothic" panose="020B0400000000000000" pitchFamily="34" charset="-128"/>
                <a:ea typeface="Yu Gothic" panose="020B0400000000000000" pitchFamily="34" charset="-128"/>
              </a:defRPr>
            </a:lvl1pPr>
          </a:lstStyle>
          <a:p>
            <a:fld id="{3200D908-C2D6-084A-9C6A-44EB3DC58219}" type="slidenum">
              <a:rPr lang="ja-JP" altLang="en-US" smtClean="0"/>
              <a:pPr/>
              <a:t>11</a:t>
            </a:fld>
            <a:endParaRPr lang="ja-JP" altLang="en-US"/>
          </a:p>
        </p:txBody>
      </p:sp>
      <p:sp>
        <p:nvSpPr>
          <p:cNvPr id="12" name="テキスト ボックス 20">
            <a:extLst>
              <a:ext uri="{FF2B5EF4-FFF2-40B4-BE49-F238E27FC236}">
                <a16:creationId xmlns:a16="http://schemas.microsoft.com/office/drawing/2014/main" id="{FA6BDBEF-3EC6-25B2-A182-AF758F695AC2}"/>
              </a:ext>
            </a:extLst>
          </p:cNvPr>
          <p:cNvSpPr txBox="1"/>
          <p:nvPr/>
        </p:nvSpPr>
        <p:spPr>
          <a:xfrm>
            <a:off x="10611890" y="6422907"/>
            <a:ext cx="2014401" cy="230832"/>
          </a:xfrm>
          <a:prstGeom prst="rect">
            <a:avLst/>
          </a:prstGeom>
          <a:noFill/>
          <a:ln>
            <a:noFill/>
          </a:ln>
        </p:spPr>
        <p:txBody>
          <a:bodyPr wrap="square">
            <a:spAutoFit/>
          </a:bodyPr>
          <a:lstStyle>
            <a:defPPr>
              <a:defRPr kern="0"/>
            </a:defPPr>
          </a:lstStyle>
          <a:p>
            <a:r>
              <a:rPr lang="en-US" altLang="ja-JP" sz="900">
                <a:latin typeface="游ゴシック" panose="020B0400000000000000" pitchFamily="50" charset="-128"/>
                <a:ea typeface="游ゴシック" panose="020B0400000000000000" pitchFamily="50" charset="-128"/>
              </a:rPr>
              <a:t>※</a:t>
            </a:r>
            <a:r>
              <a:rPr lang="ja-JP" altLang="en-US" sz="900">
                <a:latin typeface="游ゴシック" panose="020B0400000000000000" pitchFamily="50" charset="-128"/>
                <a:ea typeface="游ゴシック" panose="020B0400000000000000" pitchFamily="50" charset="-128"/>
              </a:rPr>
              <a:t>表示価格は税別です。</a:t>
            </a:r>
          </a:p>
        </p:txBody>
      </p:sp>
    </p:spTree>
    <p:extLst>
      <p:ext uri="{BB962C8B-B14F-4D97-AF65-F5344CB8AC3E}">
        <p14:creationId xmlns:p14="http://schemas.microsoft.com/office/powerpoint/2010/main" val="835765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32"/>
          <p:cNvSpPr txBox="1">
            <a:spLocks noGrp="1"/>
          </p:cNvSpPr>
          <p:nvPr>
            <p:ph type="title"/>
          </p:nvPr>
        </p:nvSpPr>
        <p:spPr>
          <a:xfrm>
            <a:off x="533401" y="255643"/>
            <a:ext cx="9105900" cy="425395"/>
          </a:xfrm>
          <a:noFill/>
          <a:ln>
            <a:noFill/>
          </a:ln>
        </p:spPr>
        <p:txBody>
          <a:bodyPr spcFirstLastPara="1" wrap="square" lIns="0" tIns="0" rIns="0" bIns="0" anchor="ctr" anchorCtr="0">
            <a:spAutoFit/>
          </a:bodyPr>
          <a:lstStyle/>
          <a:p>
            <a:r>
              <a:rPr lang="ja-JP" altLang="en-US"/>
              <a:t>アンケート・リサーチ系メニューのご提供内容について</a:t>
            </a:r>
          </a:p>
        </p:txBody>
      </p:sp>
      <p:sp>
        <p:nvSpPr>
          <p:cNvPr id="585" name="テキスト プレースホルダー 15">
            <a:extLst>
              <a:ext uri="{FF2B5EF4-FFF2-40B4-BE49-F238E27FC236}">
                <a16:creationId xmlns:a16="http://schemas.microsoft.com/office/drawing/2014/main" id="{92C9F3A8-514D-6E98-D227-D11295780049}"/>
              </a:ext>
            </a:extLst>
          </p:cNvPr>
          <p:cNvSpPr>
            <a:spLocks noGrp="1"/>
          </p:cNvSpPr>
          <p:nvPr>
            <p:ph type="body" sz="quarter" idx="19"/>
          </p:nvPr>
        </p:nvSpPr>
        <p:spPr>
          <a:xfrm>
            <a:off x="335361" y="944724"/>
            <a:ext cx="11521280" cy="528182"/>
          </a:xfrm>
        </p:spPr>
        <p:txBody>
          <a:bodyPr/>
          <a:lstStyle/>
          <a:p>
            <a:r>
              <a:rPr lang="ja-JP" altLang="en-US"/>
              <a:t>各メニューによって基本プランに含まれるサービスが異なります。</a:t>
            </a:r>
            <a:endParaRPr lang="en-US" altLang="ja-JP"/>
          </a:p>
        </p:txBody>
      </p:sp>
      <p:sp>
        <p:nvSpPr>
          <p:cNvPr id="599" name="Google Shape;516;p32">
            <a:extLst>
              <a:ext uri="{FF2B5EF4-FFF2-40B4-BE49-F238E27FC236}">
                <a16:creationId xmlns:a16="http://schemas.microsoft.com/office/drawing/2014/main" id="{804FF22D-2FE7-86B1-6A28-5037BB6566A7}"/>
              </a:ext>
            </a:extLst>
          </p:cNvPr>
          <p:cNvSpPr txBox="1"/>
          <p:nvPr/>
        </p:nvSpPr>
        <p:spPr>
          <a:xfrm>
            <a:off x="9621276" y="2181430"/>
            <a:ext cx="1420649" cy="354203"/>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kumimoji="0" lang="ja-JP" altLang="en-US" sz="900" b="1" kern="0">
                <a:latin typeface="游ゴシック" panose="020B0400000000000000" pitchFamily="50" charset="-128"/>
                <a:ea typeface="游ゴシック" panose="020B0400000000000000" pitchFamily="50" charset="-128"/>
                <a:cs typeface="Arial"/>
                <a:sym typeface="Arial"/>
              </a:rPr>
              <a:t>回答者の</a:t>
            </a:r>
            <a:endParaRPr kumimoji="0" lang="en-US" altLang="ja-JP" sz="900" b="1" kern="0">
              <a:latin typeface="游ゴシック" panose="020B0400000000000000" pitchFamily="50" charset="-128"/>
              <a:ea typeface="游ゴシック" panose="020B0400000000000000" pitchFamily="50" charset="-128"/>
              <a:cs typeface="Arial"/>
              <a:sym typeface="Arial"/>
            </a:endParaRPr>
          </a:p>
          <a:p>
            <a:pPr algn="ctr" defTabSz="1219170">
              <a:buClr>
                <a:srgbClr val="000000"/>
              </a:buClr>
            </a:pPr>
            <a:r>
              <a:rPr kumimoji="0" lang="ja-JP" altLang="en-US" sz="900" b="1" kern="0">
                <a:latin typeface="游ゴシック" panose="020B0400000000000000" pitchFamily="50" charset="-128"/>
                <a:ea typeface="游ゴシック" panose="020B0400000000000000" pitchFamily="50" charset="-128"/>
                <a:cs typeface="Arial"/>
                <a:sym typeface="Arial"/>
              </a:rPr>
              <a:t>行動分析</a:t>
            </a:r>
            <a:endParaRPr kumimoji="0" lang="en-US" altLang="ja-JP" sz="900" b="1" kern="0">
              <a:latin typeface="游ゴシック" panose="020B0400000000000000" pitchFamily="50" charset="-128"/>
              <a:ea typeface="游ゴシック" panose="020B0400000000000000" pitchFamily="50" charset="-128"/>
              <a:cs typeface="Arial"/>
              <a:sym typeface="Arial"/>
            </a:endParaRPr>
          </a:p>
        </p:txBody>
      </p:sp>
      <p:sp>
        <p:nvSpPr>
          <p:cNvPr id="4" name="Google Shape;516;p32">
            <a:extLst>
              <a:ext uri="{FF2B5EF4-FFF2-40B4-BE49-F238E27FC236}">
                <a16:creationId xmlns:a16="http://schemas.microsoft.com/office/drawing/2014/main" id="{25C50DFC-00EA-D9E2-4C70-A454D04AEFFD}"/>
              </a:ext>
            </a:extLst>
          </p:cNvPr>
          <p:cNvSpPr txBox="1"/>
          <p:nvPr/>
        </p:nvSpPr>
        <p:spPr>
          <a:xfrm>
            <a:off x="4089349" y="2181430"/>
            <a:ext cx="1092590" cy="354203"/>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kumimoji="0" lang="ja-JP" altLang="en-US" sz="900" b="1" kern="0">
                <a:latin typeface="游ゴシック" panose="020B0400000000000000" pitchFamily="50" charset="-128"/>
                <a:ea typeface="游ゴシック" panose="020B0400000000000000" pitchFamily="50" charset="-128"/>
                <a:cs typeface="Arial"/>
                <a:sym typeface="Arial"/>
              </a:rPr>
              <a:t>調査設計</a:t>
            </a:r>
            <a:endParaRPr kumimoji="0" lang="en-US" altLang="ja-JP" sz="900" b="1" kern="0">
              <a:latin typeface="游ゴシック" panose="020B0400000000000000" pitchFamily="50" charset="-128"/>
              <a:ea typeface="游ゴシック" panose="020B0400000000000000" pitchFamily="50" charset="-128"/>
              <a:cs typeface="Arial"/>
              <a:sym typeface="Arial"/>
            </a:endParaRPr>
          </a:p>
          <a:p>
            <a:pPr algn="ctr" defTabSz="1219170">
              <a:buClr>
                <a:srgbClr val="000000"/>
              </a:buClr>
            </a:pPr>
            <a:r>
              <a:rPr kumimoji="0" lang="ja-JP" altLang="en-US" sz="900" b="1" kern="0">
                <a:latin typeface="游ゴシック" panose="020B0400000000000000" pitchFamily="50" charset="-128"/>
                <a:ea typeface="游ゴシック" panose="020B0400000000000000" pitchFamily="50" charset="-128"/>
                <a:cs typeface="Arial"/>
                <a:sym typeface="Arial"/>
              </a:rPr>
              <a:t>フォーム作成</a:t>
            </a:r>
            <a:endParaRPr kumimoji="0" sz="900" b="1" kern="0">
              <a:latin typeface="游ゴシック" panose="020B0400000000000000" pitchFamily="50" charset="-128"/>
              <a:ea typeface="游ゴシック" panose="020B0400000000000000" pitchFamily="50" charset="-128"/>
              <a:cs typeface="Arial"/>
              <a:sym typeface="Arial"/>
            </a:endParaRPr>
          </a:p>
        </p:txBody>
      </p:sp>
      <p:sp>
        <p:nvSpPr>
          <p:cNvPr id="600" name="Google Shape;273;p24">
            <a:extLst>
              <a:ext uri="{FF2B5EF4-FFF2-40B4-BE49-F238E27FC236}">
                <a16:creationId xmlns:a16="http://schemas.microsoft.com/office/drawing/2014/main" id="{F2B5C506-26E8-D439-5E82-9AF387430B42}"/>
              </a:ext>
            </a:extLst>
          </p:cNvPr>
          <p:cNvSpPr/>
          <p:nvPr/>
        </p:nvSpPr>
        <p:spPr>
          <a:xfrm>
            <a:off x="9728963" y="2674962"/>
            <a:ext cx="1109853" cy="520420"/>
          </a:xfrm>
          <a:prstGeom prst="rect">
            <a:avLst/>
          </a:prstGeom>
          <a:solidFill>
            <a:schemeClr val="bg1"/>
          </a:solidFill>
          <a:ln>
            <a:solidFill>
              <a:schemeClr val="bg2"/>
            </a:solidFill>
          </a:ln>
        </p:spPr>
        <p:txBody>
          <a:bodyPr spcFirstLastPara="1" wrap="square" lIns="121900" tIns="121900" rIns="121900" bIns="121900" anchor="ctr" anchorCtr="0">
            <a:noAutofit/>
          </a:bodyPr>
          <a:lstStyle/>
          <a:p>
            <a:pPr algn="ctr" defTabSz="1219170">
              <a:buClr>
                <a:srgbClr val="000000"/>
              </a:buClr>
            </a:pPr>
            <a:endParaRPr kumimoji="0" sz="1200" kern="0">
              <a:solidFill>
                <a:srgbClr val="000000"/>
              </a:solidFill>
              <a:latin typeface="游ゴシック" panose="020B0400000000000000" pitchFamily="50" charset="-128"/>
              <a:ea typeface="游ゴシック" panose="020B0400000000000000" pitchFamily="50" charset="-128"/>
              <a:cs typeface="Arial"/>
              <a:sym typeface="Arial"/>
            </a:endParaRPr>
          </a:p>
        </p:txBody>
      </p:sp>
      <p:sp>
        <p:nvSpPr>
          <p:cNvPr id="601" name="テキスト ボックス 600">
            <a:extLst>
              <a:ext uri="{FF2B5EF4-FFF2-40B4-BE49-F238E27FC236}">
                <a16:creationId xmlns:a16="http://schemas.microsoft.com/office/drawing/2014/main" id="{5031C4A7-E3D8-1877-AE8C-DD26EF82805F}"/>
              </a:ext>
            </a:extLst>
          </p:cNvPr>
          <p:cNvSpPr txBox="1"/>
          <p:nvPr/>
        </p:nvSpPr>
        <p:spPr>
          <a:xfrm>
            <a:off x="10127678" y="2781284"/>
            <a:ext cx="312423" cy="276999"/>
          </a:xfrm>
          <a:prstGeom prst="rect">
            <a:avLst/>
          </a:prstGeom>
          <a:noFill/>
          <a:ln>
            <a:noFill/>
          </a:ln>
        </p:spPr>
        <p:txBody>
          <a:bodyPr wrap="none" rtlCol="0">
            <a:spAutoFit/>
          </a:bodyPr>
          <a:lstStyle/>
          <a:p>
            <a:pPr algn="ctr" defTabSz="1219170">
              <a:buClr>
                <a:srgbClr val="000000"/>
              </a:buClr>
            </a:pPr>
            <a:r>
              <a:rPr kumimoji="0" lang="ja-JP" altLang="en-US" sz="1200" b="1" kern="0">
                <a:solidFill>
                  <a:srgbClr val="000000"/>
                </a:solidFill>
                <a:latin typeface="游ゴシック" panose="020B0400000000000000" pitchFamily="50" charset="-128"/>
                <a:ea typeface="游ゴシック" panose="020B0400000000000000" pitchFamily="50" charset="-128"/>
                <a:cs typeface="Arial"/>
                <a:sym typeface="Arial"/>
              </a:rPr>
              <a:t>✕</a:t>
            </a:r>
            <a:endParaRPr kumimoji="0" lang="en-US" altLang="ja-JP" sz="1200" b="1" kern="0">
              <a:solidFill>
                <a:srgbClr val="000000"/>
              </a:solidFill>
              <a:latin typeface="游ゴシック" panose="020B0400000000000000" pitchFamily="50" charset="-128"/>
              <a:ea typeface="游ゴシック" panose="020B0400000000000000" pitchFamily="50" charset="-128"/>
              <a:cs typeface="Arial"/>
              <a:sym typeface="Arial"/>
            </a:endParaRPr>
          </a:p>
        </p:txBody>
      </p:sp>
      <p:sp>
        <p:nvSpPr>
          <p:cNvPr id="606" name="Google Shape;273;p24">
            <a:extLst>
              <a:ext uri="{FF2B5EF4-FFF2-40B4-BE49-F238E27FC236}">
                <a16:creationId xmlns:a16="http://schemas.microsoft.com/office/drawing/2014/main" id="{2A19B66F-78F8-76B7-AE27-37485E43C122}"/>
              </a:ext>
            </a:extLst>
          </p:cNvPr>
          <p:cNvSpPr/>
          <p:nvPr/>
        </p:nvSpPr>
        <p:spPr>
          <a:xfrm>
            <a:off x="9728963" y="3377767"/>
            <a:ext cx="1109853" cy="520420"/>
          </a:xfrm>
          <a:prstGeom prst="rect">
            <a:avLst/>
          </a:prstGeom>
          <a:solidFill>
            <a:schemeClr val="bg1"/>
          </a:solidFill>
          <a:ln>
            <a:solidFill>
              <a:schemeClr val="bg2"/>
            </a:solidFill>
          </a:ln>
        </p:spPr>
        <p:txBody>
          <a:bodyPr spcFirstLastPara="1" wrap="square" lIns="121900" tIns="121900" rIns="121900" bIns="121900" anchor="ctr" anchorCtr="0">
            <a:noAutofit/>
          </a:bodyPr>
          <a:lstStyle/>
          <a:p>
            <a:pPr algn="ctr" defTabSz="1219170">
              <a:buClr>
                <a:srgbClr val="000000"/>
              </a:buClr>
            </a:pPr>
            <a:endParaRPr kumimoji="0" sz="1200" kern="0">
              <a:solidFill>
                <a:srgbClr val="000000"/>
              </a:solidFill>
              <a:latin typeface="游ゴシック" panose="020B0400000000000000" pitchFamily="50" charset="-128"/>
              <a:ea typeface="游ゴシック" panose="020B0400000000000000" pitchFamily="50" charset="-128"/>
              <a:cs typeface="Arial"/>
              <a:sym typeface="Arial"/>
            </a:endParaRPr>
          </a:p>
        </p:txBody>
      </p:sp>
      <p:sp>
        <p:nvSpPr>
          <p:cNvPr id="607" name="テキスト ボックス 606">
            <a:extLst>
              <a:ext uri="{FF2B5EF4-FFF2-40B4-BE49-F238E27FC236}">
                <a16:creationId xmlns:a16="http://schemas.microsoft.com/office/drawing/2014/main" id="{B63271C8-C293-6ED7-72DF-5C0714EBC9F7}"/>
              </a:ext>
            </a:extLst>
          </p:cNvPr>
          <p:cNvSpPr txBox="1"/>
          <p:nvPr/>
        </p:nvSpPr>
        <p:spPr>
          <a:xfrm>
            <a:off x="10017274" y="3484089"/>
            <a:ext cx="533230" cy="276999"/>
          </a:xfrm>
          <a:prstGeom prst="rect">
            <a:avLst/>
          </a:prstGeom>
          <a:noFill/>
          <a:ln>
            <a:noFill/>
          </a:ln>
        </p:spPr>
        <p:txBody>
          <a:bodyPr wrap="square" rtlCol="0">
            <a:spAutoFit/>
          </a:bodyPr>
          <a:lstStyle/>
          <a:p>
            <a:pPr algn="ctr" defTabSz="1219170">
              <a:buClr>
                <a:srgbClr val="000000"/>
              </a:buClr>
            </a:pPr>
            <a:r>
              <a:rPr kumimoji="0" lang="ja-JP" altLang="en-US" sz="1200" b="1" kern="0">
                <a:solidFill>
                  <a:srgbClr val="000000"/>
                </a:solidFill>
                <a:latin typeface="游ゴシック" panose="020B0400000000000000" pitchFamily="50" charset="-128"/>
                <a:ea typeface="游ゴシック" panose="020B0400000000000000" pitchFamily="50" charset="-128"/>
                <a:cs typeface="Arial"/>
                <a:sym typeface="Arial"/>
              </a:rPr>
              <a:t>✕</a:t>
            </a:r>
            <a:endParaRPr kumimoji="0" lang="en-US" altLang="ja-JP" sz="1200" b="1" kern="0">
              <a:solidFill>
                <a:srgbClr val="000000"/>
              </a:solidFill>
              <a:latin typeface="游ゴシック" panose="020B0400000000000000" pitchFamily="50" charset="-128"/>
              <a:ea typeface="游ゴシック" panose="020B0400000000000000" pitchFamily="50" charset="-128"/>
              <a:cs typeface="Arial"/>
              <a:sym typeface="Arial"/>
            </a:endParaRPr>
          </a:p>
        </p:txBody>
      </p:sp>
      <p:sp>
        <p:nvSpPr>
          <p:cNvPr id="602" name="Google Shape;273;p24">
            <a:extLst>
              <a:ext uri="{FF2B5EF4-FFF2-40B4-BE49-F238E27FC236}">
                <a16:creationId xmlns:a16="http://schemas.microsoft.com/office/drawing/2014/main" id="{C936C16F-6055-1217-15AA-305EE2B75F50}"/>
              </a:ext>
            </a:extLst>
          </p:cNvPr>
          <p:cNvSpPr/>
          <p:nvPr/>
        </p:nvSpPr>
        <p:spPr>
          <a:xfrm>
            <a:off x="9728963" y="4118658"/>
            <a:ext cx="1109853" cy="520420"/>
          </a:xfrm>
          <a:prstGeom prst="rect">
            <a:avLst/>
          </a:prstGeom>
          <a:solidFill>
            <a:schemeClr val="bg1"/>
          </a:solidFill>
          <a:ln>
            <a:solidFill>
              <a:schemeClr val="bg2"/>
            </a:solidFill>
          </a:ln>
        </p:spPr>
        <p:txBody>
          <a:bodyPr spcFirstLastPara="1" wrap="square" lIns="121900" tIns="121900" rIns="121900" bIns="121900" anchor="ctr" anchorCtr="0">
            <a:noAutofit/>
          </a:bodyPr>
          <a:lstStyle/>
          <a:p>
            <a:pPr algn="ctr" defTabSz="1219170">
              <a:buClr>
                <a:srgbClr val="000000"/>
              </a:buClr>
            </a:pPr>
            <a:endParaRPr kumimoji="0" sz="1200" kern="0">
              <a:solidFill>
                <a:srgbClr val="000000"/>
              </a:solidFill>
              <a:latin typeface="游ゴシック" panose="020B0400000000000000" pitchFamily="50" charset="-128"/>
              <a:ea typeface="游ゴシック" panose="020B0400000000000000" pitchFamily="50" charset="-128"/>
              <a:cs typeface="Arial"/>
              <a:sym typeface="Arial"/>
            </a:endParaRPr>
          </a:p>
        </p:txBody>
      </p:sp>
      <p:sp>
        <p:nvSpPr>
          <p:cNvPr id="623" name="テキスト ボックス 622">
            <a:extLst>
              <a:ext uri="{FF2B5EF4-FFF2-40B4-BE49-F238E27FC236}">
                <a16:creationId xmlns:a16="http://schemas.microsoft.com/office/drawing/2014/main" id="{96FACB3E-F341-DF4E-8A3A-835551CB9B3B}"/>
              </a:ext>
            </a:extLst>
          </p:cNvPr>
          <p:cNvSpPr txBox="1"/>
          <p:nvPr/>
        </p:nvSpPr>
        <p:spPr>
          <a:xfrm>
            <a:off x="10127678" y="4224980"/>
            <a:ext cx="312423" cy="276999"/>
          </a:xfrm>
          <a:prstGeom prst="rect">
            <a:avLst/>
          </a:prstGeom>
          <a:noFill/>
          <a:ln>
            <a:noFill/>
          </a:ln>
        </p:spPr>
        <p:txBody>
          <a:bodyPr wrap="none" rtlCol="0">
            <a:spAutoFit/>
          </a:bodyPr>
          <a:lstStyle/>
          <a:p>
            <a:pPr algn="ctr" defTabSz="1219170">
              <a:buClr>
                <a:srgbClr val="000000"/>
              </a:buClr>
            </a:pPr>
            <a:r>
              <a:rPr kumimoji="0" lang="ja-JP" altLang="en-US" sz="1200" b="1" kern="0">
                <a:solidFill>
                  <a:srgbClr val="000000"/>
                </a:solidFill>
                <a:latin typeface="游ゴシック" panose="020B0400000000000000" pitchFamily="50" charset="-128"/>
                <a:ea typeface="游ゴシック" panose="020B0400000000000000" pitchFamily="50" charset="-128"/>
                <a:cs typeface="Arial"/>
                <a:sym typeface="Arial"/>
              </a:rPr>
              <a:t>✕</a:t>
            </a:r>
            <a:endParaRPr kumimoji="0" lang="en-US" altLang="ja-JP" sz="1200" b="1" kern="0">
              <a:solidFill>
                <a:srgbClr val="000000"/>
              </a:solidFill>
              <a:latin typeface="游ゴシック" panose="020B0400000000000000" pitchFamily="50" charset="-128"/>
              <a:ea typeface="游ゴシック" panose="020B0400000000000000" pitchFamily="50" charset="-128"/>
              <a:cs typeface="Arial"/>
              <a:sym typeface="Arial"/>
            </a:endParaRPr>
          </a:p>
        </p:txBody>
      </p:sp>
      <p:sp>
        <p:nvSpPr>
          <p:cNvPr id="604" name="Google Shape;273;p24">
            <a:extLst>
              <a:ext uri="{FF2B5EF4-FFF2-40B4-BE49-F238E27FC236}">
                <a16:creationId xmlns:a16="http://schemas.microsoft.com/office/drawing/2014/main" id="{DE76605B-74A5-ADAD-7F4D-F6FF07D5A515}"/>
              </a:ext>
            </a:extLst>
          </p:cNvPr>
          <p:cNvSpPr/>
          <p:nvPr/>
        </p:nvSpPr>
        <p:spPr>
          <a:xfrm>
            <a:off x="9728963" y="4863543"/>
            <a:ext cx="1109853" cy="520420"/>
          </a:xfrm>
          <a:prstGeom prst="rect">
            <a:avLst/>
          </a:prstGeom>
          <a:solidFill>
            <a:srgbClr val="F2E6DA"/>
          </a:solidFill>
          <a:ln>
            <a:noFill/>
          </a:ln>
        </p:spPr>
        <p:txBody>
          <a:bodyPr spcFirstLastPara="1" wrap="square" lIns="121900" tIns="121900" rIns="121900" bIns="121900" anchor="ctr" anchorCtr="0">
            <a:noAutofit/>
          </a:bodyPr>
          <a:lstStyle/>
          <a:p>
            <a:pPr algn="ctr" defTabSz="1219170">
              <a:buClr>
                <a:srgbClr val="000000"/>
              </a:buClr>
            </a:pPr>
            <a:endParaRPr kumimoji="0" sz="1200" kern="0">
              <a:latin typeface="游ゴシック" panose="020B0400000000000000" pitchFamily="50" charset="-128"/>
              <a:ea typeface="游ゴシック" panose="020B0400000000000000" pitchFamily="50" charset="-128"/>
              <a:cs typeface="Arial"/>
              <a:sym typeface="Arial"/>
            </a:endParaRPr>
          </a:p>
        </p:txBody>
      </p:sp>
      <p:sp>
        <p:nvSpPr>
          <p:cNvPr id="605" name="テキスト ボックス 604">
            <a:extLst>
              <a:ext uri="{FF2B5EF4-FFF2-40B4-BE49-F238E27FC236}">
                <a16:creationId xmlns:a16="http://schemas.microsoft.com/office/drawing/2014/main" id="{7F834454-5039-840C-5166-2C2D607CA6B0}"/>
              </a:ext>
            </a:extLst>
          </p:cNvPr>
          <p:cNvSpPr txBox="1"/>
          <p:nvPr/>
        </p:nvSpPr>
        <p:spPr>
          <a:xfrm>
            <a:off x="10150246" y="4969865"/>
            <a:ext cx="267286" cy="276999"/>
          </a:xfrm>
          <a:prstGeom prst="rect">
            <a:avLst/>
          </a:prstGeom>
          <a:solidFill>
            <a:srgbClr val="F2E6DA"/>
          </a:solidFill>
          <a:ln>
            <a:noFill/>
          </a:ln>
        </p:spPr>
        <p:txBody>
          <a:bodyPr wrap="square" rtlCol="0">
            <a:spAutoFit/>
          </a:bodyPr>
          <a:lstStyle/>
          <a:p>
            <a:pPr algn="ctr" defTabSz="1219170">
              <a:buClr>
                <a:srgbClr val="000000"/>
              </a:buClr>
            </a:pPr>
            <a:r>
              <a:rPr kumimoji="0" lang="ja-JP" altLang="en-US" sz="1200" b="1" kern="0">
                <a:latin typeface="游ゴシック" panose="020B0400000000000000" pitchFamily="50" charset="-128"/>
                <a:ea typeface="游ゴシック" panose="020B0400000000000000" pitchFamily="50" charset="-128"/>
                <a:cs typeface="Arial"/>
                <a:sym typeface="Arial"/>
              </a:rPr>
              <a:t>〇</a:t>
            </a:r>
            <a:endParaRPr kumimoji="0" lang="en-US" altLang="ja-JP" sz="1200" b="1" kern="0">
              <a:latin typeface="游ゴシック" panose="020B0400000000000000" pitchFamily="50" charset="-128"/>
              <a:ea typeface="游ゴシック" panose="020B0400000000000000" pitchFamily="50" charset="-128"/>
              <a:cs typeface="Arial"/>
              <a:sym typeface="Arial"/>
            </a:endParaRPr>
          </a:p>
        </p:txBody>
      </p:sp>
      <p:sp>
        <p:nvSpPr>
          <p:cNvPr id="21" name="Google Shape;273;p24">
            <a:extLst>
              <a:ext uri="{FF2B5EF4-FFF2-40B4-BE49-F238E27FC236}">
                <a16:creationId xmlns:a16="http://schemas.microsoft.com/office/drawing/2014/main" id="{EF2B81C2-CE06-5514-A6BA-16F6D69E84E3}"/>
              </a:ext>
            </a:extLst>
          </p:cNvPr>
          <p:cNvSpPr/>
          <p:nvPr/>
        </p:nvSpPr>
        <p:spPr>
          <a:xfrm>
            <a:off x="9728963" y="5595367"/>
            <a:ext cx="1109853" cy="520420"/>
          </a:xfrm>
          <a:prstGeom prst="rect">
            <a:avLst/>
          </a:prstGeom>
          <a:solidFill>
            <a:srgbClr val="F2E6DA"/>
          </a:solidFill>
          <a:ln>
            <a:noFill/>
          </a:ln>
        </p:spPr>
        <p:txBody>
          <a:bodyPr spcFirstLastPara="1" wrap="square" lIns="121900" tIns="121900" rIns="121900" bIns="121900" anchor="ctr" anchorCtr="0">
            <a:noAutofit/>
          </a:bodyPr>
          <a:lstStyle/>
          <a:p>
            <a:pPr algn="ctr" defTabSz="1219170">
              <a:buClr>
                <a:srgbClr val="000000"/>
              </a:buClr>
            </a:pPr>
            <a:endParaRPr kumimoji="0" sz="1200" kern="0">
              <a:latin typeface="游ゴシック" panose="020B0400000000000000" pitchFamily="50" charset="-128"/>
              <a:ea typeface="游ゴシック" panose="020B0400000000000000" pitchFamily="50" charset="-128"/>
              <a:cs typeface="Arial"/>
              <a:sym typeface="Arial"/>
            </a:endParaRPr>
          </a:p>
        </p:txBody>
      </p:sp>
      <p:sp>
        <p:nvSpPr>
          <p:cNvPr id="22" name="テキスト ボックス 21">
            <a:extLst>
              <a:ext uri="{FF2B5EF4-FFF2-40B4-BE49-F238E27FC236}">
                <a16:creationId xmlns:a16="http://schemas.microsoft.com/office/drawing/2014/main" id="{E8FA0D75-B738-59B1-82ED-49615509910D}"/>
              </a:ext>
            </a:extLst>
          </p:cNvPr>
          <p:cNvSpPr txBox="1"/>
          <p:nvPr/>
        </p:nvSpPr>
        <p:spPr>
          <a:xfrm>
            <a:off x="10150246" y="5701689"/>
            <a:ext cx="267286" cy="276999"/>
          </a:xfrm>
          <a:prstGeom prst="rect">
            <a:avLst/>
          </a:prstGeom>
          <a:solidFill>
            <a:srgbClr val="F2E6DA"/>
          </a:solidFill>
          <a:ln>
            <a:noFill/>
          </a:ln>
        </p:spPr>
        <p:txBody>
          <a:bodyPr wrap="square" rtlCol="0">
            <a:spAutoFit/>
          </a:bodyPr>
          <a:lstStyle/>
          <a:p>
            <a:pPr algn="ctr" defTabSz="1219170">
              <a:buClr>
                <a:srgbClr val="000000"/>
              </a:buClr>
            </a:pPr>
            <a:r>
              <a:rPr kumimoji="0" lang="ja-JP" altLang="en-US" sz="1200" b="1" kern="0">
                <a:latin typeface="游ゴシック" panose="020B0400000000000000" pitchFamily="50" charset="-128"/>
                <a:ea typeface="游ゴシック" panose="020B0400000000000000" pitchFamily="50" charset="-128"/>
                <a:cs typeface="Arial"/>
                <a:sym typeface="Arial"/>
              </a:rPr>
              <a:t>〇</a:t>
            </a:r>
            <a:endParaRPr kumimoji="0" lang="en-US" altLang="ja-JP" sz="1200" b="1" kern="0">
              <a:latin typeface="游ゴシック" panose="020B0400000000000000" pitchFamily="50" charset="-128"/>
              <a:ea typeface="游ゴシック" panose="020B0400000000000000" pitchFamily="50" charset="-128"/>
              <a:cs typeface="Arial"/>
              <a:sym typeface="Arial"/>
            </a:endParaRPr>
          </a:p>
        </p:txBody>
      </p:sp>
      <p:sp>
        <p:nvSpPr>
          <p:cNvPr id="542" name="Google Shape;273;p24">
            <a:extLst>
              <a:ext uri="{FF2B5EF4-FFF2-40B4-BE49-F238E27FC236}">
                <a16:creationId xmlns:a16="http://schemas.microsoft.com/office/drawing/2014/main" id="{7ED266F5-F548-B3D9-997A-33F9677E06E8}"/>
              </a:ext>
            </a:extLst>
          </p:cNvPr>
          <p:cNvSpPr/>
          <p:nvPr/>
        </p:nvSpPr>
        <p:spPr>
          <a:xfrm>
            <a:off x="4080717" y="2674962"/>
            <a:ext cx="1109853" cy="520420"/>
          </a:xfrm>
          <a:prstGeom prst="rect">
            <a:avLst/>
          </a:prstGeom>
          <a:solidFill>
            <a:srgbClr val="F2E6DA"/>
          </a:solidFill>
          <a:ln>
            <a:noFill/>
          </a:ln>
        </p:spPr>
        <p:txBody>
          <a:bodyPr spcFirstLastPara="1" wrap="square" lIns="121900" tIns="121900" rIns="121900" bIns="121900" anchor="ctr" anchorCtr="0">
            <a:noAutofit/>
          </a:bodyPr>
          <a:lstStyle/>
          <a:p>
            <a:pPr algn="ctr" defTabSz="1219170">
              <a:buClr>
                <a:srgbClr val="000000"/>
              </a:buClr>
            </a:pPr>
            <a:endParaRPr kumimoji="0" sz="800" kern="0">
              <a:latin typeface="游ゴシック" panose="020B0400000000000000" pitchFamily="50" charset="-128"/>
              <a:ea typeface="游ゴシック" panose="020B0400000000000000" pitchFamily="50" charset="-128"/>
              <a:cs typeface="Arial"/>
              <a:sym typeface="Arial"/>
            </a:endParaRPr>
          </a:p>
        </p:txBody>
      </p:sp>
      <p:sp>
        <p:nvSpPr>
          <p:cNvPr id="548" name="テキスト ボックス 547">
            <a:extLst>
              <a:ext uri="{FF2B5EF4-FFF2-40B4-BE49-F238E27FC236}">
                <a16:creationId xmlns:a16="http://schemas.microsoft.com/office/drawing/2014/main" id="{627BC127-B67B-A262-BAF4-8C3600145044}"/>
              </a:ext>
            </a:extLst>
          </p:cNvPr>
          <p:cNvSpPr txBox="1"/>
          <p:nvPr/>
        </p:nvSpPr>
        <p:spPr>
          <a:xfrm>
            <a:off x="4112482" y="2812062"/>
            <a:ext cx="1046326" cy="230832"/>
          </a:xfrm>
          <a:prstGeom prst="rect">
            <a:avLst/>
          </a:prstGeom>
          <a:solidFill>
            <a:srgbClr val="F2E6DA"/>
          </a:solidFill>
          <a:ln>
            <a:noFill/>
          </a:ln>
        </p:spPr>
        <p:txBody>
          <a:bodyPr wrap="square" rtlCol="0">
            <a:spAutoFit/>
          </a:bodyPr>
          <a:lstStyle/>
          <a:p>
            <a:pPr algn="ctr" defTabSz="1219170">
              <a:buClr>
                <a:srgbClr val="000000"/>
              </a:buClr>
            </a:pPr>
            <a:r>
              <a:rPr kumimoji="0" lang="ja-JP" altLang="en-US" sz="900" b="1" kern="0">
                <a:latin typeface="游ゴシック" panose="020B0400000000000000" pitchFamily="50" charset="-128"/>
                <a:ea typeface="游ゴシック" panose="020B0400000000000000" pitchFamily="50" charset="-128"/>
                <a:cs typeface="Arial"/>
                <a:sym typeface="Arial"/>
              </a:rPr>
              <a:t>ほぼ定型・数問</a:t>
            </a:r>
            <a:endParaRPr kumimoji="0" lang="en-US" altLang="ja-JP" sz="900" b="1" kern="0">
              <a:latin typeface="游ゴシック" panose="020B0400000000000000" pitchFamily="50" charset="-128"/>
              <a:ea typeface="游ゴシック" panose="020B0400000000000000" pitchFamily="50" charset="-128"/>
              <a:cs typeface="Arial"/>
              <a:sym typeface="Arial"/>
            </a:endParaRPr>
          </a:p>
        </p:txBody>
      </p:sp>
      <p:sp>
        <p:nvSpPr>
          <p:cNvPr id="16" name="Google Shape;273;p24">
            <a:extLst>
              <a:ext uri="{FF2B5EF4-FFF2-40B4-BE49-F238E27FC236}">
                <a16:creationId xmlns:a16="http://schemas.microsoft.com/office/drawing/2014/main" id="{0BC5A01A-7410-5E5A-C906-6E88FA1A73EE}"/>
              </a:ext>
            </a:extLst>
          </p:cNvPr>
          <p:cNvSpPr/>
          <p:nvPr/>
        </p:nvSpPr>
        <p:spPr>
          <a:xfrm>
            <a:off x="4080717" y="3377767"/>
            <a:ext cx="1109853" cy="520420"/>
          </a:xfrm>
          <a:prstGeom prst="rect">
            <a:avLst/>
          </a:prstGeom>
          <a:solidFill>
            <a:srgbClr val="F2E6DA"/>
          </a:solidFill>
          <a:ln>
            <a:noFill/>
          </a:ln>
        </p:spPr>
        <p:txBody>
          <a:bodyPr spcFirstLastPara="1" wrap="square" lIns="121900" tIns="121900" rIns="121900" bIns="121900" anchor="ctr" anchorCtr="0">
            <a:noAutofit/>
          </a:bodyPr>
          <a:lstStyle/>
          <a:p>
            <a:pPr algn="ctr" defTabSz="1219170">
              <a:buClr>
                <a:srgbClr val="000000"/>
              </a:buClr>
            </a:pPr>
            <a:endParaRPr kumimoji="0" sz="1200" kern="0">
              <a:latin typeface="游ゴシック" panose="020B0400000000000000" pitchFamily="50" charset="-128"/>
              <a:ea typeface="游ゴシック" panose="020B0400000000000000" pitchFamily="50" charset="-128"/>
              <a:cs typeface="Arial"/>
              <a:sym typeface="Arial"/>
            </a:endParaRPr>
          </a:p>
        </p:txBody>
      </p:sp>
      <p:sp>
        <p:nvSpPr>
          <p:cNvPr id="19" name="テキスト ボックス 18">
            <a:extLst>
              <a:ext uri="{FF2B5EF4-FFF2-40B4-BE49-F238E27FC236}">
                <a16:creationId xmlns:a16="http://schemas.microsoft.com/office/drawing/2014/main" id="{5D2796E5-98D1-9BEE-6C7E-591ACAEE4603}"/>
              </a:ext>
            </a:extLst>
          </p:cNvPr>
          <p:cNvSpPr txBox="1"/>
          <p:nvPr/>
        </p:nvSpPr>
        <p:spPr>
          <a:xfrm>
            <a:off x="4140073" y="3514867"/>
            <a:ext cx="991141" cy="230832"/>
          </a:xfrm>
          <a:prstGeom prst="rect">
            <a:avLst/>
          </a:prstGeom>
          <a:solidFill>
            <a:srgbClr val="F2E6DA"/>
          </a:solidFill>
          <a:ln>
            <a:noFill/>
          </a:ln>
        </p:spPr>
        <p:txBody>
          <a:bodyPr wrap="square" rtlCol="0">
            <a:spAutoFit/>
          </a:bodyPr>
          <a:lstStyle/>
          <a:p>
            <a:pPr algn="ctr" defTabSz="1219170">
              <a:buClr>
                <a:srgbClr val="000000"/>
              </a:buClr>
            </a:pPr>
            <a:r>
              <a:rPr kumimoji="0" lang="ja-JP" altLang="en-US" sz="900" b="1" kern="0">
                <a:latin typeface="游ゴシック" panose="020B0400000000000000" pitchFamily="50" charset="-128"/>
                <a:ea typeface="游ゴシック" panose="020B0400000000000000" pitchFamily="50" charset="-128"/>
                <a:cs typeface="Arial"/>
                <a:sym typeface="Arial"/>
              </a:rPr>
              <a:t>ほぼ定型・数問</a:t>
            </a:r>
            <a:endParaRPr kumimoji="0" lang="en-US" altLang="ja-JP" sz="900" b="1" kern="0">
              <a:latin typeface="游ゴシック" panose="020B0400000000000000" pitchFamily="50" charset="-128"/>
              <a:ea typeface="游ゴシック" panose="020B0400000000000000" pitchFamily="50" charset="-128"/>
              <a:cs typeface="Arial"/>
              <a:sym typeface="Arial"/>
            </a:endParaRPr>
          </a:p>
        </p:txBody>
      </p:sp>
      <p:sp>
        <p:nvSpPr>
          <p:cNvPr id="550" name="Google Shape;273;p24">
            <a:extLst>
              <a:ext uri="{FF2B5EF4-FFF2-40B4-BE49-F238E27FC236}">
                <a16:creationId xmlns:a16="http://schemas.microsoft.com/office/drawing/2014/main" id="{49421EBB-C2EE-B246-6ADF-EB9E60E75DB9}"/>
              </a:ext>
            </a:extLst>
          </p:cNvPr>
          <p:cNvSpPr/>
          <p:nvPr/>
        </p:nvSpPr>
        <p:spPr>
          <a:xfrm>
            <a:off x="4080717" y="4118658"/>
            <a:ext cx="1109853" cy="520420"/>
          </a:xfrm>
          <a:prstGeom prst="rect">
            <a:avLst/>
          </a:prstGeom>
          <a:solidFill>
            <a:srgbClr val="F2E6DA"/>
          </a:solidFill>
          <a:ln>
            <a:noFill/>
          </a:ln>
        </p:spPr>
        <p:txBody>
          <a:bodyPr spcFirstLastPara="1" wrap="square" lIns="121900" tIns="121900" rIns="121900" bIns="121900" anchor="ctr" anchorCtr="0">
            <a:noAutofit/>
          </a:bodyPr>
          <a:lstStyle/>
          <a:p>
            <a:pPr algn="ctr" defTabSz="1219170">
              <a:buClr>
                <a:srgbClr val="000000"/>
              </a:buClr>
            </a:pPr>
            <a:endParaRPr kumimoji="0" sz="800" kern="0">
              <a:latin typeface="游ゴシック" panose="020B0400000000000000" pitchFamily="50" charset="-128"/>
              <a:ea typeface="游ゴシック" panose="020B0400000000000000" pitchFamily="50" charset="-128"/>
              <a:cs typeface="Arial"/>
              <a:sym typeface="Arial"/>
            </a:endParaRPr>
          </a:p>
        </p:txBody>
      </p:sp>
      <p:sp>
        <p:nvSpPr>
          <p:cNvPr id="552" name="テキスト ボックス 551">
            <a:extLst>
              <a:ext uri="{FF2B5EF4-FFF2-40B4-BE49-F238E27FC236}">
                <a16:creationId xmlns:a16="http://schemas.microsoft.com/office/drawing/2014/main" id="{BE16D4DA-9986-7C96-2CD5-2E516012854E}"/>
              </a:ext>
            </a:extLst>
          </p:cNvPr>
          <p:cNvSpPr txBox="1"/>
          <p:nvPr/>
        </p:nvSpPr>
        <p:spPr>
          <a:xfrm>
            <a:off x="4102516" y="4255758"/>
            <a:ext cx="1066256" cy="230832"/>
          </a:xfrm>
          <a:prstGeom prst="rect">
            <a:avLst/>
          </a:prstGeom>
          <a:solidFill>
            <a:srgbClr val="F2E6DA"/>
          </a:solidFill>
          <a:ln>
            <a:noFill/>
          </a:ln>
        </p:spPr>
        <p:txBody>
          <a:bodyPr wrap="square" rtlCol="0">
            <a:spAutoFit/>
          </a:bodyPr>
          <a:lstStyle/>
          <a:p>
            <a:pPr algn="ctr" defTabSz="1219170">
              <a:buClr>
                <a:srgbClr val="000000"/>
              </a:buClr>
            </a:pPr>
            <a:r>
              <a:rPr kumimoji="0" lang="ja-JP" altLang="en-US" sz="900" b="1" kern="0">
                <a:latin typeface="游ゴシック" panose="020B0400000000000000" pitchFamily="50" charset="-128"/>
                <a:ea typeface="游ゴシック" panose="020B0400000000000000" pitchFamily="50" charset="-128"/>
                <a:cs typeface="Arial"/>
                <a:sym typeface="Arial"/>
              </a:rPr>
              <a:t>ほぼ定型・数問</a:t>
            </a:r>
            <a:endParaRPr kumimoji="0" lang="en-US" altLang="ja-JP" sz="900" b="1" kern="0">
              <a:latin typeface="游ゴシック" panose="020B0400000000000000" pitchFamily="50" charset="-128"/>
              <a:ea typeface="游ゴシック" panose="020B0400000000000000" pitchFamily="50" charset="-128"/>
              <a:cs typeface="Arial"/>
              <a:sym typeface="Arial"/>
            </a:endParaRPr>
          </a:p>
        </p:txBody>
      </p:sp>
      <p:sp>
        <p:nvSpPr>
          <p:cNvPr id="556" name="Google Shape;273;p24">
            <a:extLst>
              <a:ext uri="{FF2B5EF4-FFF2-40B4-BE49-F238E27FC236}">
                <a16:creationId xmlns:a16="http://schemas.microsoft.com/office/drawing/2014/main" id="{4E4F4C73-6929-D331-AE97-019F86B0F706}"/>
              </a:ext>
            </a:extLst>
          </p:cNvPr>
          <p:cNvSpPr/>
          <p:nvPr/>
        </p:nvSpPr>
        <p:spPr>
          <a:xfrm>
            <a:off x="4080717" y="4863543"/>
            <a:ext cx="1109853" cy="520420"/>
          </a:xfrm>
          <a:prstGeom prst="rect">
            <a:avLst/>
          </a:prstGeom>
          <a:solidFill>
            <a:srgbClr val="F2E6DA"/>
          </a:solidFill>
          <a:ln>
            <a:noFill/>
          </a:ln>
        </p:spPr>
        <p:txBody>
          <a:bodyPr spcFirstLastPara="1" wrap="square" lIns="121900" tIns="121900" rIns="121900" bIns="121900" anchor="ctr" anchorCtr="0">
            <a:noAutofit/>
          </a:bodyPr>
          <a:lstStyle/>
          <a:p>
            <a:pPr algn="ctr" defTabSz="1219170">
              <a:buClr>
                <a:srgbClr val="000000"/>
              </a:buClr>
            </a:pPr>
            <a:endParaRPr kumimoji="0" sz="1200" kern="0">
              <a:latin typeface="游ゴシック" panose="020B0400000000000000" pitchFamily="50" charset="-128"/>
              <a:ea typeface="游ゴシック" panose="020B0400000000000000" pitchFamily="50" charset="-128"/>
              <a:cs typeface="Arial"/>
              <a:sym typeface="Arial"/>
            </a:endParaRPr>
          </a:p>
        </p:txBody>
      </p:sp>
      <p:sp>
        <p:nvSpPr>
          <p:cNvPr id="558" name="テキスト ボックス 557">
            <a:extLst>
              <a:ext uri="{FF2B5EF4-FFF2-40B4-BE49-F238E27FC236}">
                <a16:creationId xmlns:a16="http://schemas.microsoft.com/office/drawing/2014/main" id="{43C989F7-7EAB-AA54-36CE-DD89610D2197}"/>
              </a:ext>
            </a:extLst>
          </p:cNvPr>
          <p:cNvSpPr txBox="1"/>
          <p:nvPr/>
        </p:nvSpPr>
        <p:spPr>
          <a:xfrm>
            <a:off x="4102517" y="5000643"/>
            <a:ext cx="1066256" cy="230832"/>
          </a:xfrm>
          <a:prstGeom prst="rect">
            <a:avLst/>
          </a:prstGeom>
          <a:solidFill>
            <a:srgbClr val="F2E6DA"/>
          </a:solidFill>
          <a:ln>
            <a:noFill/>
          </a:ln>
        </p:spPr>
        <p:txBody>
          <a:bodyPr wrap="square" rtlCol="0">
            <a:spAutoFit/>
          </a:bodyPr>
          <a:lstStyle/>
          <a:p>
            <a:pPr algn="ctr" defTabSz="1219170">
              <a:buClr>
                <a:srgbClr val="000000"/>
              </a:buClr>
            </a:pPr>
            <a:r>
              <a:rPr kumimoji="0" lang="ja-JP" altLang="en-US" sz="900" b="1" kern="0">
                <a:latin typeface="游ゴシック" panose="020B0400000000000000" pitchFamily="50" charset="-128"/>
                <a:ea typeface="游ゴシック" panose="020B0400000000000000" pitchFamily="50" charset="-128"/>
                <a:cs typeface="Arial"/>
                <a:sym typeface="Arial"/>
              </a:rPr>
              <a:t>ほぼ定型・数問</a:t>
            </a:r>
            <a:endParaRPr kumimoji="0" lang="en-US" altLang="ja-JP" sz="900" b="1" kern="0">
              <a:latin typeface="游ゴシック" panose="020B0400000000000000" pitchFamily="50" charset="-128"/>
              <a:ea typeface="游ゴシック" panose="020B0400000000000000" pitchFamily="50" charset="-128"/>
              <a:cs typeface="Arial"/>
              <a:sym typeface="Arial"/>
            </a:endParaRPr>
          </a:p>
        </p:txBody>
      </p:sp>
      <p:sp>
        <p:nvSpPr>
          <p:cNvPr id="488" name="Google Shape;273;p24">
            <a:extLst>
              <a:ext uri="{FF2B5EF4-FFF2-40B4-BE49-F238E27FC236}">
                <a16:creationId xmlns:a16="http://schemas.microsoft.com/office/drawing/2014/main" id="{2885039E-D505-E197-344E-B87DB9D18B27}"/>
              </a:ext>
            </a:extLst>
          </p:cNvPr>
          <p:cNvSpPr/>
          <p:nvPr/>
        </p:nvSpPr>
        <p:spPr>
          <a:xfrm>
            <a:off x="4089349" y="5595367"/>
            <a:ext cx="1109853" cy="520420"/>
          </a:xfrm>
          <a:prstGeom prst="rect">
            <a:avLst/>
          </a:prstGeom>
          <a:solidFill>
            <a:srgbClr val="F2E6DA"/>
          </a:solidFill>
          <a:ln>
            <a:noFill/>
          </a:ln>
        </p:spPr>
        <p:txBody>
          <a:bodyPr spcFirstLastPara="1" wrap="square" lIns="121900" tIns="121900" rIns="121900" bIns="121900" anchor="ctr" anchorCtr="0">
            <a:noAutofit/>
          </a:bodyPr>
          <a:lstStyle/>
          <a:p>
            <a:pPr algn="ctr" defTabSz="1219170">
              <a:buClr>
                <a:srgbClr val="000000"/>
              </a:buClr>
            </a:pPr>
            <a:endParaRPr kumimoji="0" sz="1200" kern="0">
              <a:latin typeface="游ゴシック" panose="020B0400000000000000" pitchFamily="50" charset="-128"/>
              <a:ea typeface="游ゴシック" panose="020B0400000000000000" pitchFamily="50" charset="-128"/>
              <a:cs typeface="Arial"/>
              <a:sym typeface="Arial"/>
            </a:endParaRPr>
          </a:p>
        </p:txBody>
      </p:sp>
      <p:sp>
        <p:nvSpPr>
          <p:cNvPr id="493" name="テキスト ボックス 492">
            <a:extLst>
              <a:ext uri="{FF2B5EF4-FFF2-40B4-BE49-F238E27FC236}">
                <a16:creationId xmlns:a16="http://schemas.microsoft.com/office/drawing/2014/main" id="{296213B4-9388-405D-3455-B691DB863D43}"/>
              </a:ext>
            </a:extLst>
          </p:cNvPr>
          <p:cNvSpPr txBox="1"/>
          <p:nvPr/>
        </p:nvSpPr>
        <p:spPr>
          <a:xfrm>
            <a:off x="4111150" y="5732467"/>
            <a:ext cx="1066256" cy="230832"/>
          </a:xfrm>
          <a:prstGeom prst="rect">
            <a:avLst/>
          </a:prstGeom>
          <a:solidFill>
            <a:srgbClr val="F2E6DA"/>
          </a:solidFill>
          <a:ln>
            <a:noFill/>
          </a:ln>
        </p:spPr>
        <p:txBody>
          <a:bodyPr wrap="square" rtlCol="0">
            <a:spAutoFit/>
          </a:bodyPr>
          <a:lstStyle/>
          <a:p>
            <a:pPr algn="ctr" defTabSz="1219170">
              <a:buClr>
                <a:srgbClr val="000000"/>
              </a:buClr>
            </a:pPr>
            <a:r>
              <a:rPr kumimoji="0" lang="ja-JP" altLang="en-US" sz="900" b="1" kern="0">
                <a:latin typeface="游ゴシック" panose="020B0400000000000000" pitchFamily="50" charset="-128"/>
                <a:ea typeface="游ゴシック" panose="020B0400000000000000" pitchFamily="50" charset="-128"/>
                <a:cs typeface="Arial"/>
                <a:sym typeface="Arial"/>
              </a:rPr>
              <a:t>ほぼ定型・数問</a:t>
            </a:r>
            <a:endParaRPr kumimoji="0" lang="en-US" altLang="ja-JP" sz="900" b="1" kern="0">
              <a:latin typeface="游ゴシック" panose="020B0400000000000000" pitchFamily="50" charset="-128"/>
              <a:ea typeface="游ゴシック" panose="020B0400000000000000" pitchFamily="50" charset="-128"/>
              <a:cs typeface="Arial"/>
              <a:sym typeface="Arial"/>
            </a:endParaRPr>
          </a:p>
        </p:txBody>
      </p:sp>
      <p:grpSp>
        <p:nvGrpSpPr>
          <p:cNvPr id="544" name="グループ化 543">
            <a:extLst>
              <a:ext uri="{FF2B5EF4-FFF2-40B4-BE49-F238E27FC236}">
                <a16:creationId xmlns:a16="http://schemas.microsoft.com/office/drawing/2014/main" id="{C4FB5B03-E513-A9FD-F9B2-2FEFFB493341}"/>
              </a:ext>
            </a:extLst>
          </p:cNvPr>
          <p:cNvGrpSpPr/>
          <p:nvPr/>
        </p:nvGrpSpPr>
        <p:grpSpPr>
          <a:xfrm>
            <a:off x="5269570" y="2261663"/>
            <a:ext cx="935399" cy="3858344"/>
            <a:chOff x="3624077" y="2257443"/>
            <a:chExt cx="1129934" cy="3858344"/>
          </a:xfrm>
        </p:grpSpPr>
        <p:sp>
          <p:nvSpPr>
            <p:cNvPr id="484" name="Google Shape;516;p32">
              <a:extLst>
                <a:ext uri="{FF2B5EF4-FFF2-40B4-BE49-F238E27FC236}">
                  <a16:creationId xmlns:a16="http://schemas.microsoft.com/office/drawing/2014/main" id="{C58455ED-079E-E95B-5DA9-F800FA626E27}"/>
                </a:ext>
              </a:extLst>
            </p:cNvPr>
            <p:cNvSpPr txBox="1"/>
            <p:nvPr/>
          </p:nvSpPr>
          <p:spPr>
            <a:xfrm>
              <a:off x="3624077" y="2257443"/>
              <a:ext cx="1092590" cy="354203"/>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kumimoji="0" lang="ja-JP" altLang="en-US" sz="900" b="1" kern="0">
                  <a:latin typeface="游ゴシック" panose="020B0400000000000000" pitchFamily="50" charset="-128"/>
                  <a:ea typeface="游ゴシック" panose="020B0400000000000000" pitchFamily="50" charset="-128"/>
                  <a:cs typeface="Arial"/>
                  <a:sym typeface="Arial"/>
                </a:rPr>
                <a:t>回答集計表</a:t>
              </a:r>
              <a:endParaRPr kumimoji="0" sz="900" b="1" kern="0">
                <a:latin typeface="游ゴシック" panose="020B0400000000000000" pitchFamily="50" charset="-128"/>
                <a:ea typeface="游ゴシック" panose="020B0400000000000000" pitchFamily="50" charset="-128"/>
                <a:cs typeface="Arial"/>
                <a:sym typeface="Arial"/>
              </a:endParaRPr>
            </a:p>
          </p:txBody>
        </p:sp>
        <p:sp>
          <p:nvSpPr>
            <p:cNvPr id="485" name="Google Shape;273;p24">
              <a:extLst>
                <a:ext uri="{FF2B5EF4-FFF2-40B4-BE49-F238E27FC236}">
                  <a16:creationId xmlns:a16="http://schemas.microsoft.com/office/drawing/2014/main" id="{BF3F84BE-08F3-9F74-19DC-49B0D09400F1}"/>
                </a:ext>
              </a:extLst>
            </p:cNvPr>
            <p:cNvSpPr/>
            <p:nvPr/>
          </p:nvSpPr>
          <p:spPr>
            <a:xfrm>
              <a:off x="3635526" y="2674962"/>
              <a:ext cx="1109853" cy="520420"/>
            </a:xfrm>
            <a:prstGeom prst="rect">
              <a:avLst/>
            </a:prstGeom>
            <a:solidFill>
              <a:srgbClr val="F2E6DA"/>
            </a:solidFill>
            <a:ln>
              <a:noFill/>
            </a:ln>
          </p:spPr>
          <p:txBody>
            <a:bodyPr spcFirstLastPara="1" wrap="square" lIns="121900" tIns="121900" rIns="121900" bIns="121900" anchor="ctr" anchorCtr="0">
              <a:noAutofit/>
            </a:bodyPr>
            <a:lstStyle/>
            <a:p>
              <a:pPr algn="ctr" defTabSz="1219170">
                <a:buClr>
                  <a:srgbClr val="000000"/>
                </a:buClr>
              </a:pPr>
              <a:endParaRPr kumimoji="0" sz="1200" kern="0">
                <a:latin typeface="游ゴシック" panose="020B0400000000000000" pitchFamily="50" charset="-128"/>
                <a:ea typeface="游ゴシック" panose="020B0400000000000000" pitchFamily="50" charset="-128"/>
                <a:cs typeface="Arial"/>
                <a:sym typeface="Arial"/>
              </a:endParaRPr>
            </a:p>
          </p:txBody>
        </p:sp>
        <p:sp>
          <p:nvSpPr>
            <p:cNvPr id="486" name="テキスト ボックス 485">
              <a:extLst>
                <a:ext uri="{FF2B5EF4-FFF2-40B4-BE49-F238E27FC236}">
                  <a16:creationId xmlns:a16="http://schemas.microsoft.com/office/drawing/2014/main" id="{794B7282-6709-5B35-27A2-4F7D1EE9B23C}"/>
                </a:ext>
              </a:extLst>
            </p:cNvPr>
            <p:cNvSpPr txBox="1"/>
            <p:nvPr/>
          </p:nvSpPr>
          <p:spPr>
            <a:xfrm>
              <a:off x="4034242" y="2781284"/>
              <a:ext cx="312423" cy="276999"/>
            </a:xfrm>
            <a:prstGeom prst="rect">
              <a:avLst/>
            </a:prstGeom>
            <a:solidFill>
              <a:srgbClr val="F2E6DA"/>
            </a:solidFill>
            <a:ln>
              <a:noFill/>
            </a:ln>
          </p:spPr>
          <p:txBody>
            <a:bodyPr wrap="none" rtlCol="0">
              <a:spAutoFit/>
            </a:bodyPr>
            <a:lstStyle/>
            <a:p>
              <a:pPr algn="ctr" defTabSz="1219170">
                <a:buClr>
                  <a:srgbClr val="000000"/>
                </a:buClr>
              </a:pPr>
              <a:r>
                <a:rPr kumimoji="0" lang="ja-JP" altLang="en-US" sz="1200" b="1" kern="0">
                  <a:latin typeface="游ゴシック" panose="020B0400000000000000" pitchFamily="50" charset="-128"/>
                  <a:ea typeface="游ゴシック" panose="020B0400000000000000" pitchFamily="50" charset="-128"/>
                  <a:cs typeface="Arial"/>
                  <a:sym typeface="Arial"/>
                </a:rPr>
                <a:t>〇</a:t>
              </a:r>
              <a:endParaRPr kumimoji="0" lang="en-US" altLang="ja-JP" sz="1200" b="1" kern="0">
                <a:latin typeface="游ゴシック" panose="020B0400000000000000" pitchFamily="50" charset="-128"/>
                <a:ea typeface="游ゴシック" panose="020B0400000000000000" pitchFamily="50" charset="-128"/>
                <a:cs typeface="Arial"/>
                <a:sym typeface="Arial"/>
              </a:endParaRPr>
            </a:p>
          </p:txBody>
        </p:sp>
        <p:sp>
          <p:nvSpPr>
            <p:cNvPr id="491" name="Google Shape;273;p24">
              <a:extLst>
                <a:ext uri="{FF2B5EF4-FFF2-40B4-BE49-F238E27FC236}">
                  <a16:creationId xmlns:a16="http://schemas.microsoft.com/office/drawing/2014/main" id="{FC1022AB-E3D6-C855-0003-105861F71466}"/>
                </a:ext>
              </a:extLst>
            </p:cNvPr>
            <p:cNvSpPr/>
            <p:nvPr/>
          </p:nvSpPr>
          <p:spPr>
            <a:xfrm>
              <a:off x="3635526" y="3377767"/>
              <a:ext cx="1109853" cy="520420"/>
            </a:xfrm>
            <a:prstGeom prst="rect">
              <a:avLst/>
            </a:prstGeom>
            <a:solidFill>
              <a:srgbClr val="F2E6DA"/>
            </a:solidFill>
            <a:ln>
              <a:noFill/>
            </a:ln>
          </p:spPr>
          <p:txBody>
            <a:bodyPr spcFirstLastPara="1" wrap="square" lIns="121900" tIns="121900" rIns="121900" bIns="121900" anchor="ctr" anchorCtr="0">
              <a:noAutofit/>
            </a:bodyPr>
            <a:lstStyle/>
            <a:p>
              <a:pPr algn="ctr" defTabSz="1219170">
                <a:buClr>
                  <a:srgbClr val="000000"/>
                </a:buClr>
              </a:pPr>
              <a:endParaRPr kumimoji="0" sz="1200" kern="0">
                <a:latin typeface="游ゴシック" panose="020B0400000000000000" pitchFamily="50" charset="-128"/>
                <a:ea typeface="游ゴシック" panose="020B0400000000000000" pitchFamily="50" charset="-128"/>
                <a:cs typeface="Arial"/>
                <a:sym typeface="Arial"/>
              </a:endParaRPr>
            </a:p>
          </p:txBody>
        </p:sp>
        <p:sp>
          <p:nvSpPr>
            <p:cNvPr id="492" name="テキスト ボックス 491">
              <a:extLst>
                <a:ext uri="{FF2B5EF4-FFF2-40B4-BE49-F238E27FC236}">
                  <a16:creationId xmlns:a16="http://schemas.microsoft.com/office/drawing/2014/main" id="{DC9D569E-F7E3-0E31-7937-7701BF97C6E2}"/>
                </a:ext>
              </a:extLst>
            </p:cNvPr>
            <p:cNvSpPr txBox="1"/>
            <p:nvPr/>
          </p:nvSpPr>
          <p:spPr>
            <a:xfrm>
              <a:off x="3812187" y="3484089"/>
              <a:ext cx="756531" cy="276999"/>
            </a:xfrm>
            <a:prstGeom prst="rect">
              <a:avLst/>
            </a:prstGeom>
            <a:solidFill>
              <a:srgbClr val="F2E6DA"/>
            </a:solidFill>
            <a:ln>
              <a:noFill/>
            </a:ln>
          </p:spPr>
          <p:txBody>
            <a:bodyPr wrap="square" rtlCol="0">
              <a:spAutoFit/>
            </a:bodyPr>
            <a:lstStyle/>
            <a:p>
              <a:pPr algn="ctr" defTabSz="1219170">
                <a:buClr>
                  <a:srgbClr val="000000"/>
                </a:buClr>
              </a:pPr>
              <a:r>
                <a:rPr kumimoji="0" lang="ja-JP" altLang="en-US" sz="1200" b="1" kern="0">
                  <a:latin typeface="游ゴシック" panose="020B0400000000000000" pitchFamily="50" charset="-128"/>
                  <a:ea typeface="游ゴシック" panose="020B0400000000000000" pitchFamily="50" charset="-128"/>
                  <a:cs typeface="Arial"/>
                  <a:sym typeface="Arial"/>
                </a:rPr>
                <a:t>〇</a:t>
              </a:r>
              <a:endParaRPr kumimoji="0" lang="en-US" altLang="ja-JP" sz="1200" b="1" kern="0">
                <a:latin typeface="游ゴシック" panose="020B0400000000000000" pitchFamily="50" charset="-128"/>
                <a:ea typeface="游ゴシック" panose="020B0400000000000000" pitchFamily="50" charset="-128"/>
                <a:cs typeface="Arial"/>
                <a:sym typeface="Arial"/>
              </a:endParaRPr>
            </a:p>
          </p:txBody>
        </p:sp>
        <p:sp>
          <p:nvSpPr>
            <p:cNvPr id="578" name="Google Shape;273;p24">
              <a:extLst>
                <a:ext uri="{FF2B5EF4-FFF2-40B4-BE49-F238E27FC236}">
                  <a16:creationId xmlns:a16="http://schemas.microsoft.com/office/drawing/2014/main" id="{B423BB4C-2DB1-4067-D243-C1992A119D5F}"/>
                </a:ext>
              </a:extLst>
            </p:cNvPr>
            <p:cNvSpPr/>
            <p:nvPr/>
          </p:nvSpPr>
          <p:spPr>
            <a:xfrm>
              <a:off x="3635526" y="4118658"/>
              <a:ext cx="1109853" cy="520420"/>
            </a:xfrm>
            <a:prstGeom prst="rect">
              <a:avLst/>
            </a:prstGeom>
            <a:solidFill>
              <a:srgbClr val="F2E6DA"/>
            </a:solidFill>
            <a:ln>
              <a:noFill/>
            </a:ln>
          </p:spPr>
          <p:txBody>
            <a:bodyPr spcFirstLastPara="1" wrap="square" lIns="121900" tIns="121900" rIns="121900" bIns="121900" anchor="ctr" anchorCtr="0">
              <a:noAutofit/>
            </a:bodyPr>
            <a:lstStyle/>
            <a:p>
              <a:pPr algn="ctr" defTabSz="1219170">
                <a:buClr>
                  <a:srgbClr val="000000"/>
                </a:buClr>
              </a:pPr>
              <a:endParaRPr kumimoji="0" sz="1200" kern="0">
                <a:latin typeface="游ゴシック" panose="020B0400000000000000" pitchFamily="50" charset="-128"/>
                <a:ea typeface="游ゴシック" panose="020B0400000000000000" pitchFamily="50" charset="-128"/>
                <a:cs typeface="Arial"/>
                <a:sym typeface="Arial"/>
              </a:endParaRPr>
            </a:p>
          </p:txBody>
        </p:sp>
        <p:sp>
          <p:nvSpPr>
            <p:cNvPr id="579" name="テキスト ボックス 578">
              <a:extLst>
                <a:ext uri="{FF2B5EF4-FFF2-40B4-BE49-F238E27FC236}">
                  <a16:creationId xmlns:a16="http://schemas.microsoft.com/office/drawing/2014/main" id="{F185C359-A2AC-3046-72E0-04B6E534B21C}"/>
                </a:ext>
              </a:extLst>
            </p:cNvPr>
            <p:cNvSpPr txBox="1"/>
            <p:nvPr/>
          </p:nvSpPr>
          <p:spPr>
            <a:xfrm>
              <a:off x="3812187" y="4224980"/>
              <a:ext cx="756530" cy="276999"/>
            </a:xfrm>
            <a:prstGeom prst="rect">
              <a:avLst/>
            </a:prstGeom>
            <a:solidFill>
              <a:srgbClr val="F2E6DA"/>
            </a:solidFill>
            <a:ln>
              <a:noFill/>
            </a:ln>
          </p:spPr>
          <p:txBody>
            <a:bodyPr wrap="square" rtlCol="0">
              <a:spAutoFit/>
            </a:bodyPr>
            <a:lstStyle/>
            <a:p>
              <a:pPr algn="ctr" defTabSz="1219170">
                <a:buClr>
                  <a:srgbClr val="000000"/>
                </a:buClr>
              </a:pPr>
              <a:r>
                <a:rPr kumimoji="0" lang="ja-JP" altLang="en-US" sz="1200" b="1" kern="0">
                  <a:latin typeface="游ゴシック" panose="020B0400000000000000" pitchFamily="50" charset="-128"/>
                  <a:ea typeface="游ゴシック" panose="020B0400000000000000" pitchFamily="50" charset="-128"/>
                  <a:cs typeface="Arial"/>
                  <a:sym typeface="Arial"/>
                </a:rPr>
                <a:t>〇</a:t>
              </a:r>
              <a:endParaRPr kumimoji="0" lang="en-US" altLang="ja-JP" sz="1200" b="1" kern="0">
                <a:latin typeface="游ゴシック" panose="020B0400000000000000" pitchFamily="50" charset="-128"/>
                <a:ea typeface="游ゴシック" panose="020B0400000000000000" pitchFamily="50" charset="-128"/>
                <a:cs typeface="Arial"/>
                <a:sym typeface="Arial"/>
              </a:endParaRPr>
            </a:p>
          </p:txBody>
        </p:sp>
        <p:sp>
          <p:nvSpPr>
            <p:cNvPr id="489" name="Google Shape;273;p24">
              <a:extLst>
                <a:ext uri="{FF2B5EF4-FFF2-40B4-BE49-F238E27FC236}">
                  <a16:creationId xmlns:a16="http://schemas.microsoft.com/office/drawing/2014/main" id="{E97E0FFB-E5BF-126D-0180-E3DA062A45F6}"/>
                </a:ext>
              </a:extLst>
            </p:cNvPr>
            <p:cNvSpPr/>
            <p:nvPr/>
          </p:nvSpPr>
          <p:spPr>
            <a:xfrm>
              <a:off x="3635526" y="4863543"/>
              <a:ext cx="1109853" cy="520420"/>
            </a:xfrm>
            <a:prstGeom prst="rect">
              <a:avLst/>
            </a:prstGeom>
            <a:solidFill>
              <a:srgbClr val="F2E6DA"/>
            </a:solidFill>
            <a:ln>
              <a:noFill/>
            </a:ln>
          </p:spPr>
          <p:txBody>
            <a:bodyPr spcFirstLastPara="1" wrap="square" lIns="121900" tIns="121900" rIns="121900" bIns="121900" anchor="ctr" anchorCtr="0">
              <a:noAutofit/>
            </a:bodyPr>
            <a:lstStyle/>
            <a:p>
              <a:pPr algn="ctr" defTabSz="1219170">
                <a:buClr>
                  <a:srgbClr val="000000"/>
                </a:buClr>
              </a:pPr>
              <a:endParaRPr kumimoji="0" sz="1200" kern="0">
                <a:latin typeface="游ゴシック" panose="020B0400000000000000" pitchFamily="50" charset="-128"/>
                <a:ea typeface="游ゴシック" panose="020B0400000000000000" pitchFamily="50" charset="-128"/>
                <a:cs typeface="Arial"/>
                <a:sym typeface="Arial"/>
              </a:endParaRPr>
            </a:p>
          </p:txBody>
        </p:sp>
        <p:sp>
          <p:nvSpPr>
            <p:cNvPr id="490" name="テキスト ボックス 489">
              <a:extLst>
                <a:ext uri="{FF2B5EF4-FFF2-40B4-BE49-F238E27FC236}">
                  <a16:creationId xmlns:a16="http://schemas.microsoft.com/office/drawing/2014/main" id="{052A51D0-F34F-56F3-03DD-01ACC4FF44D0}"/>
                </a:ext>
              </a:extLst>
            </p:cNvPr>
            <p:cNvSpPr txBox="1"/>
            <p:nvPr/>
          </p:nvSpPr>
          <p:spPr>
            <a:xfrm>
              <a:off x="3812187" y="4969865"/>
              <a:ext cx="756530" cy="276999"/>
            </a:xfrm>
            <a:prstGeom prst="rect">
              <a:avLst/>
            </a:prstGeom>
            <a:solidFill>
              <a:srgbClr val="F2E6DA"/>
            </a:solidFill>
            <a:ln>
              <a:noFill/>
            </a:ln>
          </p:spPr>
          <p:txBody>
            <a:bodyPr wrap="square" rtlCol="0">
              <a:spAutoFit/>
            </a:bodyPr>
            <a:lstStyle/>
            <a:p>
              <a:pPr algn="ctr" defTabSz="1219170">
                <a:buClr>
                  <a:srgbClr val="000000"/>
                </a:buClr>
              </a:pPr>
              <a:r>
                <a:rPr kumimoji="0" lang="ja-JP" altLang="en-US" sz="1200" b="1" kern="0">
                  <a:latin typeface="游ゴシック" panose="020B0400000000000000" pitchFamily="50" charset="-128"/>
                  <a:ea typeface="游ゴシック" panose="020B0400000000000000" pitchFamily="50" charset="-128"/>
                  <a:cs typeface="Arial"/>
                  <a:sym typeface="Arial"/>
                </a:rPr>
                <a:t>〇</a:t>
              </a:r>
              <a:endParaRPr kumimoji="0" lang="en-US" altLang="ja-JP" sz="1200" b="1" kern="0">
                <a:latin typeface="游ゴシック" panose="020B0400000000000000" pitchFamily="50" charset="-128"/>
                <a:ea typeface="游ゴシック" panose="020B0400000000000000" pitchFamily="50" charset="-128"/>
                <a:cs typeface="Arial"/>
                <a:sym typeface="Arial"/>
              </a:endParaRPr>
            </a:p>
          </p:txBody>
        </p:sp>
        <p:sp>
          <p:nvSpPr>
            <p:cNvPr id="498" name="Google Shape;273;p24">
              <a:extLst>
                <a:ext uri="{FF2B5EF4-FFF2-40B4-BE49-F238E27FC236}">
                  <a16:creationId xmlns:a16="http://schemas.microsoft.com/office/drawing/2014/main" id="{0A1A735A-0B59-CFC3-1E2A-E4D52BEE1FA7}"/>
                </a:ext>
              </a:extLst>
            </p:cNvPr>
            <p:cNvSpPr/>
            <p:nvPr/>
          </p:nvSpPr>
          <p:spPr>
            <a:xfrm>
              <a:off x="3644158" y="5595367"/>
              <a:ext cx="1109853" cy="520420"/>
            </a:xfrm>
            <a:prstGeom prst="rect">
              <a:avLst/>
            </a:prstGeom>
            <a:solidFill>
              <a:srgbClr val="F2E6DA"/>
            </a:solidFill>
            <a:ln>
              <a:noFill/>
            </a:ln>
          </p:spPr>
          <p:txBody>
            <a:bodyPr spcFirstLastPara="1" wrap="square" lIns="121900" tIns="121900" rIns="121900" bIns="121900" anchor="ctr" anchorCtr="0">
              <a:noAutofit/>
            </a:bodyPr>
            <a:lstStyle/>
            <a:p>
              <a:pPr algn="ctr" defTabSz="1219170">
                <a:buClr>
                  <a:srgbClr val="000000"/>
                </a:buClr>
              </a:pPr>
              <a:endParaRPr kumimoji="0" sz="1200" kern="0">
                <a:latin typeface="游ゴシック" panose="020B0400000000000000" pitchFamily="50" charset="-128"/>
                <a:ea typeface="游ゴシック" panose="020B0400000000000000" pitchFamily="50" charset="-128"/>
                <a:cs typeface="Arial"/>
                <a:sym typeface="Arial"/>
              </a:endParaRPr>
            </a:p>
          </p:txBody>
        </p:sp>
        <p:sp>
          <p:nvSpPr>
            <p:cNvPr id="499" name="テキスト ボックス 498">
              <a:extLst>
                <a:ext uri="{FF2B5EF4-FFF2-40B4-BE49-F238E27FC236}">
                  <a16:creationId xmlns:a16="http://schemas.microsoft.com/office/drawing/2014/main" id="{20FB433D-8B27-D507-65AA-1556479B9DD7}"/>
                </a:ext>
              </a:extLst>
            </p:cNvPr>
            <p:cNvSpPr txBox="1"/>
            <p:nvPr/>
          </p:nvSpPr>
          <p:spPr>
            <a:xfrm>
              <a:off x="3820819" y="5701689"/>
              <a:ext cx="756530" cy="276999"/>
            </a:xfrm>
            <a:prstGeom prst="rect">
              <a:avLst/>
            </a:prstGeom>
            <a:solidFill>
              <a:srgbClr val="F2E6DA"/>
            </a:solidFill>
            <a:ln>
              <a:noFill/>
            </a:ln>
          </p:spPr>
          <p:txBody>
            <a:bodyPr wrap="square" rtlCol="0">
              <a:spAutoFit/>
            </a:bodyPr>
            <a:lstStyle/>
            <a:p>
              <a:pPr algn="ctr" defTabSz="1219170">
                <a:buClr>
                  <a:srgbClr val="000000"/>
                </a:buClr>
              </a:pPr>
              <a:r>
                <a:rPr kumimoji="0" lang="ja-JP" altLang="en-US" sz="1200" b="1" kern="0">
                  <a:latin typeface="游ゴシック" panose="020B0400000000000000" pitchFamily="50" charset="-128"/>
                  <a:ea typeface="游ゴシック" panose="020B0400000000000000" pitchFamily="50" charset="-128"/>
                  <a:cs typeface="Arial"/>
                  <a:sym typeface="Arial"/>
                </a:rPr>
                <a:t>〇</a:t>
              </a:r>
              <a:endParaRPr kumimoji="0" lang="en-US" altLang="ja-JP" sz="1200" b="1" kern="0">
                <a:latin typeface="游ゴシック" panose="020B0400000000000000" pitchFamily="50" charset="-128"/>
                <a:ea typeface="游ゴシック" panose="020B0400000000000000" pitchFamily="50" charset="-128"/>
                <a:cs typeface="Arial"/>
                <a:sym typeface="Arial"/>
              </a:endParaRPr>
            </a:p>
          </p:txBody>
        </p:sp>
      </p:grpSp>
      <p:grpSp>
        <p:nvGrpSpPr>
          <p:cNvPr id="563" name="グループ化 562">
            <a:extLst>
              <a:ext uri="{FF2B5EF4-FFF2-40B4-BE49-F238E27FC236}">
                <a16:creationId xmlns:a16="http://schemas.microsoft.com/office/drawing/2014/main" id="{94FB6108-1FE1-CE24-232E-E7A234F8438B}"/>
              </a:ext>
            </a:extLst>
          </p:cNvPr>
          <p:cNvGrpSpPr/>
          <p:nvPr/>
        </p:nvGrpSpPr>
        <p:grpSpPr>
          <a:xfrm>
            <a:off x="6095445" y="2261663"/>
            <a:ext cx="1202139" cy="3858344"/>
            <a:chOff x="4686936" y="2257443"/>
            <a:chExt cx="1324130" cy="3858344"/>
          </a:xfrm>
        </p:grpSpPr>
        <p:sp>
          <p:nvSpPr>
            <p:cNvPr id="505" name="Google Shape;273;p24">
              <a:extLst>
                <a:ext uri="{FF2B5EF4-FFF2-40B4-BE49-F238E27FC236}">
                  <a16:creationId xmlns:a16="http://schemas.microsoft.com/office/drawing/2014/main" id="{DEF4942E-7F76-AB4D-2FA7-2FB1B4DC4C66}"/>
                </a:ext>
              </a:extLst>
            </p:cNvPr>
            <p:cNvSpPr/>
            <p:nvPr/>
          </p:nvSpPr>
          <p:spPr>
            <a:xfrm>
              <a:off x="4907075" y="5595367"/>
              <a:ext cx="1012012" cy="520420"/>
            </a:xfrm>
            <a:prstGeom prst="rect">
              <a:avLst/>
            </a:prstGeom>
            <a:solidFill>
              <a:srgbClr val="F2E6DA"/>
            </a:solidFill>
            <a:ln>
              <a:noFill/>
            </a:ln>
          </p:spPr>
          <p:txBody>
            <a:bodyPr spcFirstLastPara="1" wrap="square" lIns="121900" tIns="121900" rIns="121900" bIns="121900" anchor="ctr" anchorCtr="0">
              <a:noAutofit/>
            </a:bodyPr>
            <a:lstStyle/>
            <a:p>
              <a:pPr algn="ctr" defTabSz="1219170">
                <a:buClr>
                  <a:srgbClr val="000000"/>
                </a:buClr>
              </a:pPr>
              <a:endParaRPr kumimoji="0" sz="1200" kern="0">
                <a:latin typeface="游ゴシック" panose="020B0400000000000000" pitchFamily="50" charset="-128"/>
                <a:ea typeface="游ゴシック" panose="020B0400000000000000" pitchFamily="50" charset="-128"/>
                <a:cs typeface="Arial"/>
                <a:sym typeface="Arial"/>
              </a:endParaRPr>
            </a:p>
          </p:txBody>
        </p:sp>
        <p:sp>
          <p:nvSpPr>
            <p:cNvPr id="494" name="Google Shape;516;p32">
              <a:extLst>
                <a:ext uri="{FF2B5EF4-FFF2-40B4-BE49-F238E27FC236}">
                  <a16:creationId xmlns:a16="http://schemas.microsoft.com/office/drawing/2014/main" id="{1CC1C7B4-8CA9-FF69-C9CB-A6AAAE7CDF41}"/>
                </a:ext>
              </a:extLst>
            </p:cNvPr>
            <p:cNvSpPr txBox="1"/>
            <p:nvPr/>
          </p:nvSpPr>
          <p:spPr>
            <a:xfrm>
              <a:off x="4686936" y="2257443"/>
              <a:ext cx="1324130" cy="354203"/>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kumimoji="0" lang="ja-JP" altLang="en-US" sz="900" b="1" kern="0">
                  <a:latin typeface="游ゴシック" panose="020B0400000000000000" pitchFamily="50" charset="-128"/>
                  <a:ea typeface="游ゴシック" panose="020B0400000000000000" pitchFamily="50" charset="-128"/>
                  <a:cs typeface="Arial"/>
                  <a:sym typeface="Arial"/>
                </a:rPr>
                <a:t>レポートスライド</a:t>
              </a:r>
              <a:endParaRPr kumimoji="0" sz="900" b="1" kern="0">
                <a:latin typeface="游ゴシック" panose="020B0400000000000000" pitchFamily="50" charset="-128"/>
                <a:ea typeface="游ゴシック" panose="020B0400000000000000" pitchFamily="50" charset="-128"/>
                <a:cs typeface="Arial"/>
                <a:sym typeface="Arial"/>
              </a:endParaRPr>
            </a:p>
          </p:txBody>
        </p:sp>
        <p:sp>
          <p:nvSpPr>
            <p:cNvPr id="495" name="Google Shape;273;p24">
              <a:extLst>
                <a:ext uri="{FF2B5EF4-FFF2-40B4-BE49-F238E27FC236}">
                  <a16:creationId xmlns:a16="http://schemas.microsoft.com/office/drawing/2014/main" id="{AB6CA17F-7D91-8CD2-782E-7D8710978CD7}"/>
                </a:ext>
              </a:extLst>
            </p:cNvPr>
            <p:cNvSpPr/>
            <p:nvPr/>
          </p:nvSpPr>
          <p:spPr>
            <a:xfrm>
              <a:off x="4887811" y="2674962"/>
              <a:ext cx="1034450" cy="520420"/>
            </a:xfrm>
            <a:prstGeom prst="rect">
              <a:avLst/>
            </a:prstGeom>
            <a:solidFill>
              <a:srgbClr val="F2E6DA"/>
            </a:solidFill>
            <a:ln>
              <a:noFill/>
            </a:ln>
          </p:spPr>
          <p:txBody>
            <a:bodyPr spcFirstLastPara="1" wrap="square" lIns="121900" tIns="121900" rIns="121900" bIns="121900" anchor="ctr" anchorCtr="0">
              <a:noAutofit/>
            </a:bodyPr>
            <a:lstStyle/>
            <a:p>
              <a:pPr algn="ctr" defTabSz="1219170">
                <a:buClr>
                  <a:srgbClr val="000000"/>
                </a:buClr>
              </a:pPr>
              <a:endParaRPr kumimoji="0" sz="1200" kern="0">
                <a:latin typeface="游ゴシック" panose="020B0400000000000000" pitchFamily="50" charset="-128"/>
                <a:ea typeface="游ゴシック" panose="020B0400000000000000" pitchFamily="50" charset="-128"/>
                <a:cs typeface="Arial"/>
                <a:sym typeface="Arial"/>
              </a:endParaRPr>
            </a:p>
          </p:txBody>
        </p:sp>
        <p:sp>
          <p:nvSpPr>
            <p:cNvPr id="593" name="テキスト ボックス 592">
              <a:extLst>
                <a:ext uri="{FF2B5EF4-FFF2-40B4-BE49-F238E27FC236}">
                  <a16:creationId xmlns:a16="http://schemas.microsoft.com/office/drawing/2014/main" id="{76BDCCEC-1101-408C-9E6A-A6B330D776E3}"/>
                </a:ext>
              </a:extLst>
            </p:cNvPr>
            <p:cNvSpPr txBox="1"/>
            <p:nvPr/>
          </p:nvSpPr>
          <p:spPr>
            <a:xfrm>
              <a:off x="5259437" y="2781284"/>
              <a:ext cx="291197" cy="276999"/>
            </a:xfrm>
            <a:prstGeom prst="rect">
              <a:avLst/>
            </a:prstGeom>
            <a:solidFill>
              <a:srgbClr val="F2E6DA"/>
            </a:solidFill>
            <a:ln>
              <a:noFill/>
            </a:ln>
          </p:spPr>
          <p:txBody>
            <a:bodyPr wrap="none" rtlCol="0">
              <a:spAutoFit/>
            </a:bodyPr>
            <a:lstStyle/>
            <a:p>
              <a:pPr algn="ctr" defTabSz="1219170">
                <a:buClr>
                  <a:srgbClr val="000000"/>
                </a:buClr>
              </a:pPr>
              <a:r>
                <a:rPr kumimoji="0" lang="ja-JP" altLang="en-US" sz="1200" b="1" kern="0">
                  <a:latin typeface="游ゴシック" panose="020B0400000000000000" pitchFamily="50" charset="-128"/>
                  <a:ea typeface="游ゴシック" panose="020B0400000000000000" pitchFamily="50" charset="-128"/>
                  <a:cs typeface="Arial"/>
                  <a:sym typeface="Arial"/>
                </a:rPr>
                <a:t>〇</a:t>
              </a:r>
              <a:endParaRPr kumimoji="0" lang="en-US" altLang="ja-JP" sz="1200" b="1" kern="0">
                <a:latin typeface="游ゴシック" panose="020B0400000000000000" pitchFamily="50" charset="-128"/>
                <a:ea typeface="游ゴシック" panose="020B0400000000000000" pitchFamily="50" charset="-128"/>
                <a:cs typeface="Arial"/>
                <a:sym typeface="Arial"/>
              </a:endParaRPr>
            </a:p>
          </p:txBody>
        </p:sp>
        <p:sp>
          <p:nvSpPr>
            <p:cNvPr id="504" name="Google Shape;273;p24">
              <a:extLst>
                <a:ext uri="{FF2B5EF4-FFF2-40B4-BE49-F238E27FC236}">
                  <a16:creationId xmlns:a16="http://schemas.microsoft.com/office/drawing/2014/main" id="{238BA958-B688-9551-D417-95BADD7119C7}"/>
                </a:ext>
              </a:extLst>
            </p:cNvPr>
            <p:cNvSpPr/>
            <p:nvPr/>
          </p:nvSpPr>
          <p:spPr>
            <a:xfrm>
              <a:off x="4887811" y="3377767"/>
              <a:ext cx="1034450" cy="520420"/>
            </a:xfrm>
            <a:prstGeom prst="rect">
              <a:avLst/>
            </a:prstGeom>
            <a:solidFill>
              <a:srgbClr val="F2E6DA"/>
            </a:solidFill>
            <a:ln>
              <a:noFill/>
            </a:ln>
          </p:spPr>
          <p:txBody>
            <a:bodyPr spcFirstLastPara="1" wrap="square" lIns="121900" tIns="121900" rIns="121900" bIns="121900" anchor="ctr" anchorCtr="0">
              <a:noAutofit/>
            </a:bodyPr>
            <a:lstStyle/>
            <a:p>
              <a:pPr algn="ctr" defTabSz="1219170">
                <a:buClr>
                  <a:srgbClr val="000000"/>
                </a:buClr>
              </a:pPr>
              <a:endParaRPr kumimoji="0" sz="1200" kern="0">
                <a:latin typeface="游ゴシック" panose="020B0400000000000000" pitchFamily="50" charset="-128"/>
                <a:ea typeface="游ゴシック" panose="020B0400000000000000" pitchFamily="50" charset="-128"/>
                <a:cs typeface="Arial"/>
                <a:sym typeface="Arial"/>
              </a:endParaRPr>
            </a:p>
          </p:txBody>
        </p:sp>
        <p:sp>
          <p:nvSpPr>
            <p:cNvPr id="595" name="テキスト ボックス 594">
              <a:extLst>
                <a:ext uri="{FF2B5EF4-FFF2-40B4-BE49-F238E27FC236}">
                  <a16:creationId xmlns:a16="http://schemas.microsoft.com/office/drawing/2014/main" id="{DA27E31A-2A83-3EEA-448D-003C02A6F11E}"/>
                </a:ext>
              </a:extLst>
            </p:cNvPr>
            <p:cNvSpPr txBox="1"/>
            <p:nvPr/>
          </p:nvSpPr>
          <p:spPr>
            <a:xfrm>
              <a:off x="5259437" y="3484089"/>
              <a:ext cx="291197" cy="276999"/>
            </a:xfrm>
            <a:prstGeom prst="rect">
              <a:avLst/>
            </a:prstGeom>
            <a:solidFill>
              <a:srgbClr val="F2E6DA"/>
            </a:solidFill>
            <a:ln>
              <a:noFill/>
            </a:ln>
          </p:spPr>
          <p:txBody>
            <a:bodyPr wrap="none" rtlCol="0">
              <a:spAutoFit/>
            </a:bodyPr>
            <a:lstStyle/>
            <a:p>
              <a:pPr algn="ctr" defTabSz="1219170">
                <a:buClr>
                  <a:srgbClr val="000000"/>
                </a:buClr>
              </a:pPr>
              <a:r>
                <a:rPr kumimoji="0" lang="ja-JP" altLang="en-US" sz="1200" b="1" kern="0">
                  <a:latin typeface="游ゴシック" panose="020B0400000000000000" pitchFamily="50" charset="-128"/>
                  <a:ea typeface="游ゴシック" panose="020B0400000000000000" pitchFamily="50" charset="-128"/>
                  <a:cs typeface="Arial"/>
                  <a:sym typeface="Arial"/>
                </a:rPr>
                <a:t>〇</a:t>
              </a:r>
              <a:endParaRPr kumimoji="0" lang="en-US" altLang="ja-JP" sz="1200" b="1" kern="0">
                <a:latin typeface="游ゴシック" panose="020B0400000000000000" pitchFamily="50" charset="-128"/>
                <a:ea typeface="游ゴシック" panose="020B0400000000000000" pitchFamily="50" charset="-128"/>
                <a:cs typeface="Arial"/>
                <a:sym typeface="Arial"/>
              </a:endParaRPr>
            </a:p>
          </p:txBody>
        </p:sp>
        <p:sp>
          <p:nvSpPr>
            <p:cNvPr id="500" name="Google Shape;273;p24">
              <a:extLst>
                <a:ext uri="{FF2B5EF4-FFF2-40B4-BE49-F238E27FC236}">
                  <a16:creationId xmlns:a16="http://schemas.microsoft.com/office/drawing/2014/main" id="{A7B9D7E4-0B27-0AE5-D985-5C2650EA44CC}"/>
                </a:ext>
              </a:extLst>
            </p:cNvPr>
            <p:cNvSpPr/>
            <p:nvPr/>
          </p:nvSpPr>
          <p:spPr>
            <a:xfrm>
              <a:off x="4887811" y="4118658"/>
              <a:ext cx="1034450" cy="520420"/>
            </a:xfrm>
            <a:prstGeom prst="rect">
              <a:avLst/>
            </a:prstGeom>
            <a:solidFill>
              <a:srgbClr val="F2E6DA"/>
            </a:solidFill>
            <a:ln>
              <a:noFill/>
            </a:ln>
          </p:spPr>
          <p:txBody>
            <a:bodyPr spcFirstLastPara="1" wrap="square" lIns="121900" tIns="121900" rIns="121900" bIns="121900" anchor="ctr" anchorCtr="0">
              <a:noAutofit/>
            </a:bodyPr>
            <a:lstStyle/>
            <a:p>
              <a:pPr algn="ctr" defTabSz="1219170">
                <a:buClr>
                  <a:srgbClr val="000000"/>
                </a:buClr>
              </a:pPr>
              <a:endParaRPr kumimoji="0" sz="1200" kern="0">
                <a:latin typeface="游ゴシック" panose="020B0400000000000000" pitchFamily="50" charset="-128"/>
                <a:ea typeface="游ゴシック" panose="020B0400000000000000" pitchFamily="50" charset="-128"/>
                <a:cs typeface="Arial"/>
                <a:sym typeface="Arial"/>
              </a:endParaRPr>
            </a:p>
          </p:txBody>
        </p:sp>
        <p:sp>
          <p:nvSpPr>
            <p:cNvPr id="501" name="テキスト ボックス 500">
              <a:extLst>
                <a:ext uri="{FF2B5EF4-FFF2-40B4-BE49-F238E27FC236}">
                  <a16:creationId xmlns:a16="http://schemas.microsoft.com/office/drawing/2014/main" id="{91984106-C6A8-57CE-D829-58E4B8B2DE50}"/>
                </a:ext>
              </a:extLst>
            </p:cNvPr>
            <p:cNvSpPr txBox="1"/>
            <p:nvPr/>
          </p:nvSpPr>
          <p:spPr>
            <a:xfrm>
              <a:off x="5280473" y="4224980"/>
              <a:ext cx="249127" cy="276999"/>
            </a:xfrm>
            <a:prstGeom prst="rect">
              <a:avLst/>
            </a:prstGeom>
            <a:solidFill>
              <a:srgbClr val="F2E6DA"/>
            </a:solidFill>
            <a:ln>
              <a:noFill/>
            </a:ln>
          </p:spPr>
          <p:txBody>
            <a:bodyPr wrap="square" rtlCol="0">
              <a:spAutoFit/>
            </a:bodyPr>
            <a:lstStyle/>
            <a:p>
              <a:pPr algn="ctr" defTabSz="1219170">
                <a:buClr>
                  <a:srgbClr val="000000"/>
                </a:buClr>
              </a:pPr>
              <a:r>
                <a:rPr kumimoji="0" lang="ja-JP" altLang="en-US" sz="1200" b="1" kern="0">
                  <a:latin typeface="游ゴシック" panose="020B0400000000000000" pitchFamily="50" charset="-128"/>
                  <a:ea typeface="游ゴシック" panose="020B0400000000000000" pitchFamily="50" charset="-128"/>
                  <a:cs typeface="Arial"/>
                  <a:sym typeface="Arial"/>
                </a:rPr>
                <a:t>〇</a:t>
              </a:r>
              <a:endParaRPr kumimoji="0" lang="en-US" altLang="ja-JP" sz="1200" b="1" kern="0">
                <a:latin typeface="游ゴシック" panose="020B0400000000000000" pitchFamily="50" charset="-128"/>
                <a:ea typeface="游ゴシック" panose="020B0400000000000000" pitchFamily="50" charset="-128"/>
                <a:cs typeface="Arial"/>
                <a:sym typeface="Arial"/>
              </a:endParaRPr>
            </a:p>
          </p:txBody>
        </p:sp>
        <p:sp>
          <p:nvSpPr>
            <p:cNvPr id="502" name="Google Shape;273;p24">
              <a:extLst>
                <a:ext uri="{FF2B5EF4-FFF2-40B4-BE49-F238E27FC236}">
                  <a16:creationId xmlns:a16="http://schemas.microsoft.com/office/drawing/2014/main" id="{2185D32D-E8BC-291A-7468-292FCE1A1B80}"/>
                </a:ext>
              </a:extLst>
            </p:cNvPr>
            <p:cNvSpPr/>
            <p:nvPr/>
          </p:nvSpPr>
          <p:spPr>
            <a:xfrm>
              <a:off x="4887811" y="4863543"/>
              <a:ext cx="1034450" cy="520420"/>
            </a:xfrm>
            <a:prstGeom prst="rect">
              <a:avLst/>
            </a:prstGeom>
            <a:solidFill>
              <a:srgbClr val="F2E6DA"/>
            </a:solidFill>
            <a:ln>
              <a:noFill/>
            </a:ln>
          </p:spPr>
          <p:txBody>
            <a:bodyPr spcFirstLastPara="1" wrap="square" lIns="121900" tIns="121900" rIns="121900" bIns="121900" anchor="ctr" anchorCtr="0">
              <a:noAutofit/>
            </a:bodyPr>
            <a:lstStyle/>
            <a:p>
              <a:pPr algn="ctr" defTabSz="1219170">
                <a:buClr>
                  <a:srgbClr val="000000"/>
                </a:buClr>
              </a:pPr>
              <a:endParaRPr kumimoji="0" sz="1200" kern="0">
                <a:latin typeface="游ゴシック" panose="020B0400000000000000" pitchFamily="50" charset="-128"/>
                <a:ea typeface="游ゴシック" panose="020B0400000000000000" pitchFamily="50" charset="-128"/>
                <a:cs typeface="Arial"/>
                <a:sym typeface="Arial"/>
              </a:endParaRPr>
            </a:p>
          </p:txBody>
        </p:sp>
        <p:sp>
          <p:nvSpPr>
            <p:cNvPr id="503" name="テキスト ボックス 502">
              <a:extLst>
                <a:ext uri="{FF2B5EF4-FFF2-40B4-BE49-F238E27FC236}">
                  <a16:creationId xmlns:a16="http://schemas.microsoft.com/office/drawing/2014/main" id="{C82E0523-19B3-78D5-0E1B-F00598769B38}"/>
                </a:ext>
              </a:extLst>
            </p:cNvPr>
            <p:cNvSpPr txBox="1"/>
            <p:nvPr/>
          </p:nvSpPr>
          <p:spPr>
            <a:xfrm>
              <a:off x="5280473" y="4969865"/>
              <a:ext cx="249127" cy="276999"/>
            </a:xfrm>
            <a:prstGeom prst="rect">
              <a:avLst/>
            </a:prstGeom>
            <a:solidFill>
              <a:srgbClr val="F2E6DA"/>
            </a:solidFill>
            <a:ln>
              <a:noFill/>
            </a:ln>
          </p:spPr>
          <p:txBody>
            <a:bodyPr wrap="square" rtlCol="0">
              <a:spAutoFit/>
            </a:bodyPr>
            <a:lstStyle/>
            <a:p>
              <a:pPr algn="ctr" defTabSz="1219170">
                <a:buClr>
                  <a:srgbClr val="000000"/>
                </a:buClr>
              </a:pPr>
              <a:r>
                <a:rPr kumimoji="0" lang="ja-JP" altLang="en-US" sz="1200" b="1" kern="0">
                  <a:latin typeface="游ゴシック" panose="020B0400000000000000" pitchFamily="50" charset="-128"/>
                  <a:ea typeface="游ゴシック" panose="020B0400000000000000" pitchFamily="50" charset="-128"/>
                  <a:cs typeface="Arial"/>
                  <a:sym typeface="Arial"/>
                </a:rPr>
                <a:t>〇</a:t>
              </a:r>
              <a:endParaRPr kumimoji="0" lang="en-US" altLang="ja-JP" sz="1200" b="1" kern="0">
                <a:latin typeface="游ゴシック" panose="020B0400000000000000" pitchFamily="50" charset="-128"/>
                <a:ea typeface="游ゴシック" panose="020B0400000000000000" pitchFamily="50" charset="-128"/>
                <a:cs typeface="Arial"/>
                <a:sym typeface="Arial"/>
              </a:endParaRPr>
            </a:p>
          </p:txBody>
        </p:sp>
        <p:sp>
          <p:nvSpPr>
            <p:cNvPr id="506" name="テキスト ボックス 505">
              <a:extLst>
                <a:ext uri="{FF2B5EF4-FFF2-40B4-BE49-F238E27FC236}">
                  <a16:creationId xmlns:a16="http://schemas.microsoft.com/office/drawing/2014/main" id="{36DF9A38-C034-9C68-93A1-E3C6FAED2D6B}"/>
                </a:ext>
              </a:extLst>
            </p:cNvPr>
            <p:cNvSpPr txBox="1"/>
            <p:nvPr/>
          </p:nvSpPr>
          <p:spPr>
            <a:xfrm>
              <a:off x="5288518" y="5701689"/>
              <a:ext cx="249127" cy="276999"/>
            </a:xfrm>
            <a:prstGeom prst="rect">
              <a:avLst/>
            </a:prstGeom>
            <a:solidFill>
              <a:srgbClr val="F2E6DA"/>
            </a:solidFill>
            <a:ln>
              <a:noFill/>
            </a:ln>
          </p:spPr>
          <p:txBody>
            <a:bodyPr wrap="square" rtlCol="0">
              <a:spAutoFit/>
            </a:bodyPr>
            <a:lstStyle/>
            <a:p>
              <a:pPr algn="ctr" defTabSz="1219170">
                <a:buClr>
                  <a:srgbClr val="000000"/>
                </a:buClr>
              </a:pPr>
              <a:r>
                <a:rPr kumimoji="0" lang="ja-JP" altLang="en-US" sz="1200" b="1" kern="0">
                  <a:latin typeface="游ゴシック" panose="020B0400000000000000" pitchFamily="50" charset="-128"/>
                  <a:ea typeface="游ゴシック" panose="020B0400000000000000" pitchFamily="50" charset="-128"/>
                  <a:cs typeface="Arial"/>
                  <a:sym typeface="Arial"/>
                </a:rPr>
                <a:t>〇</a:t>
              </a:r>
              <a:endParaRPr kumimoji="0" lang="en-US" altLang="ja-JP" sz="1200" b="1" kern="0">
                <a:latin typeface="游ゴシック" panose="020B0400000000000000" pitchFamily="50" charset="-128"/>
                <a:ea typeface="游ゴシック" panose="020B0400000000000000" pitchFamily="50" charset="-128"/>
                <a:cs typeface="Arial"/>
                <a:sym typeface="Arial"/>
              </a:endParaRPr>
            </a:p>
          </p:txBody>
        </p:sp>
      </p:grpSp>
      <p:sp>
        <p:nvSpPr>
          <p:cNvPr id="560" name="Google Shape;442;p31">
            <a:extLst>
              <a:ext uri="{FF2B5EF4-FFF2-40B4-BE49-F238E27FC236}">
                <a16:creationId xmlns:a16="http://schemas.microsoft.com/office/drawing/2014/main" id="{A8BC2C2B-9154-AFE3-07E7-51A0C1C65499}"/>
              </a:ext>
            </a:extLst>
          </p:cNvPr>
          <p:cNvSpPr/>
          <p:nvPr/>
        </p:nvSpPr>
        <p:spPr>
          <a:xfrm>
            <a:off x="5294238" y="1964001"/>
            <a:ext cx="1937083" cy="269643"/>
          </a:xfrm>
          <a:prstGeom prst="homePlate">
            <a:avLst>
              <a:gd name="adj" fmla="val 0"/>
            </a:avLst>
          </a:prstGeom>
          <a:solidFill>
            <a:schemeClr val="bg1">
              <a:lumMod val="50000"/>
              <a:alpha val="60000"/>
            </a:schemeClr>
          </a:solidFill>
          <a:ln>
            <a:noFill/>
          </a:ln>
        </p:spPr>
        <p:txBody>
          <a:bodyPr spcFirstLastPara="1" wrap="square" lIns="0" tIns="0" rIns="0" bIns="0" anchor="ctr" anchorCtr="1">
            <a:noAutofit/>
          </a:bodyPr>
          <a:lstStyle/>
          <a:p>
            <a:pPr algn="ctr" defTabSz="1219170">
              <a:buClr>
                <a:srgbClr val="FFFFFF"/>
              </a:buClr>
              <a:buSzPts val="700"/>
            </a:pPr>
            <a:r>
              <a:rPr kumimoji="0" lang="ja-JP" altLang="en-US" sz="1100" b="1" kern="0">
                <a:solidFill>
                  <a:srgbClr val="FFFFFF"/>
                </a:solidFill>
                <a:latin typeface="游ゴシック" panose="020B0400000000000000" pitchFamily="50" charset="-128"/>
                <a:ea typeface="游ゴシック" panose="020B0400000000000000" pitchFamily="50" charset="-128"/>
                <a:cs typeface="Meiryo"/>
                <a:sym typeface="Meiryo"/>
              </a:rPr>
              <a:t>回答集計レポート</a:t>
            </a:r>
            <a:endParaRPr kumimoji="0" lang="en-US" altLang="ja-JP" sz="1100" b="1" kern="0">
              <a:solidFill>
                <a:srgbClr val="FFFFFF"/>
              </a:solidFill>
              <a:latin typeface="游ゴシック" panose="020B0400000000000000" pitchFamily="50" charset="-128"/>
              <a:ea typeface="游ゴシック" panose="020B0400000000000000" pitchFamily="50" charset="-128"/>
              <a:cs typeface="Meiryo"/>
              <a:sym typeface="Meiryo"/>
            </a:endParaRPr>
          </a:p>
        </p:txBody>
      </p:sp>
      <p:grpSp>
        <p:nvGrpSpPr>
          <p:cNvPr id="571" name="グループ化 570">
            <a:extLst>
              <a:ext uri="{FF2B5EF4-FFF2-40B4-BE49-F238E27FC236}">
                <a16:creationId xmlns:a16="http://schemas.microsoft.com/office/drawing/2014/main" id="{227F40AC-EC31-CE8A-48D7-376B6B4259DC}"/>
              </a:ext>
            </a:extLst>
          </p:cNvPr>
          <p:cNvGrpSpPr/>
          <p:nvPr/>
        </p:nvGrpSpPr>
        <p:grpSpPr>
          <a:xfrm>
            <a:off x="7276065" y="1964001"/>
            <a:ext cx="2363905" cy="4151786"/>
            <a:chOff x="7257371" y="1964001"/>
            <a:chExt cx="2363905" cy="4151786"/>
          </a:xfrm>
        </p:grpSpPr>
        <p:sp>
          <p:nvSpPr>
            <p:cNvPr id="24" name="Google Shape;516;p32">
              <a:extLst>
                <a:ext uri="{FF2B5EF4-FFF2-40B4-BE49-F238E27FC236}">
                  <a16:creationId xmlns:a16="http://schemas.microsoft.com/office/drawing/2014/main" id="{01437C84-7174-4450-A440-8D0F708760FA}"/>
                </a:ext>
              </a:extLst>
            </p:cNvPr>
            <p:cNvSpPr txBox="1"/>
            <p:nvPr/>
          </p:nvSpPr>
          <p:spPr>
            <a:xfrm>
              <a:off x="8470246" y="2181430"/>
              <a:ext cx="1092590" cy="354203"/>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kumimoji="0" lang="ja-JP" altLang="en-US" sz="900" b="1" kern="0">
                  <a:latin typeface="游ゴシック" panose="020B0400000000000000" pitchFamily="50" charset="-128"/>
                  <a:ea typeface="游ゴシック" panose="020B0400000000000000" pitchFamily="50" charset="-128"/>
                  <a:cs typeface="Arial"/>
                  <a:sym typeface="Arial"/>
                </a:rPr>
                <a:t>アンケートへの集客・配信</a:t>
              </a:r>
              <a:endParaRPr kumimoji="0" sz="900" b="1" kern="0">
                <a:latin typeface="游ゴシック" panose="020B0400000000000000" pitchFamily="50" charset="-128"/>
                <a:ea typeface="游ゴシック" panose="020B0400000000000000" pitchFamily="50" charset="-128"/>
                <a:cs typeface="Arial"/>
                <a:sym typeface="Arial"/>
              </a:endParaRPr>
            </a:p>
          </p:txBody>
        </p:sp>
        <p:sp>
          <p:nvSpPr>
            <p:cNvPr id="25" name="Google Shape;273;p24">
              <a:extLst>
                <a:ext uri="{FF2B5EF4-FFF2-40B4-BE49-F238E27FC236}">
                  <a16:creationId xmlns:a16="http://schemas.microsoft.com/office/drawing/2014/main" id="{C72F8719-D3F1-742A-BF4F-3987AE166690}"/>
                </a:ext>
              </a:extLst>
            </p:cNvPr>
            <p:cNvSpPr/>
            <p:nvPr/>
          </p:nvSpPr>
          <p:spPr>
            <a:xfrm>
              <a:off x="8502790" y="2674962"/>
              <a:ext cx="1109853" cy="520420"/>
            </a:xfrm>
            <a:prstGeom prst="rect">
              <a:avLst/>
            </a:prstGeom>
            <a:solidFill>
              <a:schemeClr val="bg1"/>
            </a:solidFill>
            <a:ln>
              <a:solidFill>
                <a:schemeClr val="bg2"/>
              </a:solidFill>
            </a:ln>
          </p:spPr>
          <p:txBody>
            <a:bodyPr spcFirstLastPara="1" wrap="square" lIns="121900" tIns="121900" rIns="121900" bIns="121900" anchor="ctr" anchorCtr="0">
              <a:noAutofit/>
            </a:bodyPr>
            <a:lstStyle/>
            <a:p>
              <a:pPr algn="ctr" defTabSz="1219170">
                <a:buClr>
                  <a:srgbClr val="000000"/>
                </a:buClr>
              </a:pPr>
              <a:endParaRPr kumimoji="0" sz="1200" kern="0">
                <a:solidFill>
                  <a:srgbClr val="000000"/>
                </a:solidFill>
                <a:latin typeface="游ゴシック" panose="020B0400000000000000" pitchFamily="50" charset="-128"/>
                <a:ea typeface="游ゴシック" panose="020B0400000000000000" pitchFamily="50" charset="-128"/>
                <a:cs typeface="Arial"/>
                <a:sym typeface="Arial"/>
              </a:endParaRPr>
            </a:p>
          </p:txBody>
        </p:sp>
        <p:sp>
          <p:nvSpPr>
            <p:cNvPr id="28" name="テキスト ボックス 27">
              <a:extLst>
                <a:ext uri="{FF2B5EF4-FFF2-40B4-BE49-F238E27FC236}">
                  <a16:creationId xmlns:a16="http://schemas.microsoft.com/office/drawing/2014/main" id="{7AD39C8C-F0B9-56B4-C45E-75F3F40D409B}"/>
                </a:ext>
              </a:extLst>
            </p:cNvPr>
            <p:cNvSpPr txBox="1"/>
            <p:nvPr/>
          </p:nvSpPr>
          <p:spPr>
            <a:xfrm>
              <a:off x="8901506" y="2781284"/>
              <a:ext cx="312423" cy="276999"/>
            </a:xfrm>
            <a:prstGeom prst="rect">
              <a:avLst/>
            </a:prstGeom>
            <a:noFill/>
            <a:ln>
              <a:noFill/>
            </a:ln>
          </p:spPr>
          <p:txBody>
            <a:bodyPr wrap="none" rtlCol="0">
              <a:spAutoFit/>
            </a:bodyPr>
            <a:lstStyle/>
            <a:p>
              <a:pPr algn="ctr" defTabSz="1219170">
                <a:buClr>
                  <a:srgbClr val="000000"/>
                </a:buClr>
              </a:pPr>
              <a:r>
                <a:rPr kumimoji="0" lang="ja-JP" altLang="en-US" sz="1200" b="1" kern="0">
                  <a:solidFill>
                    <a:srgbClr val="000000"/>
                  </a:solidFill>
                  <a:latin typeface="游ゴシック" panose="020B0400000000000000" pitchFamily="50" charset="-128"/>
                  <a:ea typeface="游ゴシック" panose="020B0400000000000000" pitchFamily="50" charset="-128"/>
                  <a:cs typeface="Arial"/>
                  <a:sym typeface="Arial"/>
                </a:rPr>
                <a:t>✕</a:t>
              </a:r>
              <a:endParaRPr kumimoji="0" lang="en-US" altLang="ja-JP" sz="1200" b="1" kern="0">
                <a:solidFill>
                  <a:srgbClr val="000000"/>
                </a:solidFill>
                <a:latin typeface="游ゴシック" panose="020B0400000000000000" pitchFamily="50" charset="-128"/>
                <a:ea typeface="游ゴシック" panose="020B0400000000000000" pitchFamily="50" charset="-128"/>
                <a:cs typeface="Arial"/>
                <a:sym typeface="Arial"/>
              </a:endParaRPr>
            </a:p>
          </p:txBody>
        </p:sp>
        <p:sp>
          <p:nvSpPr>
            <p:cNvPr id="481" name="Google Shape;273;p24">
              <a:extLst>
                <a:ext uri="{FF2B5EF4-FFF2-40B4-BE49-F238E27FC236}">
                  <a16:creationId xmlns:a16="http://schemas.microsoft.com/office/drawing/2014/main" id="{6DFE687F-317B-CF7F-8AF3-ECDBE65FE59C}"/>
                </a:ext>
              </a:extLst>
            </p:cNvPr>
            <p:cNvSpPr/>
            <p:nvPr/>
          </p:nvSpPr>
          <p:spPr>
            <a:xfrm>
              <a:off x="8502790" y="3377767"/>
              <a:ext cx="1109853" cy="520420"/>
            </a:xfrm>
            <a:prstGeom prst="rect">
              <a:avLst/>
            </a:prstGeom>
            <a:solidFill>
              <a:srgbClr val="F2E6DA"/>
            </a:solidFill>
            <a:ln>
              <a:noFill/>
            </a:ln>
          </p:spPr>
          <p:txBody>
            <a:bodyPr spcFirstLastPara="1" wrap="square" lIns="121900" tIns="121900" rIns="121900" bIns="121900" anchor="ctr" anchorCtr="0">
              <a:noAutofit/>
            </a:bodyPr>
            <a:lstStyle/>
            <a:p>
              <a:pPr algn="ctr" defTabSz="1219170">
                <a:buClr>
                  <a:srgbClr val="000000"/>
                </a:buClr>
              </a:pPr>
              <a:endParaRPr kumimoji="0" sz="1200" kern="0">
                <a:latin typeface="游ゴシック" panose="020B0400000000000000" pitchFamily="50" charset="-128"/>
                <a:ea typeface="游ゴシック" panose="020B0400000000000000" pitchFamily="50" charset="-128"/>
                <a:cs typeface="Arial"/>
                <a:sym typeface="Arial"/>
              </a:endParaRPr>
            </a:p>
          </p:txBody>
        </p:sp>
        <p:sp>
          <p:nvSpPr>
            <p:cNvPr id="482" name="テキスト ボックス 481">
              <a:extLst>
                <a:ext uri="{FF2B5EF4-FFF2-40B4-BE49-F238E27FC236}">
                  <a16:creationId xmlns:a16="http://schemas.microsoft.com/office/drawing/2014/main" id="{02AC06AE-961E-C97C-7D43-12A27E356E73}"/>
                </a:ext>
              </a:extLst>
            </p:cNvPr>
            <p:cNvSpPr txBox="1"/>
            <p:nvPr/>
          </p:nvSpPr>
          <p:spPr>
            <a:xfrm>
              <a:off x="8639514" y="3484089"/>
              <a:ext cx="836409" cy="276999"/>
            </a:xfrm>
            <a:prstGeom prst="rect">
              <a:avLst/>
            </a:prstGeom>
            <a:solidFill>
              <a:srgbClr val="F2E6DA"/>
            </a:solidFill>
            <a:ln>
              <a:noFill/>
            </a:ln>
          </p:spPr>
          <p:txBody>
            <a:bodyPr wrap="square" rtlCol="0">
              <a:spAutoFit/>
            </a:bodyPr>
            <a:lstStyle/>
            <a:p>
              <a:pPr algn="ctr" defTabSz="1219170">
                <a:buClr>
                  <a:srgbClr val="000000"/>
                </a:buClr>
              </a:pPr>
              <a:r>
                <a:rPr kumimoji="0" lang="ja-JP" altLang="en-US" sz="1200" b="1" kern="0">
                  <a:latin typeface="游ゴシック" panose="020B0400000000000000" pitchFamily="50" charset="-128"/>
                  <a:ea typeface="游ゴシック" panose="020B0400000000000000" pitchFamily="50" charset="-128"/>
                  <a:cs typeface="Arial"/>
                  <a:sym typeface="Arial"/>
                </a:rPr>
                <a:t>〇　　</a:t>
              </a:r>
              <a:endParaRPr kumimoji="0" lang="en-US" altLang="ja-JP" sz="1200" b="1" kern="0">
                <a:latin typeface="游ゴシック" panose="020B0400000000000000" pitchFamily="50" charset="-128"/>
                <a:ea typeface="游ゴシック" panose="020B0400000000000000" pitchFamily="50" charset="-128"/>
                <a:cs typeface="Arial"/>
                <a:sym typeface="Arial"/>
              </a:endParaRPr>
            </a:p>
          </p:txBody>
        </p:sp>
        <p:sp>
          <p:nvSpPr>
            <p:cNvPr id="29" name="Google Shape;273;p24">
              <a:extLst>
                <a:ext uri="{FF2B5EF4-FFF2-40B4-BE49-F238E27FC236}">
                  <a16:creationId xmlns:a16="http://schemas.microsoft.com/office/drawing/2014/main" id="{6BC954FE-13EB-F141-DD28-29E704927817}"/>
                </a:ext>
              </a:extLst>
            </p:cNvPr>
            <p:cNvSpPr/>
            <p:nvPr/>
          </p:nvSpPr>
          <p:spPr>
            <a:xfrm>
              <a:off x="8502790" y="4118658"/>
              <a:ext cx="1109853" cy="520420"/>
            </a:xfrm>
            <a:prstGeom prst="rect">
              <a:avLst/>
            </a:prstGeom>
            <a:solidFill>
              <a:srgbClr val="F2E6DA"/>
            </a:solidFill>
            <a:ln>
              <a:noFill/>
            </a:ln>
          </p:spPr>
          <p:txBody>
            <a:bodyPr spcFirstLastPara="1" wrap="square" lIns="121900" tIns="121900" rIns="121900" bIns="121900" anchor="ctr" anchorCtr="0">
              <a:noAutofit/>
            </a:bodyPr>
            <a:lstStyle/>
            <a:p>
              <a:pPr algn="ctr" defTabSz="1219170">
                <a:buClr>
                  <a:srgbClr val="000000"/>
                </a:buClr>
              </a:pPr>
              <a:endParaRPr kumimoji="0" sz="1200" kern="0">
                <a:latin typeface="游ゴシック" panose="020B0400000000000000" pitchFamily="50" charset="-128"/>
                <a:ea typeface="游ゴシック" panose="020B0400000000000000" pitchFamily="50" charset="-128"/>
                <a:cs typeface="Arial"/>
                <a:sym typeface="Arial"/>
              </a:endParaRPr>
            </a:p>
          </p:txBody>
        </p:sp>
        <p:sp>
          <p:nvSpPr>
            <p:cNvPr id="30" name="テキスト ボックス 29">
              <a:extLst>
                <a:ext uri="{FF2B5EF4-FFF2-40B4-BE49-F238E27FC236}">
                  <a16:creationId xmlns:a16="http://schemas.microsoft.com/office/drawing/2014/main" id="{0340C1D6-B4F8-0475-9E33-E57BD7A231F9}"/>
                </a:ext>
              </a:extLst>
            </p:cNvPr>
            <p:cNvSpPr txBox="1"/>
            <p:nvPr/>
          </p:nvSpPr>
          <p:spPr>
            <a:xfrm>
              <a:off x="8646355" y="4224980"/>
              <a:ext cx="822728" cy="276999"/>
            </a:xfrm>
            <a:prstGeom prst="rect">
              <a:avLst/>
            </a:prstGeom>
            <a:solidFill>
              <a:srgbClr val="F2E6DA"/>
            </a:solidFill>
            <a:ln>
              <a:noFill/>
            </a:ln>
          </p:spPr>
          <p:txBody>
            <a:bodyPr wrap="square" rtlCol="0">
              <a:spAutoFit/>
            </a:bodyPr>
            <a:lstStyle/>
            <a:p>
              <a:pPr algn="ctr" defTabSz="1219170">
                <a:buClr>
                  <a:srgbClr val="000000"/>
                </a:buClr>
              </a:pPr>
              <a:r>
                <a:rPr kumimoji="0" lang="ja-JP" altLang="en-US" sz="1200" b="1" kern="0">
                  <a:latin typeface="游ゴシック" panose="020B0400000000000000" pitchFamily="50" charset="-128"/>
                  <a:ea typeface="游ゴシック" panose="020B0400000000000000" pitchFamily="50" charset="-128"/>
                  <a:cs typeface="Arial"/>
                  <a:sym typeface="Arial"/>
                </a:rPr>
                <a:t>〇</a:t>
              </a:r>
              <a:endParaRPr kumimoji="0" lang="en-US" altLang="ja-JP" sz="1200" b="1" kern="0">
                <a:latin typeface="游ゴシック" panose="020B0400000000000000" pitchFamily="50" charset="-128"/>
                <a:ea typeface="游ゴシック" panose="020B0400000000000000" pitchFamily="50" charset="-128"/>
                <a:cs typeface="Arial"/>
                <a:sym typeface="Arial"/>
              </a:endParaRPr>
            </a:p>
          </p:txBody>
        </p:sp>
        <p:sp>
          <p:nvSpPr>
            <p:cNvPr id="31" name="Google Shape;273;p24">
              <a:extLst>
                <a:ext uri="{FF2B5EF4-FFF2-40B4-BE49-F238E27FC236}">
                  <a16:creationId xmlns:a16="http://schemas.microsoft.com/office/drawing/2014/main" id="{95F82ABA-A0E9-B487-AA7F-E58939B84DA1}"/>
                </a:ext>
              </a:extLst>
            </p:cNvPr>
            <p:cNvSpPr/>
            <p:nvPr/>
          </p:nvSpPr>
          <p:spPr>
            <a:xfrm>
              <a:off x="8502790" y="4863543"/>
              <a:ext cx="1109853" cy="520420"/>
            </a:xfrm>
            <a:prstGeom prst="rect">
              <a:avLst/>
            </a:prstGeom>
            <a:solidFill>
              <a:srgbClr val="F2E6DA"/>
            </a:solidFill>
            <a:ln>
              <a:noFill/>
            </a:ln>
          </p:spPr>
          <p:txBody>
            <a:bodyPr spcFirstLastPara="1" wrap="square" lIns="121900" tIns="121900" rIns="121900" bIns="121900" anchor="ctr" anchorCtr="0">
              <a:noAutofit/>
            </a:bodyPr>
            <a:lstStyle/>
            <a:p>
              <a:pPr algn="ctr" defTabSz="1219170">
                <a:buClr>
                  <a:srgbClr val="000000"/>
                </a:buClr>
              </a:pPr>
              <a:endParaRPr kumimoji="0" sz="1200" kern="0">
                <a:latin typeface="游ゴシック" panose="020B0400000000000000" pitchFamily="50" charset="-128"/>
                <a:ea typeface="游ゴシック" panose="020B0400000000000000" pitchFamily="50" charset="-128"/>
                <a:cs typeface="Arial"/>
                <a:sym typeface="Arial"/>
              </a:endParaRPr>
            </a:p>
          </p:txBody>
        </p:sp>
        <p:sp>
          <p:nvSpPr>
            <p:cNvPr id="480" name="テキスト ボックス 479">
              <a:extLst>
                <a:ext uri="{FF2B5EF4-FFF2-40B4-BE49-F238E27FC236}">
                  <a16:creationId xmlns:a16="http://schemas.microsoft.com/office/drawing/2014/main" id="{850E4D70-41BD-3387-EFE9-0547267E880E}"/>
                </a:ext>
              </a:extLst>
            </p:cNvPr>
            <p:cNvSpPr txBox="1"/>
            <p:nvPr/>
          </p:nvSpPr>
          <p:spPr>
            <a:xfrm>
              <a:off x="8646355" y="4969865"/>
              <a:ext cx="822728" cy="276999"/>
            </a:xfrm>
            <a:prstGeom prst="rect">
              <a:avLst/>
            </a:prstGeom>
            <a:solidFill>
              <a:srgbClr val="F2E6DA"/>
            </a:solidFill>
            <a:ln>
              <a:noFill/>
            </a:ln>
          </p:spPr>
          <p:txBody>
            <a:bodyPr wrap="square" rtlCol="0">
              <a:spAutoFit/>
            </a:bodyPr>
            <a:lstStyle/>
            <a:p>
              <a:pPr algn="ctr" defTabSz="1219170">
                <a:buClr>
                  <a:srgbClr val="000000"/>
                </a:buClr>
              </a:pPr>
              <a:r>
                <a:rPr kumimoji="0" lang="ja-JP" altLang="en-US" sz="1200" b="1" kern="0">
                  <a:latin typeface="游ゴシック" panose="020B0400000000000000" pitchFamily="50" charset="-128"/>
                  <a:ea typeface="游ゴシック" panose="020B0400000000000000" pitchFamily="50" charset="-128"/>
                  <a:cs typeface="Arial"/>
                  <a:sym typeface="Arial"/>
                </a:rPr>
                <a:t>〇</a:t>
              </a:r>
              <a:endParaRPr kumimoji="0" lang="en-US" altLang="ja-JP" sz="1200" b="1" kern="0">
                <a:latin typeface="游ゴシック" panose="020B0400000000000000" pitchFamily="50" charset="-128"/>
                <a:ea typeface="游ゴシック" panose="020B0400000000000000" pitchFamily="50" charset="-128"/>
                <a:cs typeface="Arial"/>
                <a:sym typeface="Arial"/>
              </a:endParaRPr>
            </a:p>
          </p:txBody>
        </p:sp>
        <p:sp>
          <p:nvSpPr>
            <p:cNvPr id="26" name="Google Shape;273;p24">
              <a:extLst>
                <a:ext uri="{FF2B5EF4-FFF2-40B4-BE49-F238E27FC236}">
                  <a16:creationId xmlns:a16="http://schemas.microsoft.com/office/drawing/2014/main" id="{9CBAFE99-BC39-A3B3-B8FA-47749032D872}"/>
                </a:ext>
              </a:extLst>
            </p:cNvPr>
            <p:cNvSpPr/>
            <p:nvPr/>
          </p:nvSpPr>
          <p:spPr>
            <a:xfrm>
              <a:off x="8511423" y="5595367"/>
              <a:ext cx="1109853" cy="520420"/>
            </a:xfrm>
            <a:prstGeom prst="rect">
              <a:avLst/>
            </a:prstGeom>
            <a:solidFill>
              <a:srgbClr val="F2E6DA"/>
            </a:solidFill>
            <a:ln>
              <a:noFill/>
            </a:ln>
          </p:spPr>
          <p:txBody>
            <a:bodyPr spcFirstLastPara="1" wrap="square" lIns="121900" tIns="121900" rIns="121900" bIns="121900" anchor="ctr" anchorCtr="0">
              <a:noAutofit/>
            </a:bodyPr>
            <a:lstStyle/>
            <a:p>
              <a:pPr algn="ctr" defTabSz="1219170">
                <a:buClr>
                  <a:srgbClr val="000000"/>
                </a:buClr>
              </a:pPr>
              <a:endParaRPr kumimoji="0" sz="1200" kern="0">
                <a:latin typeface="游ゴシック" panose="020B0400000000000000" pitchFamily="50" charset="-128"/>
                <a:ea typeface="游ゴシック" panose="020B0400000000000000" pitchFamily="50" charset="-128"/>
                <a:cs typeface="Arial"/>
                <a:sym typeface="Arial"/>
              </a:endParaRPr>
            </a:p>
          </p:txBody>
        </p:sp>
        <p:sp>
          <p:nvSpPr>
            <p:cNvPr id="27" name="テキスト ボックス 26">
              <a:extLst>
                <a:ext uri="{FF2B5EF4-FFF2-40B4-BE49-F238E27FC236}">
                  <a16:creationId xmlns:a16="http://schemas.microsoft.com/office/drawing/2014/main" id="{81D9A1A2-1CF5-3079-F2DB-3E81EE85BD66}"/>
                </a:ext>
              </a:extLst>
            </p:cNvPr>
            <p:cNvSpPr txBox="1"/>
            <p:nvPr/>
          </p:nvSpPr>
          <p:spPr>
            <a:xfrm>
              <a:off x="8654987" y="5701689"/>
              <a:ext cx="822728" cy="276999"/>
            </a:xfrm>
            <a:prstGeom prst="rect">
              <a:avLst/>
            </a:prstGeom>
            <a:solidFill>
              <a:srgbClr val="F2E6DA"/>
            </a:solidFill>
            <a:ln>
              <a:noFill/>
            </a:ln>
          </p:spPr>
          <p:txBody>
            <a:bodyPr wrap="square" rtlCol="0">
              <a:spAutoFit/>
            </a:bodyPr>
            <a:lstStyle/>
            <a:p>
              <a:pPr algn="ctr" defTabSz="1219170">
                <a:buClr>
                  <a:srgbClr val="000000"/>
                </a:buClr>
              </a:pPr>
              <a:r>
                <a:rPr kumimoji="0" lang="ja-JP" altLang="en-US" sz="1200" b="1" kern="0">
                  <a:latin typeface="游ゴシック" panose="020B0400000000000000" pitchFamily="50" charset="-128"/>
                  <a:ea typeface="游ゴシック" panose="020B0400000000000000" pitchFamily="50" charset="-128"/>
                  <a:cs typeface="Arial"/>
                  <a:sym typeface="Arial"/>
                </a:rPr>
                <a:t>〇</a:t>
              </a:r>
              <a:endParaRPr kumimoji="0" lang="en-US" altLang="ja-JP" sz="1200" b="1" kern="0">
                <a:latin typeface="游ゴシック" panose="020B0400000000000000" pitchFamily="50" charset="-128"/>
                <a:ea typeface="游ゴシック" panose="020B0400000000000000" pitchFamily="50" charset="-128"/>
                <a:cs typeface="Arial"/>
                <a:sym typeface="Arial"/>
              </a:endParaRPr>
            </a:p>
          </p:txBody>
        </p:sp>
        <p:sp>
          <p:nvSpPr>
            <p:cNvPr id="509" name="Google Shape;516;p32">
              <a:extLst>
                <a:ext uri="{FF2B5EF4-FFF2-40B4-BE49-F238E27FC236}">
                  <a16:creationId xmlns:a16="http://schemas.microsoft.com/office/drawing/2014/main" id="{0F5B817C-7242-60D8-5AE8-4ED6BAD2C334}"/>
                </a:ext>
              </a:extLst>
            </p:cNvPr>
            <p:cNvSpPr txBox="1"/>
            <p:nvPr/>
          </p:nvSpPr>
          <p:spPr>
            <a:xfrm>
              <a:off x="7257371" y="2261170"/>
              <a:ext cx="1092590" cy="354203"/>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kumimoji="0" lang="ja-JP" altLang="en-US" sz="900" b="1" kern="0">
                  <a:latin typeface="游ゴシック" panose="020B0400000000000000" pitchFamily="50" charset="-128"/>
                  <a:ea typeface="游ゴシック" panose="020B0400000000000000" pitchFamily="50" charset="-128"/>
                  <a:cs typeface="Arial"/>
                  <a:sym typeface="Arial"/>
                </a:rPr>
                <a:t>件数保証</a:t>
              </a:r>
              <a:endParaRPr kumimoji="0" sz="900" b="1" kern="0">
                <a:latin typeface="游ゴシック" panose="020B0400000000000000" pitchFamily="50" charset="-128"/>
                <a:ea typeface="游ゴシック" panose="020B0400000000000000" pitchFamily="50" charset="-128"/>
                <a:cs typeface="Arial"/>
                <a:sym typeface="Arial"/>
              </a:endParaRPr>
            </a:p>
          </p:txBody>
        </p:sp>
        <p:sp>
          <p:nvSpPr>
            <p:cNvPr id="510" name="Google Shape;273;p24">
              <a:extLst>
                <a:ext uri="{FF2B5EF4-FFF2-40B4-BE49-F238E27FC236}">
                  <a16:creationId xmlns:a16="http://schemas.microsoft.com/office/drawing/2014/main" id="{560ED5AB-E871-6C40-055D-48E4C97ABA0F}"/>
                </a:ext>
              </a:extLst>
            </p:cNvPr>
            <p:cNvSpPr/>
            <p:nvPr/>
          </p:nvSpPr>
          <p:spPr>
            <a:xfrm>
              <a:off x="7284124" y="2674962"/>
              <a:ext cx="1109853" cy="520420"/>
            </a:xfrm>
            <a:prstGeom prst="rect">
              <a:avLst/>
            </a:prstGeom>
            <a:solidFill>
              <a:schemeClr val="bg1"/>
            </a:solidFill>
            <a:ln>
              <a:solidFill>
                <a:schemeClr val="bg2"/>
              </a:solidFill>
            </a:ln>
          </p:spPr>
          <p:txBody>
            <a:bodyPr spcFirstLastPara="1" wrap="square" lIns="121900" tIns="121900" rIns="121900" bIns="121900" anchor="ctr" anchorCtr="0">
              <a:noAutofit/>
            </a:bodyPr>
            <a:lstStyle/>
            <a:p>
              <a:pPr algn="ctr" defTabSz="1219170">
                <a:buClr>
                  <a:srgbClr val="000000"/>
                </a:buClr>
              </a:pPr>
              <a:endParaRPr kumimoji="0" sz="1200" kern="0">
                <a:solidFill>
                  <a:srgbClr val="000000"/>
                </a:solidFill>
                <a:latin typeface="游ゴシック" panose="020B0400000000000000" pitchFamily="50" charset="-128"/>
                <a:ea typeface="游ゴシック" panose="020B0400000000000000" pitchFamily="50" charset="-128"/>
                <a:cs typeface="Arial"/>
                <a:sym typeface="Arial"/>
              </a:endParaRPr>
            </a:p>
          </p:txBody>
        </p:sp>
        <p:sp>
          <p:nvSpPr>
            <p:cNvPr id="511" name="テキスト ボックス 510">
              <a:extLst>
                <a:ext uri="{FF2B5EF4-FFF2-40B4-BE49-F238E27FC236}">
                  <a16:creationId xmlns:a16="http://schemas.microsoft.com/office/drawing/2014/main" id="{80582870-5DBB-9967-4261-C0C7C16160FC}"/>
                </a:ext>
              </a:extLst>
            </p:cNvPr>
            <p:cNvSpPr txBox="1"/>
            <p:nvPr/>
          </p:nvSpPr>
          <p:spPr>
            <a:xfrm>
              <a:off x="7462421" y="2781284"/>
              <a:ext cx="753261" cy="276999"/>
            </a:xfrm>
            <a:prstGeom prst="rect">
              <a:avLst/>
            </a:prstGeom>
            <a:noFill/>
            <a:ln>
              <a:noFill/>
            </a:ln>
          </p:spPr>
          <p:txBody>
            <a:bodyPr wrap="square" rtlCol="0">
              <a:spAutoFit/>
            </a:bodyPr>
            <a:lstStyle/>
            <a:p>
              <a:pPr algn="ctr" defTabSz="1219170">
                <a:buClr>
                  <a:srgbClr val="000000"/>
                </a:buClr>
              </a:pPr>
              <a:r>
                <a:rPr kumimoji="0" lang="ja-JP" altLang="en-US" sz="1200" b="1" kern="0">
                  <a:solidFill>
                    <a:srgbClr val="000000"/>
                  </a:solidFill>
                  <a:latin typeface="游ゴシック" panose="020B0400000000000000" pitchFamily="50" charset="-128"/>
                  <a:ea typeface="游ゴシック" panose="020B0400000000000000" pitchFamily="50" charset="-128"/>
                  <a:cs typeface="Arial"/>
                  <a:sym typeface="Arial"/>
                </a:rPr>
                <a:t>✕</a:t>
              </a:r>
              <a:endParaRPr kumimoji="0" lang="en-US" altLang="ja-JP" sz="1200" b="1" kern="0">
                <a:solidFill>
                  <a:srgbClr val="000000"/>
                </a:solidFill>
                <a:latin typeface="游ゴシック" panose="020B0400000000000000" pitchFamily="50" charset="-128"/>
                <a:ea typeface="游ゴシック" panose="020B0400000000000000" pitchFamily="50" charset="-128"/>
                <a:cs typeface="Arial"/>
                <a:sym typeface="Arial"/>
              </a:endParaRPr>
            </a:p>
          </p:txBody>
        </p:sp>
        <p:sp>
          <p:nvSpPr>
            <p:cNvPr id="516" name="Google Shape;273;p24">
              <a:extLst>
                <a:ext uri="{FF2B5EF4-FFF2-40B4-BE49-F238E27FC236}">
                  <a16:creationId xmlns:a16="http://schemas.microsoft.com/office/drawing/2014/main" id="{B89351C0-245E-D5B8-1B26-1562D9E52169}"/>
                </a:ext>
              </a:extLst>
            </p:cNvPr>
            <p:cNvSpPr/>
            <p:nvPr/>
          </p:nvSpPr>
          <p:spPr>
            <a:xfrm>
              <a:off x="7284124" y="3377767"/>
              <a:ext cx="1109853" cy="520420"/>
            </a:xfrm>
            <a:prstGeom prst="rect">
              <a:avLst/>
            </a:prstGeom>
            <a:solidFill>
              <a:srgbClr val="F2E6DA"/>
            </a:solidFill>
            <a:ln>
              <a:noFill/>
            </a:ln>
          </p:spPr>
          <p:txBody>
            <a:bodyPr spcFirstLastPara="1" wrap="square" lIns="121900" tIns="121900" rIns="121900" bIns="121900" anchor="ctr" anchorCtr="0">
              <a:noAutofit/>
            </a:bodyPr>
            <a:lstStyle/>
            <a:p>
              <a:pPr algn="ctr" defTabSz="1219170">
                <a:buClr>
                  <a:srgbClr val="000000"/>
                </a:buClr>
              </a:pPr>
              <a:endParaRPr kumimoji="0" sz="1200" kern="0">
                <a:latin typeface="游ゴシック" panose="020B0400000000000000" pitchFamily="50" charset="-128"/>
                <a:ea typeface="游ゴシック" panose="020B0400000000000000" pitchFamily="50" charset="-128"/>
                <a:cs typeface="Arial"/>
                <a:sym typeface="Arial"/>
              </a:endParaRPr>
            </a:p>
          </p:txBody>
        </p:sp>
        <p:sp>
          <p:nvSpPr>
            <p:cNvPr id="517" name="テキスト ボックス 516">
              <a:extLst>
                <a:ext uri="{FF2B5EF4-FFF2-40B4-BE49-F238E27FC236}">
                  <a16:creationId xmlns:a16="http://schemas.microsoft.com/office/drawing/2014/main" id="{F2F12D35-948A-B4FF-A86D-24134EA19937}"/>
                </a:ext>
              </a:extLst>
            </p:cNvPr>
            <p:cNvSpPr txBox="1"/>
            <p:nvPr/>
          </p:nvSpPr>
          <p:spPr>
            <a:xfrm>
              <a:off x="7349560" y="3453311"/>
              <a:ext cx="948527" cy="461665"/>
            </a:xfrm>
            <a:prstGeom prst="rect">
              <a:avLst/>
            </a:prstGeom>
            <a:noFill/>
            <a:ln>
              <a:noFill/>
            </a:ln>
          </p:spPr>
          <p:txBody>
            <a:bodyPr wrap="square" rtlCol="0">
              <a:spAutoFit/>
            </a:bodyPr>
            <a:lstStyle/>
            <a:p>
              <a:pPr algn="ctr" defTabSz="1219170">
                <a:buClr>
                  <a:srgbClr val="000000"/>
                </a:buClr>
              </a:pPr>
              <a:r>
                <a:rPr kumimoji="0" lang="ja-JP" altLang="en-US" sz="800" b="1" kern="0">
                  <a:latin typeface="游ゴシック" panose="020B0400000000000000" pitchFamily="50" charset="-128"/>
                  <a:ea typeface="游ゴシック" panose="020B0400000000000000" pitchFamily="50" charset="-128"/>
                  <a:cs typeface="Arial"/>
                  <a:sym typeface="Arial"/>
                </a:rPr>
                <a:t>接触：非保証</a:t>
              </a:r>
              <a:endParaRPr kumimoji="0" lang="en-US" altLang="ja-JP" sz="800" b="1" kern="0">
                <a:latin typeface="游ゴシック" panose="020B0400000000000000" pitchFamily="50" charset="-128"/>
                <a:ea typeface="游ゴシック" panose="020B0400000000000000" pitchFamily="50" charset="-128"/>
                <a:cs typeface="Arial"/>
                <a:sym typeface="Arial"/>
              </a:endParaRPr>
            </a:p>
            <a:p>
              <a:pPr algn="ctr" defTabSz="1219170">
                <a:buClr>
                  <a:srgbClr val="000000"/>
                </a:buClr>
              </a:pPr>
              <a:r>
                <a:rPr kumimoji="0" lang="ja-JP" altLang="en-US" sz="800" b="1" kern="0">
                  <a:latin typeface="游ゴシック" panose="020B0400000000000000" pitchFamily="50" charset="-128"/>
                  <a:ea typeface="游ゴシック" panose="020B0400000000000000" pitchFamily="50" charset="-128"/>
                  <a:cs typeface="Arial"/>
                  <a:sym typeface="Arial"/>
                </a:rPr>
                <a:t>非接触：</a:t>
              </a:r>
              <a:r>
                <a:rPr kumimoji="0" lang="en-US" altLang="ja-JP" sz="800" b="1" kern="0">
                  <a:latin typeface="游ゴシック" panose="020B0400000000000000" pitchFamily="50" charset="-128"/>
                  <a:ea typeface="游ゴシック" panose="020B0400000000000000" pitchFamily="50" charset="-128"/>
                  <a:cs typeface="Arial"/>
                  <a:sym typeface="Arial"/>
                </a:rPr>
                <a:t>100</a:t>
              </a:r>
              <a:r>
                <a:rPr kumimoji="0" lang="ja-JP" altLang="en-US" sz="800" b="1" kern="0">
                  <a:latin typeface="游ゴシック" panose="020B0400000000000000" pitchFamily="50" charset="-128"/>
                  <a:ea typeface="游ゴシック" panose="020B0400000000000000" pitchFamily="50" charset="-128"/>
                  <a:cs typeface="Arial"/>
                  <a:sym typeface="Arial"/>
                </a:rPr>
                <a:t>件～想定</a:t>
              </a:r>
              <a:endParaRPr kumimoji="0" lang="en-US" altLang="ja-JP" sz="800" b="1" kern="0">
                <a:latin typeface="游ゴシック" panose="020B0400000000000000" pitchFamily="50" charset="-128"/>
                <a:ea typeface="游ゴシック" panose="020B0400000000000000" pitchFamily="50" charset="-128"/>
                <a:cs typeface="Arial"/>
                <a:sym typeface="Arial"/>
              </a:endParaRPr>
            </a:p>
          </p:txBody>
        </p:sp>
        <p:sp>
          <p:nvSpPr>
            <p:cNvPr id="512" name="Google Shape;273;p24">
              <a:extLst>
                <a:ext uri="{FF2B5EF4-FFF2-40B4-BE49-F238E27FC236}">
                  <a16:creationId xmlns:a16="http://schemas.microsoft.com/office/drawing/2014/main" id="{7342B776-398B-2192-F87C-63162213E7AC}"/>
                </a:ext>
              </a:extLst>
            </p:cNvPr>
            <p:cNvSpPr/>
            <p:nvPr/>
          </p:nvSpPr>
          <p:spPr>
            <a:xfrm>
              <a:off x="7284124" y="4118658"/>
              <a:ext cx="1109853" cy="520420"/>
            </a:xfrm>
            <a:prstGeom prst="rect">
              <a:avLst/>
            </a:prstGeom>
            <a:solidFill>
              <a:srgbClr val="F2E6DA"/>
            </a:solidFill>
            <a:ln>
              <a:noFill/>
            </a:ln>
          </p:spPr>
          <p:txBody>
            <a:bodyPr spcFirstLastPara="1" wrap="square" lIns="121900" tIns="121900" rIns="121900" bIns="121900" anchor="ctr" anchorCtr="0">
              <a:noAutofit/>
            </a:bodyPr>
            <a:lstStyle/>
            <a:p>
              <a:pPr algn="ctr" defTabSz="1219170">
                <a:buClr>
                  <a:srgbClr val="000000"/>
                </a:buClr>
              </a:pPr>
              <a:endParaRPr kumimoji="0" sz="1200" kern="0">
                <a:latin typeface="游ゴシック" panose="020B0400000000000000" pitchFamily="50" charset="-128"/>
                <a:ea typeface="游ゴシック" panose="020B0400000000000000" pitchFamily="50" charset="-128"/>
                <a:cs typeface="Arial"/>
                <a:sym typeface="Arial"/>
              </a:endParaRPr>
            </a:p>
          </p:txBody>
        </p:sp>
        <p:sp>
          <p:nvSpPr>
            <p:cNvPr id="513" name="テキスト ボックス 512">
              <a:extLst>
                <a:ext uri="{FF2B5EF4-FFF2-40B4-BE49-F238E27FC236}">
                  <a16:creationId xmlns:a16="http://schemas.microsoft.com/office/drawing/2014/main" id="{2974B5C1-9B19-59F9-F294-ED6C4D2FB7C8}"/>
                </a:ext>
              </a:extLst>
            </p:cNvPr>
            <p:cNvSpPr txBox="1"/>
            <p:nvPr/>
          </p:nvSpPr>
          <p:spPr>
            <a:xfrm>
              <a:off x="7340927" y="4250596"/>
              <a:ext cx="996250" cy="253916"/>
            </a:xfrm>
            <a:prstGeom prst="rect">
              <a:avLst/>
            </a:prstGeom>
            <a:solidFill>
              <a:srgbClr val="F2E6DA"/>
            </a:solidFill>
            <a:ln>
              <a:noFill/>
            </a:ln>
          </p:spPr>
          <p:txBody>
            <a:bodyPr wrap="square" rtlCol="0">
              <a:spAutoFit/>
            </a:bodyPr>
            <a:lstStyle/>
            <a:p>
              <a:pPr algn="ctr" defTabSz="1219170">
                <a:buClr>
                  <a:srgbClr val="000000"/>
                </a:buClr>
              </a:pPr>
              <a:r>
                <a:rPr kumimoji="0" lang="en-US" altLang="ja-JP" sz="1050" b="1" kern="0">
                  <a:latin typeface="游ゴシック" panose="020B0400000000000000" pitchFamily="50" charset="-128"/>
                  <a:ea typeface="游ゴシック" panose="020B0400000000000000" pitchFamily="50" charset="-128"/>
                  <a:cs typeface="Arial"/>
                  <a:sym typeface="Arial"/>
                </a:rPr>
                <a:t>200</a:t>
              </a:r>
              <a:r>
                <a:rPr kumimoji="0" lang="ja-JP" altLang="en-US" sz="1050" b="1" kern="0">
                  <a:latin typeface="游ゴシック" panose="020B0400000000000000" pitchFamily="50" charset="-128"/>
                  <a:ea typeface="游ゴシック" panose="020B0400000000000000" pitchFamily="50" charset="-128"/>
                  <a:cs typeface="Arial"/>
                  <a:sym typeface="Arial"/>
                </a:rPr>
                <a:t>件～想定</a:t>
              </a:r>
              <a:endParaRPr kumimoji="0" lang="en-US" altLang="ja-JP" sz="1050" b="1" kern="0">
                <a:latin typeface="游ゴシック" panose="020B0400000000000000" pitchFamily="50" charset="-128"/>
                <a:ea typeface="游ゴシック" panose="020B0400000000000000" pitchFamily="50" charset="-128"/>
                <a:cs typeface="Arial"/>
                <a:sym typeface="Arial"/>
              </a:endParaRPr>
            </a:p>
          </p:txBody>
        </p:sp>
        <p:sp>
          <p:nvSpPr>
            <p:cNvPr id="514" name="Google Shape;273;p24">
              <a:extLst>
                <a:ext uri="{FF2B5EF4-FFF2-40B4-BE49-F238E27FC236}">
                  <a16:creationId xmlns:a16="http://schemas.microsoft.com/office/drawing/2014/main" id="{83F012C1-3CE8-7D16-D832-13658D26ED6F}"/>
                </a:ext>
              </a:extLst>
            </p:cNvPr>
            <p:cNvSpPr/>
            <p:nvPr/>
          </p:nvSpPr>
          <p:spPr>
            <a:xfrm>
              <a:off x="7284124" y="4863543"/>
              <a:ext cx="1109853" cy="520420"/>
            </a:xfrm>
            <a:prstGeom prst="rect">
              <a:avLst/>
            </a:prstGeom>
            <a:solidFill>
              <a:srgbClr val="F2E6DA"/>
            </a:solidFill>
            <a:ln>
              <a:noFill/>
            </a:ln>
          </p:spPr>
          <p:txBody>
            <a:bodyPr spcFirstLastPara="1" wrap="square" lIns="121900" tIns="121900" rIns="121900" bIns="121900" anchor="ctr" anchorCtr="0">
              <a:noAutofit/>
            </a:bodyPr>
            <a:lstStyle/>
            <a:p>
              <a:pPr algn="ctr" defTabSz="1219170">
                <a:buClr>
                  <a:srgbClr val="000000"/>
                </a:buClr>
              </a:pPr>
              <a:endParaRPr kumimoji="0" sz="1200" kern="0">
                <a:latin typeface="游ゴシック" panose="020B0400000000000000" pitchFamily="50" charset="-128"/>
                <a:ea typeface="游ゴシック" panose="020B0400000000000000" pitchFamily="50" charset="-128"/>
                <a:cs typeface="Arial"/>
                <a:sym typeface="Arial"/>
              </a:endParaRPr>
            </a:p>
          </p:txBody>
        </p:sp>
        <p:sp>
          <p:nvSpPr>
            <p:cNvPr id="515" name="テキスト ボックス 514">
              <a:extLst>
                <a:ext uri="{FF2B5EF4-FFF2-40B4-BE49-F238E27FC236}">
                  <a16:creationId xmlns:a16="http://schemas.microsoft.com/office/drawing/2014/main" id="{1B1C481E-572A-7F93-E12E-327D81359BC0}"/>
                </a:ext>
              </a:extLst>
            </p:cNvPr>
            <p:cNvSpPr txBox="1"/>
            <p:nvPr/>
          </p:nvSpPr>
          <p:spPr>
            <a:xfrm>
              <a:off x="7340928" y="4995481"/>
              <a:ext cx="996248" cy="253916"/>
            </a:xfrm>
            <a:prstGeom prst="rect">
              <a:avLst/>
            </a:prstGeom>
            <a:solidFill>
              <a:srgbClr val="F2E6DA"/>
            </a:solidFill>
            <a:ln>
              <a:noFill/>
            </a:ln>
          </p:spPr>
          <p:txBody>
            <a:bodyPr wrap="square" rtlCol="0">
              <a:spAutoFit/>
            </a:bodyPr>
            <a:lstStyle/>
            <a:p>
              <a:pPr algn="ctr" defTabSz="1219170">
                <a:buClr>
                  <a:srgbClr val="000000"/>
                </a:buClr>
              </a:pPr>
              <a:r>
                <a:rPr kumimoji="0" lang="en-US" altLang="ja-JP" sz="1050" b="1" kern="0">
                  <a:latin typeface="游ゴシック" panose="020B0400000000000000" pitchFamily="50" charset="-128"/>
                  <a:ea typeface="游ゴシック" panose="020B0400000000000000" pitchFamily="50" charset="-128"/>
                  <a:cs typeface="Arial"/>
                  <a:sym typeface="Arial"/>
                </a:rPr>
                <a:t>200</a:t>
              </a:r>
              <a:r>
                <a:rPr kumimoji="0" lang="ja-JP" altLang="en-US" sz="1050" b="1" kern="0">
                  <a:latin typeface="游ゴシック" panose="020B0400000000000000" pitchFamily="50" charset="-128"/>
                  <a:ea typeface="游ゴシック" panose="020B0400000000000000" pitchFamily="50" charset="-128"/>
                  <a:cs typeface="Arial"/>
                  <a:sym typeface="Arial"/>
                </a:rPr>
                <a:t>件～想定</a:t>
              </a:r>
              <a:endParaRPr kumimoji="0" lang="en-US" altLang="ja-JP" sz="1050" b="1" kern="0">
                <a:latin typeface="游ゴシック" panose="020B0400000000000000" pitchFamily="50" charset="-128"/>
                <a:ea typeface="游ゴシック" panose="020B0400000000000000" pitchFamily="50" charset="-128"/>
                <a:cs typeface="Arial"/>
                <a:sym typeface="Arial"/>
              </a:endParaRPr>
            </a:p>
          </p:txBody>
        </p:sp>
        <p:sp>
          <p:nvSpPr>
            <p:cNvPr id="483" name="Google Shape;273;p24">
              <a:extLst>
                <a:ext uri="{FF2B5EF4-FFF2-40B4-BE49-F238E27FC236}">
                  <a16:creationId xmlns:a16="http://schemas.microsoft.com/office/drawing/2014/main" id="{12DE5EC4-F464-AE7E-B271-4A7AEF5531FF}"/>
                </a:ext>
              </a:extLst>
            </p:cNvPr>
            <p:cNvSpPr/>
            <p:nvPr/>
          </p:nvSpPr>
          <p:spPr>
            <a:xfrm>
              <a:off x="7292756" y="5595367"/>
              <a:ext cx="1109853" cy="520420"/>
            </a:xfrm>
            <a:prstGeom prst="rect">
              <a:avLst/>
            </a:prstGeom>
            <a:solidFill>
              <a:srgbClr val="F2E6DA"/>
            </a:solidFill>
            <a:ln>
              <a:noFill/>
            </a:ln>
          </p:spPr>
          <p:txBody>
            <a:bodyPr spcFirstLastPara="1" wrap="square" lIns="121900" tIns="121900" rIns="121900" bIns="121900" anchor="ctr" anchorCtr="0">
              <a:noAutofit/>
            </a:bodyPr>
            <a:lstStyle/>
            <a:p>
              <a:pPr algn="ctr" defTabSz="1219170">
                <a:buClr>
                  <a:srgbClr val="000000"/>
                </a:buClr>
              </a:pPr>
              <a:endParaRPr kumimoji="0" sz="1200" kern="0">
                <a:latin typeface="游ゴシック" panose="020B0400000000000000" pitchFamily="50" charset="-128"/>
                <a:ea typeface="游ゴシック" panose="020B0400000000000000" pitchFamily="50" charset="-128"/>
                <a:cs typeface="Arial"/>
                <a:sym typeface="Arial"/>
              </a:endParaRPr>
            </a:p>
          </p:txBody>
        </p:sp>
        <p:sp>
          <p:nvSpPr>
            <p:cNvPr id="487" name="テキスト ボックス 486">
              <a:extLst>
                <a:ext uri="{FF2B5EF4-FFF2-40B4-BE49-F238E27FC236}">
                  <a16:creationId xmlns:a16="http://schemas.microsoft.com/office/drawing/2014/main" id="{F1FF8E04-DDC4-35B9-FE40-A3376E9B2FC6}"/>
                </a:ext>
              </a:extLst>
            </p:cNvPr>
            <p:cNvSpPr txBox="1"/>
            <p:nvPr/>
          </p:nvSpPr>
          <p:spPr>
            <a:xfrm>
              <a:off x="7349559" y="5634055"/>
              <a:ext cx="996248" cy="461665"/>
            </a:xfrm>
            <a:prstGeom prst="rect">
              <a:avLst/>
            </a:prstGeom>
            <a:noFill/>
            <a:ln>
              <a:noFill/>
            </a:ln>
          </p:spPr>
          <p:txBody>
            <a:bodyPr wrap="square" rtlCol="0">
              <a:spAutoFit/>
            </a:bodyPr>
            <a:lstStyle/>
            <a:p>
              <a:pPr algn="ctr" defTabSz="1219170">
                <a:buClr>
                  <a:srgbClr val="000000"/>
                </a:buClr>
              </a:pPr>
              <a:r>
                <a:rPr kumimoji="0" lang="ja-JP" altLang="en-US" sz="800" b="1" kern="0">
                  <a:latin typeface="游ゴシック" panose="020B0400000000000000" pitchFamily="50" charset="-128"/>
                  <a:ea typeface="游ゴシック" panose="020B0400000000000000" pitchFamily="50" charset="-128"/>
                  <a:cs typeface="Arial"/>
                  <a:sym typeface="Arial"/>
                </a:rPr>
                <a:t>接触：</a:t>
              </a:r>
              <a:r>
                <a:rPr kumimoji="0" lang="en-US" altLang="ja-JP" sz="800" b="1" kern="0">
                  <a:latin typeface="游ゴシック" panose="020B0400000000000000" pitchFamily="50" charset="-128"/>
                  <a:ea typeface="游ゴシック" panose="020B0400000000000000" pitchFamily="50" charset="-128"/>
                  <a:cs typeface="Arial"/>
                  <a:sym typeface="Arial"/>
                </a:rPr>
                <a:t>100</a:t>
              </a:r>
              <a:r>
                <a:rPr kumimoji="0" lang="ja-JP" altLang="en-US" sz="800" b="1" kern="0">
                  <a:latin typeface="游ゴシック" panose="020B0400000000000000" pitchFamily="50" charset="-128"/>
                  <a:ea typeface="游ゴシック" panose="020B0400000000000000" pitchFamily="50" charset="-128"/>
                  <a:cs typeface="Arial"/>
                  <a:sym typeface="Arial"/>
                </a:rPr>
                <a:t>件～</a:t>
              </a:r>
            </a:p>
            <a:p>
              <a:pPr algn="ctr" defTabSz="1219170">
                <a:buClr>
                  <a:srgbClr val="000000"/>
                </a:buClr>
              </a:pPr>
              <a:r>
                <a:rPr kumimoji="0" lang="ja-JP" altLang="en-US" sz="800" b="1" kern="0">
                  <a:latin typeface="游ゴシック" panose="020B0400000000000000" pitchFamily="50" charset="-128"/>
                  <a:ea typeface="游ゴシック" panose="020B0400000000000000" pitchFamily="50" charset="-128"/>
                  <a:cs typeface="Arial"/>
                  <a:sym typeface="Arial"/>
                </a:rPr>
                <a:t>非接触：</a:t>
              </a:r>
              <a:r>
                <a:rPr kumimoji="0" lang="en-US" altLang="ja-JP" sz="800" b="1" kern="0">
                  <a:latin typeface="游ゴシック" panose="020B0400000000000000" pitchFamily="50" charset="-128"/>
                  <a:ea typeface="游ゴシック" panose="020B0400000000000000" pitchFamily="50" charset="-128"/>
                  <a:cs typeface="Arial"/>
                  <a:sym typeface="Arial"/>
                </a:rPr>
                <a:t>100</a:t>
              </a:r>
              <a:r>
                <a:rPr kumimoji="0" lang="ja-JP" altLang="en-US" sz="800" b="1" kern="0">
                  <a:latin typeface="游ゴシック" panose="020B0400000000000000" pitchFamily="50" charset="-128"/>
                  <a:ea typeface="游ゴシック" panose="020B0400000000000000" pitchFamily="50" charset="-128"/>
                  <a:cs typeface="Arial"/>
                  <a:sym typeface="Arial"/>
                </a:rPr>
                <a:t>件～</a:t>
              </a:r>
              <a:r>
                <a:rPr kumimoji="0" lang="en-US" altLang="ja-JP" sz="800" b="1" kern="0">
                  <a:latin typeface="游ゴシック" panose="020B0400000000000000" pitchFamily="50" charset="-128"/>
                  <a:ea typeface="游ゴシック" panose="020B0400000000000000" pitchFamily="50" charset="-128"/>
                  <a:cs typeface="Arial"/>
                  <a:sym typeface="Arial"/>
                </a:rPr>
                <a:t>※</a:t>
              </a:r>
              <a:r>
                <a:rPr kumimoji="0" lang="ja-JP" altLang="en-US" sz="800" b="1" kern="0">
                  <a:latin typeface="游ゴシック" panose="020B0400000000000000" pitchFamily="50" charset="-128"/>
                  <a:ea typeface="游ゴシック" panose="020B0400000000000000" pitchFamily="50" charset="-128"/>
                  <a:cs typeface="Arial"/>
                  <a:sym typeface="Arial"/>
                </a:rPr>
                <a:t>要見積</a:t>
              </a:r>
            </a:p>
          </p:txBody>
        </p:sp>
        <p:sp>
          <p:nvSpPr>
            <p:cNvPr id="561" name="Google Shape;442;p31">
              <a:extLst>
                <a:ext uri="{FF2B5EF4-FFF2-40B4-BE49-F238E27FC236}">
                  <a16:creationId xmlns:a16="http://schemas.microsoft.com/office/drawing/2014/main" id="{E8452825-3402-1C10-84E4-7AF37F80F8AE}"/>
                </a:ext>
              </a:extLst>
            </p:cNvPr>
            <p:cNvSpPr/>
            <p:nvPr/>
          </p:nvSpPr>
          <p:spPr>
            <a:xfrm>
              <a:off x="7284122" y="1964001"/>
              <a:ext cx="2337154" cy="269643"/>
            </a:xfrm>
            <a:prstGeom prst="homePlate">
              <a:avLst>
                <a:gd name="adj" fmla="val 0"/>
              </a:avLst>
            </a:prstGeom>
            <a:solidFill>
              <a:schemeClr val="bg1">
                <a:lumMod val="50000"/>
                <a:alpha val="60000"/>
              </a:schemeClr>
            </a:solidFill>
            <a:ln>
              <a:noFill/>
            </a:ln>
          </p:spPr>
          <p:txBody>
            <a:bodyPr spcFirstLastPara="1" wrap="square" lIns="0" tIns="0" rIns="0" bIns="0" anchor="ctr" anchorCtr="1">
              <a:noAutofit/>
            </a:bodyPr>
            <a:lstStyle/>
            <a:p>
              <a:pPr algn="ctr" defTabSz="1219170">
                <a:buClr>
                  <a:srgbClr val="FFFFFF"/>
                </a:buClr>
                <a:buSzPts val="700"/>
              </a:pPr>
              <a:r>
                <a:rPr kumimoji="0" lang="ja-JP" altLang="en-US" sz="1100" b="1" kern="0">
                  <a:solidFill>
                    <a:srgbClr val="FFFFFF"/>
                  </a:solidFill>
                  <a:latin typeface="游ゴシック" panose="020B0400000000000000" pitchFamily="50" charset="-128"/>
                  <a:ea typeface="游ゴシック" panose="020B0400000000000000" pitchFamily="50" charset="-128"/>
                  <a:cs typeface="Meiryo"/>
                  <a:sym typeface="Meiryo"/>
                </a:rPr>
                <a:t>アンケートへの集客</a:t>
              </a:r>
            </a:p>
          </p:txBody>
        </p:sp>
      </p:grpSp>
      <p:sp>
        <p:nvSpPr>
          <p:cNvPr id="562" name="Google Shape;442;p31">
            <a:extLst>
              <a:ext uri="{FF2B5EF4-FFF2-40B4-BE49-F238E27FC236}">
                <a16:creationId xmlns:a16="http://schemas.microsoft.com/office/drawing/2014/main" id="{8B0972CE-A260-D536-ED90-3C3A722C46EF}"/>
              </a:ext>
            </a:extLst>
          </p:cNvPr>
          <p:cNvSpPr/>
          <p:nvPr/>
        </p:nvSpPr>
        <p:spPr>
          <a:xfrm>
            <a:off x="4080717" y="1964001"/>
            <a:ext cx="1118486" cy="269643"/>
          </a:xfrm>
          <a:prstGeom prst="homePlate">
            <a:avLst>
              <a:gd name="adj" fmla="val 0"/>
            </a:avLst>
          </a:prstGeom>
          <a:solidFill>
            <a:schemeClr val="bg1">
              <a:lumMod val="50000"/>
              <a:alpha val="60000"/>
            </a:schemeClr>
          </a:solidFill>
          <a:ln>
            <a:noFill/>
          </a:ln>
        </p:spPr>
        <p:txBody>
          <a:bodyPr spcFirstLastPara="1" wrap="square" lIns="0" tIns="0" rIns="0" bIns="0" anchor="ctr" anchorCtr="1">
            <a:noAutofit/>
          </a:bodyPr>
          <a:lstStyle/>
          <a:p>
            <a:pPr algn="ctr" defTabSz="1219170">
              <a:buClr>
                <a:srgbClr val="FFFFFF"/>
              </a:buClr>
              <a:buSzPts val="700"/>
            </a:pPr>
            <a:r>
              <a:rPr kumimoji="0" lang="ja-JP" altLang="en-US" sz="1100" b="1" kern="0">
                <a:solidFill>
                  <a:srgbClr val="FFFFFF"/>
                </a:solidFill>
                <a:latin typeface="游ゴシック" panose="020B0400000000000000" pitchFamily="50" charset="-128"/>
                <a:ea typeface="游ゴシック" panose="020B0400000000000000" pitchFamily="50" charset="-128"/>
                <a:cs typeface="Meiryo"/>
                <a:sym typeface="Meiryo"/>
              </a:rPr>
              <a:t>フォーム作成</a:t>
            </a:r>
            <a:endParaRPr kumimoji="0" lang="en-US" altLang="ja-JP" sz="1100" b="1" kern="0">
              <a:solidFill>
                <a:srgbClr val="FFFFFF"/>
              </a:solidFill>
              <a:latin typeface="游ゴシック" panose="020B0400000000000000" pitchFamily="50" charset="-128"/>
              <a:ea typeface="游ゴシック" panose="020B0400000000000000" pitchFamily="50" charset="-128"/>
              <a:cs typeface="Meiryo"/>
              <a:sym typeface="Meiryo"/>
            </a:endParaRPr>
          </a:p>
        </p:txBody>
      </p:sp>
      <p:sp>
        <p:nvSpPr>
          <p:cNvPr id="564" name="Google Shape;442;p31">
            <a:extLst>
              <a:ext uri="{FF2B5EF4-FFF2-40B4-BE49-F238E27FC236}">
                <a16:creationId xmlns:a16="http://schemas.microsoft.com/office/drawing/2014/main" id="{79645AA4-5BFA-93DE-D779-4AB08A24FB69}"/>
              </a:ext>
            </a:extLst>
          </p:cNvPr>
          <p:cNvSpPr/>
          <p:nvPr/>
        </p:nvSpPr>
        <p:spPr>
          <a:xfrm>
            <a:off x="9733277" y="1964001"/>
            <a:ext cx="1101225" cy="269643"/>
          </a:xfrm>
          <a:prstGeom prst="homePlate">
            <a:avLst>
              <a:gd name="adj" fmla="val 0"/>
            </a:avLst>
          </a:prstGeom>
          <a:solidFill>
            <a:schemeClr val="bg1">
              <a:lumMod val="50000"/>
              <a:alpha val="60000"/>
            </a:schemeClr>
          </a:solidFill>
          <a:ln>
            <a:noFill/>
          </a:ln>
        </p:spPr>
        <p:txBody>
          <a:bodyPr spcFirstLastPara="1" wrap="square" lIns="0" tIns="0" rIns="0" bIns="0" anchor="ctr" anchorCtr="1">
            <a:noAutofit/>
          </a:bodyPr>
          <a:lstStyle/>
          <a:p>
            <a:pPr algn="ctr" defTabSz="1219170">
              <a:buClr>
                <a:srgbClr val="FFFFFF"/>
              </a:buClr>
              <a:buSzPts val="700"/>
            </a:pPr>
            <a:r>
              <a:rPr kumimoji="0" lang="ja-JP" altLang="en-US" sz="1100" b="1" kern="0">
                <a:solidFill>
                  <a:srgbClr val="FFFFFF"/>
                </a:solidFill>
                <a:latin typeface="游ゴシック" panose="020B0400000000000000" pitchFamily="50" charset="-128"/>
                <a:ea typeface="游ゴシック" panose="020B0400000000000000" pitchFamily="50" charset="-128"/>
                <a:cs typeface="Meiryo"/>
                <a:sym typeface="Meiryo"/>
              </a:rPr>
              <a:t>閲読行動分析</a:t>
            </a:r>
          </a:p>
        </p:txBody>
      </p:sp>
      <p:sp>
        <p:nvSpPr>
          <p:cNvPr id="6" name="Google Shape;516;p32">
            <a:extLst>
              <a:ext uri="{FF2B5EF4-FFF2-40B4-BE49-F238E27FC236}">
                <a16:creationId xmlns:a16="http://schemas.microsoft.com/office/drawing/2014/main" id="{03D9EED4-48C0-21D6-5728-D105C0F37AA4}"/>
              </a:ext>
            </a:extLst>
          </p:cNvPr>
          <p:cNvSpPr txBox="1"/>
          <p:nvPr/>
        </p:nvSpPr>
        <p:spPr>
          <a:xfrm>
            <a:off x="10768234" y="2181430"/>
            <a:ext cx="1420649" cy="354203"/>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kumimoji="0" lang="ja-JP" altLang="en-US" sz="900" b="1" kern="0">
                <a:latin typeface="游ゴシック" panose="020B0400000000000000" pitchFamily="50" charset="-128"/>
                <a:ea typeface="游ゴシック" panose="020B0400000000000000" pitchFamily="50" charset="-128"/>
                <a:cs typeface="Arial"/>
                <a:sym typeface="Arial"/>
              </a:rPr>
              <a:t>回答データから</a:t>
            </a:r>
            <a:endParaRPr kumimoji="0" lang="en-US" altLang="ja-JP" sz="900" b="1" kern="0">
              <a:latin typeface="游ゴシック" panose="020B0400000000000000" pitchFamily="50" charset="-128"/>
              <a:ea typeface="游ゴシック" panose="020B0400000000000000" pitchFamily="50" charset="-128"/>
              <a:cs typeface="Arial"/>
              <a:sym typeface="Arial"/>
            </a:endParaRPr>
          </a:p>
          <a:p>
            <a:pPr algn="ctr" defTabSz="1219170">
              <a:buClr>
                <a:srgbClr val="000000"/>
              </a:buClr>
            </a:pPr>
            <a:r>
              <a:rPr kumimoji="0" lang="ja-JP" altLang="en-US" sz="900" b="1" kern="0">
                <a:latin typeface="游ゴシック" panose="020B0400000000000000" pitchFamily="50" charset="-128"/>
                <a:ea typeface="游ゴシック" panose="020B0400000000000000" pitchFamily="50" charset="-128"/>
                <a:cs typeface="Arial"/>
                <a:sym typeface="Arial"/>
              </a:rPr>
              <a:t>セグメント作成</a:t>
            </a:r>
            <a:endParaRPr kumimoji="0" lang="en-US" altLang="ja-JP" sz="900" b="1" kern="0">
              <a:latin typeface="游ゴシック" panose="020B0400000000000000" pitchFamily="50" charset="-128"/>
              <a:ea typeface="游ゴシック" panose="020B0400000000000000" pitchFamily="50" charset="-128"/>
              <a:cs typeface="Arial"/>
              <a:sym typeface="Arial"/>
            </a:endParaRPr>
          </a:p>
        </p:txBody>
      </p:sp>
      <p:sp>
        <p:nvSpPr>
          <p:cNvPr id="7" name="Google Shape;273;p24">
            <a:extLst>
              <a:ext uri="{FF2B5EF4-FFF2-40B4-BE49-F238E27FC236}">
                <a16:creationId xmlns:a16="http://schemas.microsoft.com/office/drawing/2014/main" id="{6365B040-5644-DF59-E251-E47BD53C87D8}"/>
              </a:ext>
            </a:extLst>
          </p:cNvPr>
          <p:cNvSpPr/>
          <p:nvPr/>
        </p:nvSpPr>
        <p:spPr>
          <a:xfrm>
            <a:off x="10923632" y="2674962"/>
            <a:ext cx="1109853" cy="520420"/>
          </a:xfrm>
          <a:prstGeom prst="rect">
            <a:avLst/>
          </a:prstGeom>
          <a:solidFill>
            <a:schemeClr val="bg1"/>
          </a:solidFill>
          <a:ln>
            <a:solidFill>
              <a:schemeClr val="bg2"/>
            </a:solidFill>
          </a:ln>
        </p:spPr>
        <p:txBody>
          <a:bodyPr spcFirstLastPara="1" wrap="square" lIns="121900" tIns="121900" rIns="121900" bIns="121900" anchor="ctr" anchorCtr="0">
            <a:noAutofit/>
          </a:bodyPr>
          <a:lstStyle/>
          <a:p>
            <a:pPr algn="ctr" defTabSz="1219170">
              <a:buClr>
                <a:srgbClr val="000000"/>
              </a:buClr>
            </a:pPr>
            <a:endParaRPr kumimoji="0" sz="1200" kern="0">
              <a:solidFill>
                <a:srgbClr val="000000"/>
              </a:solidFill>
              <a:latin typeface="游ゴシック" panose="020B0400000000000000" pitchFamily="50" charset="-128"/>
              <a:ea typeface="游ゴシック" panose="020B0400000000000000" pitchFamily="50" charset="-128"/>
              <a:cs typeface="Arial"/>
              <a:sym typeface="Arial"/>
            </a:endParaRPr>
          </a:p>
        </p:txBody>
      </p:sp>
      <p:sp>
        <p:nvSpPr>
          <p:cNvPr id="8" name="テキスト ボックス 7">
            <a:extLst>
              <a:ext uri="{FF2B5EF4-FFF2-40B4-BE49-F238E27FC236}">
                <a16:creationId xmlns:a16="http://schemas.microsoft.com/office/drawing/2014/main" id="{B8462973-C300-F251-916E-4A23A455CF68}"/>
              </a:ext>
            </a:extLst>
          </p:cNvPr>
          <p:cNvSpPr txBox="1"/>
          <p:nvPr/>
        </p:nvSpPr>
        <p:spPr>
          <a:xfrm>
            <a:off x="11322347" y="2781284"/>
            <a:ext cx="312423" cy="276999"/>
          </a:xfrm>
          <a:prstGeom prst="rect">
            <a:avLst/>
          </a:prstGeom>
          <a:noFill/>
          <a:ln>
            <a:noFill/>
          </a:ln>
        </p:spPr>
        <p:txBody>
          <a:bodyPr wrap="none" rtlCol="0">
            <a:spAutoFit/>
          </a:bodyPr>
          <a:lstStyle/>
          <a:p>
            <a:pPr algn="ctr" defTabSz="1219170">
              <a:buClr>
                <a:srgbClr val="000000"/>
              </a:buClr>
            </a:pPr>
            <a:r>
              <a:rPr kumimoji="0" lang="ja-JP" altLang="en-US" sz="1200" b="1" kern="0">
                <a:solidFill>
                  <a:srgbClr val="000000"/>
                </a:solidFill>
                <a:latin typeface="游ゴシック" panose="020B0400000000000000" pitchFamily="50" charset="-128"/>
                <a:ea typeface="游ゴシック" panose="020B0400000000000000" pitchFamily="50" charset="-128"/>
                <a:cs typeface="Arial"/>
                <a:sym typeface="Arial"/>
              </a:rPr>
              <a:t>✕</a:t>
            </a:r>
            <a:endParaRPr kumimoji="0" lang="en-US" altLang="ja-JP" sz="1200" b="1" kern="0">
              <a:solidFill>
                <a:srgbClr val="000000"/>
              </a:solidFill>
              <a:latin typeface="游ゴシック" panose="020B0400000000000000" pitchFamily="50" charset="-128"/>
              <a:ea typeface="游ゴシック" panose="020B0400000000000000" pitchFamily="50" charset="-128"/>
              <a:cs typeface="Arial"/>
              <a:sym typeface="Arial"/>
            </a:endParaRPr>
          </a:p>
        </p:txBody>
      </p:sp>
      <p:sp>
        <p:nvSpPr>
          <p:cNvPr id="9" name="Google Shape;273;p24">
            <a:extLst>
              <a:ext uri="{FF2B5EF4-FFF2-40B4-BE49-F238E27FC236}">
                <a16:creationId xmlns:a16="http://schemas.microsoft.com/office/drawing/2014/main" id="{FE9B284C-CA2C-0409-44A5-FF4165BE10F4}"/>
              </a:ext>
            </a:extLst>
          </p:cNvPr>
          <p:cNvSpPr/>
          <p:nvPr/>
        </p:nvSpPr>
        <p:spPr>
          <a:xfrm>
            <a:off x="10923632" y="3377767"/>
            <a:ext cx="1109853" cy="520420"/>
          </a:xfrm>
          <a:prstGeom prst="rect">
            <a:avLst/>
          </a:prstGeom>
          <a:solidFill>
            <a:schemeClr val="bg1"/>
          </a:solidFill>
          <a:ln>
            <a:solidFill>
              <a:schemeClr val="bg2"/>
            </a:solidFill>
          </a:ln>
        </p:spPr>
        <p:txBody>
          <a:bodyPr spcFirstLastPara="1" wrap="square" lIns="121900" tIns="121900" rIns="121900" bIns="121900" anchor="ctr" anchorCtr="0">
            <a:noAutofit/>
          </a:bodyPr>
          <a:lstStyle/>
          <a:p>
            <a:pPr algn="ctr" defTabSz="1219170">
              <a:buClr>
                <a:srgbClr val="000000"/>
              </a:buClr>
            </a:pPr>
            <a:endParaRPr kumimoji="0" sz="1200" kern="0">
              <a:solidFill>
                <a:srgbClr val="000000"/>
              </a:solidFill>
              <a:latin typeface="游ゴシック" panose="020B0400000000000000" pitchFamily="50" charset="-128"/>
              <a:ea typeface="游ゴシック" panose="020B0400000000000000" pitchFamily="50" charset="-128"/>
              <a:cs typeface="Arial"/>
              <a:sym typeface="Arial"/>
            </a:endParaRPr>
          </a:p>
        </p:txBody>
      </p:sp>
      <p:sp>
        <p:nvSpPr>
          <p:cNvPr id="10" name="テキスト ボックス 9">
            <a:extLst>
              <a:ext uri="{FF2B5EF4-FFF2-40B4-BE49-F238E27FC236}">
                <a16:creationId xmlns:a16="http://schemas.microsoft.com/office/drawing/2014/main" id="{86875089-2033-044E-AD98-A40D8258E9E9}"/>
              </a:ext>
            </a:extLst>
          </p:cNvPr>
          <p:cNvSpPr txBox="1"/>
          <p:nvPr/>
        </p:nvSpPr>
        <p:spPr>
          <a:xfrm>
            <a:off x="11211943" y="3484089"/>
            <a:ext cx="533230" cy="276999"/>
          </a:xfrm>
          <a:prstGeom prst="rect">
            <a:avLst/>
          </a:prstGeom>
          <a:noFill/>
          <a:ln>
            <a:noFill/>
          </a:ln>
        </p:spPr>
        <p:txBody>
          <a:bodyPr wrap="square" rtlCol="0">
            <a:spAutoFit/>
          </a:bodyPr>
          <a:lstStyle/>
          <a:p>
            <a:pPr algn="ctr" defTabSz="1219170">
              <a:buClr>
                <a:srgbClr val="000000"/>
              </a:buClr>
            </a:pPr>
            <a:r>
              <a:rPr kumimoji="0" lang="ja-JP" altLang="en-US" sz="1200" b="1" kern="0">
                <a:solidFill>
                  <a:srgbClr val="000000"/>
                </a:solidFill>
                <a:latin typeface="游ゴシック" panose="020B0400000000000000" pitchFamily="50" charset="-128"/>
                <a:ea typeface="游ゴシック" panose="020B0400000000000000" pitchFamily="50" charset="-128"/>
                <a:cs typeface="Arial"/>
                <a:sym typeface="Arial"/>
              </a:rPr>
              <a:t>✕</a:t>
            </a:r>
            <a:endParaRPr kumimoji="0" lang="en-US" altLang="ja-JP" sz="1200" b="1" kern="0">
              <a:solidFill>
                <a:srgbClr val="000000"/>
              </a:solidFill>
              <a:latin typeface="游ゴシック" panose="020B0400000000000000" pitchFamily="50" charset="-128"/>
              <a:ea typeface="游ゴシック" panose="020B0400000000000000" pitchFamily="50" charset="-128"/>
              <a:cs typeface="Arial"/>
              <a:sym typeface="Arial"/>
            </a:endParaRPr>
          </a:p>
        </p:txBody>
      </p:sp>
      <p:sp>
        <p:nvSpPr>
          <p:cNvPr id="11" name="Google Shape;273;p24">
            <a:extLst>
              <a:ext uri="{FF2B5EF4-FFF2-40B4-BE49-F238E27FC236}">
                <a16:creationId xmlns:a16="http://schemas.microsoft.com/office/drawing/2014/main" id="{C2864511-463E-691E-BBAA-EAB1D4A065D5}"/>
              </a:ext>
            </a:extLst>
          </p:cNvPr>
          <p:cNvSpPr/>
          <p:nvPr/>
        </p:nvSpPr>
        <p:spPr>
          <a:xfrm>
            <a:off x="10923632" y="4118658"/>
            <a:ext cx="1109853" cy="520420"/>
          </a:xfrm>
          <a:prstGeom prst="rect">
            <a:avLst/>
          </a:prstGeom>
          <a:solidFill>
            <a:srgbClr val="F2E6DA"/>
          </a:solidFill>
          <a:ln>
            <a:noFill/>
          </a:ln>
        </p:spPr>
        <p:txBody>
          <a:bodyPr spcFirstLastPara="1" wrap="square" lIns="121900" tIns="121900" rIns="121900" bIns="121900" anchor="ctr" anchorCtr="0">
            <a:noAutofit/>
          </a:bodyPr>
          <a:lstStyle/>
          <a:p>
            <a:pPr algn="ctr" defTabSz="1219170">
              <a:buClr>
                <a:srgbClr val="000000"/>
              </a:buClr>
            </a:pPr>
            <a:endParaRPr kumimoji="0" sz="1200" kern="0">
              <a:solidFill>
                <a:srgbClr val="000000"/>
              </a:solidFill>
              <a:latin typeface="游ゴシック" panose="020B0400000000000000" pitchFamily="50" charset="-128"/>
              <a:ea typeface="游ゴシック" panose="020B0400000000000000" pitchFamily="50" charset="-128"/>
              <a:cs typeface="Arial"/>
              <a:sym typeface="Arial"/>
            </a:endParaRPr>
          </a:p>
        </p:txBody>
      </p:sp>
      <p:sp>
        <p:nvSpPr>
          <p:cNvPr id="12" name="テキスト ボックス 11">
            <a:extLst>
              <a:ext uri="{FF2B5EF4-FFF2-40B4-BE49-F238E27FC236}">
                <a16:creationId xmlns:a16="http://schemas.microsoft.com/office/drawing/2014/main" id="{EB339781-AC80-8E19-18E6-B227585A9D78}"/>
              </a:ext>
            </a:extLst>
          </p:cNvPr>
          <p:cNvSpPr txBox="1"/>
          <p:nvPr/>
        </p:nvSpPr>
        <p:spPr>
          <a:xfrm>
            <a:off x="11309281" y="4224980"/>
            <a:ext cx="338554" cy="276999"/>
          </a:xfrm>
          <a:prstGeom prst="rect">
            <a:avLst/>
          </a:prstGeom>
          <a:noFill/>
          <a:ln>
            <a:noFill/>
          </a:ln>
        </p:spPr>
        <p:txBody>
          <a:bodyPr wrap="none" rtlCol="0">
            <a:spAutoFit/>
          </a:bodyPr>
          <a:lstStyle/>
          <a:p>
            <a:pPr algn="ctr" defTabSz="1219170">
              <a:buClr>
                <a:srgbClr val="000000"/>
              </a:buClr>
            </a:pPr>
            <a:r>
              <a:rPr kumimoji="0" lang="ja-JP" altLang="en-US" sz="1200" b="1" kern="0">
                <a:solidFill>
                  <a:srgbClr val="000000"/>
                </a:solidFill>
                <a:latin typeface="游ゴシック" panose="020B0400000000000000" pitchFamily="50" charset="-128"/>
                <a:ea typeface="游ゴシック" panose="020B0400000000000000" pitchFamily="50" charset="-128"/>
                <a:cs typeface="Arial"/>
                <a:sym typeface="Arial"/>
              </a:rPr>
              <a:t>〇</a:t>
            </a:r>
            <a:endParaRPr kumimoji="0" lang="en-US" altLang="ja-JP" sz="1200" b="1" kern="0">
              <a:solidFill>
                <a:srgbClr val="000000"/>
              </a:solidFill>
              <a:latin typeface="游ゴシック" panose="020B0400000000000000" pitchFamily="50" charset="-128"/>
              <a:ea typeface="游ゴシック" panose="020B0400000000000000" pitchFamily="50" charset="-128"/>
              <a:cs typeface="Arial"/>
              <a:sym typeface="Arial"/>
            </a:endParaRPr>
          </a:p>
        </p:txBody>
      </p:sp>
      <p:sp>
        <p:nvSpPr>
          <p:cNvPr id="13" name="Google Shape;273;p24">
            <a:extLst>
              <a:ext uri="{FF2B5EF4-FFF2-40B4-BE49-F238E27FC236}">
                <a16:creationId xmlns:a16="http://schemas.microsoft.com/office/drawing/2014/main" id="{78D37228-2264-E88A-4079-1CB7E77FCD73}"/>
              </a:ext>
            </a:extLst>
          </p:cNvPr>
          <p:cNvSpPr/>
          <p:nvPr/>
        </p:nvSpPr>
        <p:spPr>
          <a:xfrm>
            <a:off x="10923632" y="4863543"/>
            <a:ext cx="1109853" cy="520420"/>
          </a:xfrm>
          <a:prstGeom prst="rect">
            <a:avLst/>
          </a:prstGeom>
          <a:noFill/>
          <a:ln>
            <a:solidFill>
              <a:schemeClr val="bg1">
                <a:lumMod val="85000"/>
              </a:schemeClr>
            </a:solidFill>
          </a:ln>
        </p:spPr>
        <p:txBody>
          <a:bodyPr spcFirstLastPara="1" wrap="square" lIns="121900" tIns="121900" rIns="121900" bIns="121900" anchor="ctr" anchorCtr="0">
            <a:noAutofit/>
          </a:bodyPr>
          <a:lstStyle/>
          <a:p>
            <a:pPr algn="ctr" defTabSz="1219170">
              <a:buClr>
                <a:srgbClr val="000000"/>
              </a:buClr>
            </a:pPr>
            <a:endParaRPr kumimoji="0" sz="1200" kern="0">
              <a:latin typeface="游ゴシック" panose="020B0400000000000000" pitchFamily="50" charset="-128"/>
              <a:ea typeface="游ゴシック" panose="020B0400000000000000" pitchFamily="50" charset="-128"/>
              <a:cs typeface="Arial"/>
              <a:sym typeface="Arial"/>
            </a:endParaRPr>
          </a:p>
        </p:txBody>
      </p:sp>
      <p:sp>
        <p:nvSpPr>
          <p:cNvPr id="14" name="テキスト ボックス 13">
            <a:extLst>
              <a:ext uri="{FF2B5EF4-FFF2-40B4-BE49-F238E27FC236}">
                <a16:creationId xmlns:a16="http://schemas.microsoft.com/office/drawing/2014/main" id="{1BC84FF9-6B0D-896C-195E-4ADAD5903F35}"/>
              </a:ext>
            </a:extLst>
          </p:cNvPr>
          <p:cNvSpPr txBox="1"/>
          <p:nvPr/>
        </p:nvSpPr>
        <p:spPr>
          <a:xfrm>
            <a:off x="11344915" y="4969865"/>
            <a:ext cx="267286" cy="276999"/>
          </a:xfrm>
          <a:prstGeom prst="rect">
            <a:avLst/>
          </a:prstGeom>
          <a:noFill/>
          <a:ln>
            <a:noFill/>
          </a:ln>
        </p:spPr>
        <p:txBody>
          <a:bodyPr wrap="square" rtlCol="0">
            <a:spAutoFit/>
          </a:bodyPr>
          <a:lstStyle/>
          <a:p>
            <a:pPr algn="ctr" defTabSz="1219170">
              <a:buClr>
                <a:srgbClr val="000000"/>
              </a:buClr>
            </a:pPr>
            <a:r>
              <a:rPr kumimoji="0" lang="en-US" altLang="ja-JP" sz="1200" b="1" kern="0">
                <a:latin typeface="游ゴシック" panose="020B0400000000000000" pitchFamily="50" charset="-128"/>
                <a:ea typeface="游ゴシック" panose="020B0400000000000000" pitchFamily="50" charset="-128"/>
                <a:cs typeface="Arial"/>
                <a:sym typeface="Arial"/>
              </a:rPr>
              <a:t>×</a:t>
            </a:r>
          </a:p>
        </p:txBody>
      </p:sp>
      <p:sp>
        <p:nvSpPr>
          <p:cNvPr id="15" name="Google Shape;273;p24">
            <a:extLst>
              <a:ext uri="{FF2B5EF4-FFF2-40B4-BE49-F238E27FC236}">
                <a16:creationId xmlns:a16="http://schemas.microsoft.com/office/drawing/2014/main" id="{19ADDEFA-E268-45E8-3209-4D84CB783D2A}"/>
              </a:ext>
            </a:extLst>
          </p:cNvPr>
          <p:cNvSpPr/>
          <p:nvPr/>
        </p:nvSpPr>
        <p:spPr>
          <a:xfrm>
            <a:off x="10923632" y="5595367"/>
            <a:ext cx="1109853" cy="520420"/>
          </a:xfrm>
          <a:prstGeom prst="rect">
            <a:avLst/>
          </a:prstGeom>
          <a:noFill/>
          <a:ln>
            <a:solidFill>
              <a:schemeClr val="bg1">
                <a:lumMod val="85000"/>
              </a:schemeClr>
            </a:solidFill>
          </a:ln>
        </p:spPr>
        <p:txBody>
          <a:bodyPr spcFirstLastPara="1" wrap="square" lIns="121900" tIns="121900" rIns="121900" bIns="121900" anchor="ctr" anchorCtr="0">
            <a:noAutofit/>
          </a:bodyPr>
          <a:lstStyle/>
          <a:p>
            <a:pPr algn="ctr" defTabSz="1219170">
              <a:buClr>
                <a:srgbClr val="000000"/>
              </a:buClr>
            </a:pPr>
            <a:endParaRPr kumimoji="0" sz="1200" kern="0">
              <a:latin typeface="游ゴシック" panose="020B0400000000000000" pitchFamily="50" charset="-128"/>
              <a:ea typeface="游ゴシック" panose="020B0400000000000000" pitchFamily="50" charset="-128"/>
              <a:cs typeface="Arial"/>
              <a:sym typeface="Arial"/>
            </a:endParaRPr>
          </a:p>
        </p:txBody>
      </p:sp>
      <p:sp>
        <p:nvSpPr>
          <p:cNvPr id="17" name="テキスト ボックス 16">
            <a:extLst>
              <a:ext uri="{FF2B5EF4-FFF2-40B4-BE49-F238E27FC236}">
                <a16:creationId xmlns:a16="http://schemas.microsoft.com/office/drawing/2014/main" id="{CF042C51-39E1-70A5-100E-87C04BDD5DD7}"/>
              </a:ext>
            </a:extLst>
          </p:cNvPr>
          <p:cNvSpPr txBox="1"/>
          <p:nvPr/>
        </p:nvSpPr>
        <p:spPr>
          <a:xfrm>
            <a:off x="11344915" y="5701689"/>
            <a:ext cx="267286" cy="276999"/>
          </a:xfrm>
          <a:prstGeom prst="rect">
            <a:avLst/>
          </a:prstGeom>
          <a:noFill/>
          <a:ln>
            <a:noFill/>
          </a:ln>
        </p:spPr>
        <p:txBody>
          <a:bodyPr wrap="square" rtlCol="0">
            <a:spAutoFit/>
          </a:bodyPr>
          <a:lstStyle/>
          <a:p>
            <a:pPr algn="ctr" defTabSz="1219170">
              <a:buClr>
                <a:srgbClr val="000000"/>
              </a:buClr>
            </a:pPr>
            <a:r>
              <a:rPr kumimoji="0" lang="en-US" altLang="ja-JP" sz="1200" b="1" kern="0">
                <a:latin typeface="游ゴシック" panose="020B0400000000000000" pitchFamily="50" charset="-128"/>
                <a:ea typeface="游ゴシック" panose="020B0400000000000000" pitchFamily="50" charset="-128"/>
                <a:cs typeface="Arial"/>
                <a:sym typeface="Arial"/>
              </a:rPr>
              <a:t>×</a:t>
            </a:r>
          </a:p>
        </p:txBody>
      </p:sp>
      <p:sp>
        <p:nvSpPr>
          <p:cNvPr id="18" name="Google Shape;442;p31">
            <a:extLst>
              <a:ext uri="{FF2B5EF4-FFF2-40B4-BE49-F238E27FC236}">
                <a16:creationId xmlns:a16="http://schemas.microsoft.com/office/drawing/2014/main" id="{61EA1DA1-506A-72D9-AAF1-2A57E4F99D09}"/>
              </a:ext>
            </a:extLst>
          </p:cNvPr>
          <p:cNvSpPr/>
          <p:nvPr/>
        </p:nvSpPr>
        <p:spPr>
          <a:xfrm>
            <a:off x="10927946" y="1964001"/>
            <a:ext cx="1101225" cy="269643"/>
          </a:xfrm>
          <a:prstGeom prst="homePlate">
            <a:avLst>
              <a:gd name="adj" fmla="val 0"/>
            </a:avLst>
          </a:prstGeom>
          <a:solidFill>
            <a:schemeClr val="bg1">
              <a:lumMod val="50000"/>
              <a:alpha val="60000"/>
            </a:schemeClr>
          </a:solidFill>
          <a:ln>
            <a:noFill/>
          </a:ln>
        </p:spPr>
        <p:txBody>
          <a:bodyPr spcFirstLastPara="1" wrap="square" lIns="0" tIns="0" rIns="0" bIns="0" anchor="ctr" anchorCtr="1">
            <a:noAutofit/>
          </a:bodyPr>
          <a:lstStyle/>
          <a:p>
            <a:pPr algn="ctr" defTabSz="1219170">
              <a:buClr>
                <a:srgbClr val="FFFFFF"/>
              </a:buClr>
              <a:buSzPts val="700"/>
            </a:pPr>
            <a:r>
              <a:rPr kumimoji="0" lang="ja-JP" altLang="en-US" sz="1100" b="1" kern="0">
                <a:solidFill>
                  <a:srgbClr val="FFFFFF"/>
                </a:solidFill>
                <a:latin typeface="游ゴシック" panose="020B0400000000000000" pitchFamily="50" charset="-128"/>
                <a:ea typeface="游ゴシック" panose="020B0400000000000000" pitchFamily="50" charset="-128"/>
                <a:cs typeface="Meiryo"/>
                <a:sym typeface="Meiryo"/>
              </a:rPr>
              <a:t>セグメント化</a:t>
            </a:r>
          </a:p>
        </p:txBody>
      </p:sp>
      <p:sp>
        <p:nvSpPr>
          <p:cNvPr id="497" name="Google Shape;208;p2">
            <a:extLst>
              <a:ext uri="{FF2B5EF4-FFF2-40B4-BE49-F238E27FC236}">
                <a16:creationId xmlns:a16="http://schemas.microsoft.com/office/drawing/2014/main" id="{507FC7F5-911F-9091-FC2B-064C4897FE69}"/>
              </a:ext>
            </a:extLst>
          </p:cNvPr>
          <p:cNvSpPr txBox="1"/>
          <p:nvPr/>
        </p:nvSpPr>
        <p:spPr>
          <a:xfrm>
            <a:off x="5244939" y="6170140"/>
            <a:ext cx="4740844" cy="650682"/>
          </a:xfrm>
          <a:prstGeom prst="rect">
            <a:avLst/>
          </a:prstGeom>
          <a:noFill/>
          <a:ln>
            <a:noFill/>
          </a:ln>
        </p:spPr>
        <p:txBody>
          <a:bodyPr spcFirstLastPara="1" wrap="square" lIns="91425" tIns="91425" rIns="91425" bIns="91425" anchor="t" anchorCtr="0">
            <a:noAutofit/>
          </a:bodyPr>
          <a:lstStyle/>
          <a:p>
            <a:pPr defTabSz="914377">
              <a:buClr>
                <a:srgbClr val="000000"/>
              </a:buClr>
              <a:buSzPts val="900"/>
            </a:pPr>
            <a:r>
              <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rPr>
              <a:t>※</a:t>
            </a:r>
            <a:r>
              <a:rPr kumimoji="0" lang="ja-JP" altLang="en-US" sz="900" kern="0">
                <a:solidFill>
                  <a:srgbClr val="000000"/>
                </a:solidFill>
                <a:latin typeface="游ゴシック" panose="020B0400000000000000" pitchFamily="50" charset="-128"/>
                <a:ea typeface="游ゴシック" panose="020B0400000000000000" pitchFamily="50" charset="-128"/>
                <a:cs typeface="Meiryo"/>
                <a:sym typeface="Meiryo"/>
              </a:rPr>
              <a:t>簡易サーベイセグメントについてはターゲティングメニューの資料をご覧ください。</a:t>
            </a:r>
            <a:endPar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endParaRPr>
          </a:p>
          <a:p>
            <a:pPr defTabSz="914377">
              <a:buClr>
                <a:srgbClr val="000000"/>
              </a:buClr>
              <a:buSzPts val="900"/>
            </a:pPr>
            <a:r>
              <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rPr>
              <a:t>※</a:t>
            </a:r>
            <a:r>
              <a:rPr kumimoji="0" lang="ja-JP" altLang="en-US" sz="900" kern="0">
                <a:solidFill>
                  <a:srgbClr val="000000"/>
                </a:solidFill>
                <a:latin typeface="游ゴシック" panose="020B0400000000000000" pitchFamily="50" charset="-128"/>
                <a:ea typeface="游ゴシック" panose="020B0400000000000000" pitchFamily="50" charset="-128"/>
                <a:cs typeface="Meiryo"/>
                <a:sym typeface="Meiryo"/>
              </a:rPr>
              <a:t>追加実施をご希望の場合は担当者までご相談ください。</a:t>
            </a:r>
            <a:endPar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endParaRPr>
          </a:p>
          <a:p>
            <a:pPr defTabSz="914377">
              <a:buClr>
                <a:srgbClr val="000000"/>
              </a:buClr>
              <a:buSzPts val="900"/>
            </a:pPr>
            <a:r>
              <a:rPr kumimoji="0" lang="ja-JP" altLang="en-US" sz="900" kern="0">
                <a:solidFill>
                  <a:srgbClr val="000000"/>
                </a:solidFill>
                <a:latin typeface="游ゴシック" panose="020B0400000000000000" pitchFamily="50" charset="-128"/>
                <a:ea typeface="游ゴシック" panose="020B0400000000000000" pitchFamily="50" charset="-128"/>
                <a:cs typeface="Meiryo"/>
                <a:sym typeface="Meiryo"/>
              </a:rPr>
              <a:t>　実施概要に応じて追加施策の実施可否確認とお見積もりをいたします。</a:t>
            </a:r>
            <a:endParaRPr kumimoji="0" sz="900" kern="0">
              <a:solidFill>
                <a:srgbClr val="000000"/>
              </a:solidFill>
              <a:latin typeface="游ゴシック" panose="020B0400000000000000" pitchFamily="50" charset="-128"/>
              <a:ea typeface="游ゴシック" panose="020B0400000000000000" pitchFamily="50" charset="-128"/>
              <a:cs typeface="Meiryo"/>
              <a:sym typeface="Meiryo"/>
            </a:endParaRPr>
          </a:p>
        </p:txBody>
      </p:sp>
      <p:sp>
        <p:nvSpPr>
          <p:cNvPr id="531" name="正方形/長方形 530">
            <a:extLst>
              <a:ext uri="{FF2B5EF4-FFF2-40B4-BE49-F238E27FC236}">
                <a16:creationId xmlns:a16="http://schemas.microsoft.com/office/drawing/2014/main" id="{BC6077DA-16DE-05D2-B5A4-F0646B592CC4}"/>
              </a:ext>
            </a:extLst>
          </p:cNvPr>
          <p:cNvSpPr/>
          <p:nvPr/>
        </p:nvSpPr>
        <p:spPr>
          <a:xfrm>
            <a:off x="161054" y="2674962"/>
            <a:ext cx="1526897" cy="5204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ja-JP" altLang="en-US" sz="1400" kern="0">
              <a:solidFill>
                <a:schemeClr val="tx1"/>
              </a:solidFill>
              <a:latin typeface="游ゴシック" panose="020F0502020204030204"/>
              <a:ea typeface="游ゴシック" panose="020B0400000000000000" pitchFamily="50" charset="-128"/>
              <a:sym typeface="Arial"/>
            </a:endParaRPr>
          </a:p>
        </p:txBody>
      </p:sp>
      <p:sp>
        <p:nvSpPr>
          <p:cNvPr id="532" name="テキスト ボックス 531">
            <a:extLst>
              <a:ext uri="{FF2B5EF4-FFF2-40B4-BE49-F238E27FC236}">
                <a16:creationId xmlns:a16="http://schemas.microsoft.com/office/drawing/2014/main" id="{3BF2DEF9-7DC3-512A-EDB4-15BF70F7C311}"/>
              </a:ext>
            </a:extLst>
          </p:cNvPr>
          <p:cNvSpPr txBox="1"/>
          <p:nvPr/>
        </p:nvSpPr>
        <p:spPr>
          <a:xfrm>
            <a:off x="102027" y="2627416"/>
            <a:ext cx="1644950" cy="553957"/>
          </a:xfrm>
          <a:prstGeom prst="rect">
            <a:avLst/>
          </a:prstGeom>
          <a:noFill/>
          <a:ln>
            <a:noFill/>
          </a:ln>
        </p:spPr>
        <p:txBody>
          <a:bodyPr spcFirstLastPara="1" wrap="square" lIns="121900" tIns="121900" rIns="121900" bIns="121900" rtlCol="0" anchor="t" anchorCtr="0">
            <a:spAutoFit/>
          </a:bodyPr>
          <a:lstStyle/>
          <a:p>
            <a:pPr algn="ctr" defTabSz="1219170">
              <a:buClr>
                <a:srgbClr val="000000"/>
              </a:buClr>
            </a:pPr>
            <a:r>
              <a:rPr lang="ja-JP" altLang="en-US" sz="1000" b="1" kern="0">
                <a:latin typeface="游ゴシック" panose="020B0400000000000000" pitchFamily="50" charset="-128"/>
                <a:ea typeface="游ゴシック" panose="020B0400000000000000" pitchFamily="50" charset="-128"/>
                <a:cs typeface="Arial"/>
                <a:sym typeface="Arial"/>
              </a:rPr>
              <a:t>タイアップ</a:t>
            </a:r>
            <a:endParaRPr lang="en-US" altLang="ja-JP" sz="1000" b="1" kern="0">
              <a:latin typeface="游ゴシック" panose="020B0400000000000000" pitchFamily="50" charset="-128"/>
              <a:ea typeface="游ゴシック" panose="020B0400000000000000" pitchFamily="50" charset="-128"/>
              <a:cs typeface="Arial"/>
              <a:sym typeface="Arial"/>
            </a:endParaRPr>
          </a:p>
          <a:p>
            <a:pPr algn="ctr" defTabSz="1219170">
              <a:buClr>
                <a:srgbClr val="000000"/>
              </a:buClr>
            </a:pPr>
            <a:r>
              <a:rPr lang="ja-JP" altLang="en-US" sz="1000" b="1" kern="0">
                <a:latin typeface="游ゴシック" panose="020B0400000000000000" pitchFamily="50" charset="-128"/>
                <a:ea typeface="游ゴシック" panose="020B0400000000000000" pitchFamily="50" charset="-128"/>
                <a:cs typeface="Arial"/>
                <a:sym typeface="Arial"/>
              </a:rPr>
              <a:t>記事下アンケート</a:t>
            </a:r>
          </a:p>
        </p:txBody>
      </p:sp>
      <p:sp>
        <p:nvSpPr>
          <p:cNvPr id="534" name="正方形/長方形 533">
            <a:extLst>
              <a:ext uri="{FF2B5EF4-FFF2-40B4-BE49-F238E27FC236}">
                <a16:creationId xmlns:a16="http://schemas.microsoft.com/office/drawing/2014/main" id="{38E8675B-CAF6-BB2B-F6BD-D1CF2C25F85B}"/>
              </a:ext>
            </a:extLst>
          </p:cNvPr>
          <p:cNvSpPr/>
          <p:nvPr/>
        </p:nvSpPr>
        <p:spPr>
          <a:xfrm>
            <a:off x="161054" y="3377767"/>
            <a:ext cx="1526897" cy="5204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ja-JP" altLang="en-US" sz="1400" kern="0">
              <a:solidFill>
                <a:schemeClr val="tx1"/>
              </a:solidFill>
              <a:latin typeface="游ゴシック" panose="020F0502020204030204"/>
              <a:ea typeface="游ゴシック" panose="020B0400000000000000" pitchFamily="50" charset="-128"/>
              <a:sym typeface="Arial"/>
            </a:endParaRPr>
          </a:p>
        </p:txBody>
      </p:sp>
      <p:sp>
        <p:nvSpPr>
          <p:cNvPr id="535" name="テキスト ボックス 534">
            <a:extLst>
              <a:ext uri="{FF2B5EF4-FFF2-40B4-BE49-F238E27FC236}">
                <a16:creationId xmlns:a16="http://schemas.microsoft.com/office/drawing/2014/main" id="{A0A6C0AA-FBAC-DAA6-801D-B35E4C43EA82}"/>
              </a:ext>
            </a:extLst>
          </p:cNvPr>
          <p:cNvSpPr txBox="1"/>
          <p:nvPr/>
        </p:nvSpPr>
        <p:spPr>
          <a:xfrm>
            <a:off x="102027" y="3330221"/>
            <a:ext cx="1644950" cy="553957"/>
          </a:xfrm>
          <a:prstGeom prst="rect">
            <a:avLst/>
          </a:prstGeom>
          <a:noFill/>
          <a:ln>
            <a:noFill/>
          </a:ln>
        </p:spPr>
        <p:txBody>
          <a:bodyPr spcFirstLastPara="1" wrap="square" lIns="121900" tIns="121900" rIns="121900" bIns="121900" rtlCol="0" anchor="t" anchorCtr="0">
            <a:spAutoFit/>
          </a:bodyPr>
          <a:lstStyle/>
          <a:p>
            <a:pPr algn="ctr" defTabSz="1219170">
              <a:buClr>
                <a:srgbClr val="000000"/>
              </a:buClr>
            </a:pPr>
            <a:r>
              <a:rPr lang="ja-JP" altLang="en-US" sz="1000" b="1" kern="0">
                <a:latin typeface="游ゴシック" panose="020B0400000000000000" pitchFamily="50" charset="-128"/>
                <a:ea typeface="游ゴシック" panose="020B0400000000000000" pitchFamily="50" charset="-128"/>
                <a:cs typeface="Arial"/>
                <a:sym typeface="Arial"/>
              </a:rPr>
              <a:t>タイアップ広告</a:t>
            </a:r>
          </a:p>
          <a:p>
            <a:pPr algn="ctr" defTabSz="1219170">
              <a:buClr>
                <a:srgbClr val="000000"/>
              </a:buClr>
            </a:pPr>
            <a:r>
              <a:rPr lang="en-US" altLang="ja-JP" sz="1000" b="1" kern="0">
                <a:latin typeface="游ゴシック" panose="020B0400000000000000" pitchFamily="50" charset="-128"/>
                <a:ea typeface="游ゴシック" panose="020B0400000000000000" pitchFamily="50" charset="-128"/>
                <a:cs typeface="Arial"/>
                <a:sym typeface="Arial"/>
              </a:rPr>
              <a:t>BLS</a:t>
            </a:r>
            <a:r>
              <a:rPr lang="ja-JP" altLang="en-US" sz="1000" b="1" kern="0">
                <a:latin typeface="游ゴシック" panose="020B0400000000000000" pitchFamily="50" charset="-128"/>
                <a:ea typeface="游ゴシック" panose="020B0400000000000000" pitchFamily="50" charset="-128"/>
                <a:cs typeface="Arial"/>
                <a:sym typeface="Arial"/>
              </a:rPr>
              <a:t>（簡易調査）</a:t>
            </a:r>
            <a:endParaRPr lang="en-US" altLang="ja-JP" sz="1000" b="1" kern="0">
              <a:latin typeface="游ゴシック" panose="020B0400000000000000" pitchFamily="50" charset="-128"/>
              <a:ea typeface="游ゴシック" panose="020B0400000000000000" pitchFamily="50" charset="-128"/>
              <a:cs typeface="Arial"/>
              <a:sym typeface="Arial"/>
            </a:endParaRPr>
          </a:p>
        </p:txBody>
      </p:sp>
      <p:sp>
        <p:nvSpPr>
          <p:cNvPr id="536" name="正方形/長方形 535">
            <a:extLst>
              <a:ext uri="{FF2B5EF4-FFF2-40B4-BE49-F238E27FC236}">
                <a16:creationId xmlns:a16="http://schemas.microsoft.com/office/drawing/2014/main" id="{20A1D412-89B3-A3CF-007B-8530FADEB33C}"/>
              </a:ext>
            </a:extLst>
          </p:cNvPr>
          <p:cNvSpPr/>
          <p:nvPr/>
        </p:nvSpPr>
        <p:spPr>
          <a:xfrm>
            <a:off x="161054" y="4118658"/>
            <a:ext cx="1526897" cy="5204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ja-JP" altLang="en-US" sz="1400" kern="0">
              <a:solidFill>
                <a:schemeClr val="tx1"/>
              </a:solidFill>
              <a:latin typeface="游ゴシック" panose="020F0502020204030204"/>
              <a:ea typeface="游ゴシック" panose="020B0400000000000000" pitchFamily="50" charset="-128"/>
              <a:sym typeface="Arial"/>
            </a:endParaRPr>
          </a:p>
        </p:txBody>
      </p:sp>
      <p:sp>
        <p:nvSpPr>
          <p:cNvPr id="537" name="テキスト ボックス 536">
            <a:extLst>
              <a:ext uri="{FF2B5EF4-FFF2-40B4-BE49-F238E27FC236}">
                <a16:creationId xmlns:a16="http://schemas.microsoft.com/office/drawing/2014/main" id="{F92D67FD-9344-11FD-0CC4-97A352F47F94}"/>
              </a:ext>
            </a:extLst>
          </p:cNvPr>
          <p:cNvSpPr txBox="1"/>
          <p:nvPr/>
        </p:nvSpPr>
        <p:spPr>
          <a:xfrm>
            <a:off x="102027" y="4071112"/>
            <a:ext cx="1644950" cy="553957"/>
          </a:xfrm>
          <a:prstGeom prst="rect">
            <a:avLst/>
          </a:prstGeom>
          <a:noFill/>
          <a:ln>
            <a:noFill/>
          </a:ln>
        </p:spPr>
        <p:txBody>
          <a:bodyPr spcFirstLastPara="1" wrap="square" lIns="121900" tIns="121900" rIns="121900" bIns="121900" rtlCol="0" anchor="t" anchorCtr="0">
            <a:spAutoFit/>
          </a:bodyPr>
          <a:lstStyle/>
          <a:p>
            <a:pPr algn="ctr" defTabSz="1219170">
              <a:buClr>
                <a:srgbClr val="000000"/>
              </a:buClr>
            </a:pPr>
            <a:r>
              <a:rPr lang="ja-JP" altLang="en-US" sz="1000" b="1" kern="0">
                <a:latin typeface="游ゴシック" panose="020B0400000000000000" pitchFamily="50" charset="-128"/>
                <a:ea typeface="游ゴシック" panose="020B0400000000000000" pitchFamily="50" charset="-128"/>
                <a:cs typeface="Arial"/>
                <a:sym typeface="Arial"/>
              </a:rPr>
              <a:t>簡易サーベイ</a:t>
            </a:r>
          </a:p>
          <a:p>
            <a:pPr algn="ctr" defTabSz="1219170">
              <a:buClr>
                <a:srgbClr val="000000"/>
              </a:buClr>
            </a:pPr>
            <a:r>
              <a:rPr lang="ja-JP" altLang="en-US" sz="1000" b="1" kern="0">
                <a:latin typeface="游ゴシック" panose="020B0400000000000000" pitchFamily="50" charset="-128"/>
                <a:ea typeface="游ゴシック" panose="020B0400000000000000" pitchFamily="50" charset="-128"/>
                <a:cs typeface="Arial"/>
                <a:sym typeface="Arial"/>
              </a:rPr>
              <a:t>セグメント</a:t>
            </a:r>
          </a:p>
        </p:txBody>
      </p:sp>
      <p:sp>
        <p:nvSpPr>
          <p:cNvPr id="538" name="正方形/長方形 537">
            <a:extLst>
              <a:ext uri="{FF2B5EF4-FFF2-40B4-BE49-F238E27FC236}">
                <a16:creationId xmlns:a16="http://schemas.microsoft.com/office/drawing/2014/main" id="{D84F0B18-A888-9BEB-7ED5-F570FFDC6719}"/>
              </a:ext>
            </a:extLst>
          </p:cNvPr>
          <p:cNvSpPr/>
          <p:nvPr/>
        </p:nvSpPr>
        <p:spPr>
          <a:xfrm>
            <a:off x="161054" y="4863543"/>
            <a:ext cx="1526897" cy="5204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ja-JP" altLang="en-US" sz="1400" kern="0">
              <a:solidFill>
                <a:schemeClr val="tx1"/>
              </a:solidFill>
              <a:latin typeface="游ゴシック" panose="020F0502020204030204"/>
              <a:ea typeface="游ゴシック" panose="020B0400000000000000" pitchFamily="50" charset="-128"/>
              <a:sym typeface="Arial"/>
            </a:endParaRPr>
          </a:p>
        </p:txBody>
      </p:sp>
      <p:sp>
        <p:nvSpPr>
          <p:cNvPr id="539" name="テキスト ボックス 538">
            <a:extLst>
              <a:ext uri="{FF2B5EF4-FFF2-40B4-BE49-F238E27FC236}">
                <a16:creationId xmlns:a16="http://schemas.microsoft.com/office/drawing/2014/main" id="{E4D0DC5A-E930-B261-0B2A-74F17DE0D58F}"/>
              </a:ext>
            </a:extLst>
          </p:cNvPr>
          <p:cNvSpPr txBox="1"/>
          <p:nvPr/>
        </p:nvSpPr>
        <p:spPr>
          <a:xfrm>
            <a:off x="102027" y="4815997"/>
            <a:ext cx="1644950" cy="553957"/>
          </a:xfrm>
          <a:prstGeom prst="rect">
            <a:avLst/>
          </a:prstGeom>
          <a:noFill/>
          <a:ln>
            <a:noFill/>
          </a:ln>
        </p:spPr>
        <p:txBody>
          <a:bodyPr spcFirstLastPara="1" wrap="square" lIns="121900" tIns="121900" rIns="121900" bIns="121900" rtlCol="0" anchor="t" anchorCtr="0">
            <a:spAutoFit/>
          </a:bodyPr>
          <a:lstStyle/>
          <a:p>
            <a:pPr algn="ctr" defTabSz="1219170">
              <a:buClr>
                <a:srgbClr val="000000"/>
              </a:buClr>
            </a:pPr>
            <a:r>
              <a:rPr lang="ja-JP" altLang="en-US" sz="1000" b="1" kern="0">
                <a:latin typeface="游ゴシック" panose="020B0400000000000000" pitchFamily="50" charset="-128"/>
                <a:ea typeface="游ゴシック" panose="020B0400000000000000" pitchFamily="50" charset="-128"/>
                <a:cs typeface="Arial"/>
                <a:sym typeface="Arial"/>
              </a:rPr>
              <a:t>コンテンツ開発</a:t>
            </a:r>
          </a:p>
          <a:p>
            <a:pPr algn="ctr" defTabSz="1219170">
              <a:buClr>
                <a:srgbClr val="000000"/>
              </a:buClr>
            </a:pPr>
            <a:r>
              <a:rPr lang="ja-JP" altLang="en-US" sz="1000" b="1" kern="0">
                <a:latin typeface="游ゴシック" panose="020B0400000000000000" pitchFamily="50" charset="-128"/>
                <a:ea typeface="游ゴシック" panose="020B0400000000000000" pitchFamily="50" charset="-128"/>
                <a:cs typeface="Arial"/>
                <a:sym typeface="Arial"/>
              </a:rPr>
              <a:t>アンケート</a:t>
            </a:r>
          </a:p>
        </p:txBody>
      </p:sp>
      <p:sp>
        <p:nvSpPr>
          <p:cNvPr id="540" name="正方形/長方形 539">
            <a:extLst>
              <a:ext uri="{FF2B5EF4-FFF2-40B4-BE49-F238E27FC236}">
                <a16:creationId xmlns:a16="http://schemas.microsoft.com/office/drawing/2014/main" id="{CFBC11DE-B8FA-5DF0-5896-3602E6D10AA6}"/>
              </a:ext>
            </a:extLst>
          </p:cNvPr>
          <p:cNvSpPr/>
          <p:nvPr/>
        </p:nvSpPr>
        <p:spPr>
          <a:xfrm>
            <a:off x="161054" y="5595367"/>
            <a:ext cx="1526897" cy="5204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ja-JP" altLang="en-US" sz="1400" kern="0">
              <a:solidFill>
                <a:schemeClr val="tx1"/>
              </a:solidFill>
              <a:latin typeface="游ゴシック" panose="020F0502020204030204"/>
              <a:ea typeface="游ゴシック" panose="020B0400000000000000" pitchFamily="50" charset="-128"/>
              <a:sym typeface="Arial"/>
            </a:endParaRPr>
          </a:p>
        </p:txBody>
      </p:sp>
      <p:sp>
        <p:nvSpPr>
          <p:cNvPr id="541" name="テキスト ボックス 540">
            <a:extLst>
              <a:ext uri="{FF2B5EF4-FFF2-40B4-BE49-F238E27FC236}">
                <a16:creationId xmlns:a16="http://schemas.microsoft.com/office/drawing/2014/main" id="{4AEDD320-0BAD-EF38-FDD4-C0A988694884}"/>
              </a:ext>
            </a:extLst>
          </p:cNvPr>
          <p:cNvSpPr txBox="1"/>
          <p:nvPr/>
        </p:nvSpPr>
        <p:spPr>
          <a:xfrm>
            <a:off x="102027" y="5547821"/>
            <a:ext cx="1644950" cy="553957"/>
          </a:xfrm>
          <a:prstGeom prst="rect">
            <a:avLst/>
          </a:prstGeom>
          <a:noFill/>
          <a:ln>
            <a:noFill/>
          </a:ln>
        </p:spPr>
        <p:txBody>
          <a:bodyPr spcFirstLastPara="1" wrap="square" lIns="121900" tIns="121900" rIns="121900" bIns="121900" rtlCol="0" anchor="t" anchorCtr="0">
            <a:spAutoFit/>
          </a:bodyPr>
          <a:lstStyle/>
          <a:p>
            <a:pPr algn="ctr" defTabSz="1219170">
              <a:buClr>
                <a:srgbClr val="000000"/>
              </a:buClr>
            </a:pPr>
            <a:r>
              <a:rPr lang="ja-JP" altLang="en-US" sz="1000" b="1" kern="0">
                <a:latin typeface="游ゴシック" panose="020B0400000000000000" pitchFamily="50" charset="-128"/>
                <a:ea typeface="游ゴシック" panose="020B0400000000000000" pitchFamily="50" charset="-128"/>
                <a:cs typeface="Arial"/>
                <a:sym typeface="Arial"/>
              </a:rPr>
              <a:t>タイアップ広告</a:t>
            </a:r>
          </a:p>
          <a:p>
            <a:pPr algn="ctr" defTabSz="1219170">
              <a:buClr>
                <a:srgbClr val="000000"/>
              </a:buClr>
            </a:pPr>
            <a:r>
              <a:rPr lang="en-US" altLang="ja-JP" sz="1000" b="1" kern="0">
                <a:latin typeface="游ゴシック" panose="020B0400000000000000" pitchFamily="50" charset="-128"/>
                <a:ea typeface="游ゴシック" panose="020B0400000000000000" pitchFamily="50" charset="-128"/>
                <a:cs typeface="Arial"/>
                <a:sym typeface="Arial"/>
              </a:rPr>
              <a:t>BLS</a:t>
            </a:r>
            <a:r>
              <a:rPr lang="ja-JP" altLang="en-US" sz="1000" b="1" kern="0">
                <a:latin typeface="游ゴシック" panose="020B0400000000000000" pitchFamily="50" charset="-128"/>
                <a:ea typeface="游ゴシック" panose="020B0400000000000000" pitchFamily="50" charset="-128"/>
                <a:cs typeface="Arial"/>
                <a:sym typeface="Arial"/>
              </a:rPr>
              <a:t>（外部パネル調査）</a:t>
            </a:r>
            <a:endParaRPr lang="en-US" altLang="ja-JP" sz="1000" b="1" kern="0">
              <a:latin typeface="游ゴシック" panose="020B0400000000000000" pitchFamily="50" charset="-128"/>
              <a:ea typeface="游ゴシック" panose="020B0400000000000000" pitchFamily="50" charset="-128"/>
              <a:cs typeface="Arial"/>
              <a:sym typeface="Arial"/>
            </a:endParaRPr>
          </a:p>
        </p:txBody>
      </p:sp>
      <p:sp>
        <p:nvSpPr>
          <p:cNvPr id="603" name="Google Shape;273;p24">
            <a:extLst>
              <a:ext uri="{FF2B5EF4-FFF2-40B4-BE49-F238E27FC236}">
                <a16:creationId xmlns:a16="http://schemas.microsoft.com/office/drawing/2014/main" id="{D0833738-41F7-70D7-43A5-EC8F338AB96B}"/>
              </a:ext>
            </a:extLst>
          </p:cNvPr>
          <p:cNvSpPr/>
          <p:nvPr/>
        </p:nvSpPr>
        <p:spPr>
          <a:xfrm>
            <a:off x="1836212" y="2680717"/>
            <a:ext cx="1212076" cy="52042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endParaRPr kumimoji="0" sz="600" kern="0">
              <a:latin typeface="游ゴシック" panose="020B0400000000000000" pitchFamily="50" charset="-128"/>
              <a:ea typeface="游ゴシック" panose="020B0400000000000000" pitchFamily="50" charset="-128"/>
              <a:cs typeface="Arial"/>
              <a:sym typeface="Arial"/>
            </a:endParaRPr>
          </a:p>
        </p:txBody>
      </p:sp>
      <p:sp>
        <p:nvSpPr>
          <p:cNvPr id="608" name="テキスト ボックス 607">
            <a:extLst>
              <a:ext uri="{FF2B5EF4-FFF2-40B4-BE49-F238E27FC236}">
                <a16:creationId xmlns:a16="http://schemas.microsoft.com/office/drawing/2014/main" id="{A32287FE-3EF5-98E3-A9FF-B48D50AB254A}"/>
              </a:ext>
            </a:extLst>
          </p:cNvPr>
          <p:cNvSpPr txBox="1"/>
          <p:nvPr/>
        </p:nvSpPr>
        <p:spPr>
          <a:xfrm>
            <a:off x="1676202" y="2817817"/>
            <a:ext cx="1142698" cy="246221"/>
          </a:xfrm>
          <a:prstGeom prst="rect">
            <a:avLst/>
          </a:prstGeom>
          <a:noFill/>
          <a:ln>
            <a:noFill/>
          </a:ln>
        </p:spPr>
        <p:txBody>
          <a:bodyPr wrap="square" rtlCol="0">
            <a:spAutoFit/>
          </a:bodyPr>
          <a:lstStyle/>
          <a:p>
            <a:pPr algn="ctr" defTabSz="1219170">
              <a:buClr>
                <a:srgbClr val="000000"/>
              </a:buClr>
            </a:pPr>
            <a:r>
              <a:rPr kumimoji="0" lang="ja-JP" altLang="en-US" sz="1000" b="1" kern="0">
                <a:latin typeface="游ゴシック" panose="020B0400000000000000" pitchFamily="50" charset="-128"/>
                <a:ea typeface="游ゴシック" panose="020B0400000000000000" pitchFamily="50" charset="-128"/>
                <a:cs typeface="Arial"/>
                <a:sym typeface="Arial"/>
              </a:rPr>
              <a:t>レポート</a:t>
            </a:r>
            <a:endParaRPr kumimoji="0" lang="en-US" altLang="ja-JP" sz="1000" b="1" kern="0">
              <a:latin typeface="游ゴシック" panose="020B0400000000000000" pitchFamily="50" charset="-128"/>
              <a:ea typeface="游ゴシック" panose="020B0400000000000000" pitchFamily="50" charset="-128"/>
              <a:cs typeface="Arial"/>
              <a:sym typeface="Arial"/>
            </a:endParaRPr>
          </a:p>
        </p:txBody>
      </p:sp>
      <p:sp>
        <p:nvSpPr>
          <p:cNvPr id="609" name="Google Shape;273;p24">
            <a:extLst>
              <a:ext uri="{FF2B5EF4-FFF2-40B4-BE49-F238E27FC236}">
                <a16:creationId xmlns:a16="http://schemas.microsoft.com/office/drawing/2014/main" id="{C2A10D81-8FEE-D6AC-864A-92AE6AA1BEE9}"/>
              </a:ext>
            </a:extLst>
          </p:cNvPr>
          <p:cNvSpPr/>
          <p:nvPr/>
        </p:nvSpPr>
        <p:spPr>
          <a:xfrm>
            <a:off x="1836212" y="3383522"/>
            <a:ext cx="1212076" cy="52042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endParaRPr kumimoji="0" sz="1050" kern="0">
              <a:latin typeface="游ゴシック" panose="020B0400000000000000" pitchFamily="50" charset="-128"/>
              <a:ea typeface="游ゴシック" panose="020B0400000000000000" pitchFamily="50" charset="-128"/>
              <a:cs typeface="Arial"/>
              <a:sym typeface="Arial"/>
            </a:endParaRPr>
          </a:p>
        </p:txBody>
      </p:sp>
      <p:sp>
        <p:nvSpPr>
          <p:cNvPr id="614" name="テキスト ボックス 613">
            <a:extLst>
              <a:ext uri="{FF2B5EF4-FFF2-40B4-BE49-F238E27FC236}">
                <a16:creationId xmlns:a16="http://schemas.microsoft.com/office/drawing/2014/main" id="{0041FDAD-64FF-054F-F2C0-EB9F2C8D883B}"/>
              </a:ext>
            </a:extLst>
          </p:cNvPr>
          <p:cNvSpPr txBox="1"/>
          <p:nvPr/>
        </p:nvSpPr>
        <p:spPr>
          <a:xfrm>
            <a:off x="1706336" y="3520622"/>
            <a:ext cx="1082430" cy="246221"/>
          </a:xfrm>
          <a:prstGeom prst="rect">
            <a:avLst/>
          </a:prstGeom>
          <a:noFill/>
          <a:ln>
            <a:noFill/>
          </a:ln>
        </p:spPr>
        <p:txBody>
          <a:bodyPr wrap="square" rtlCol="0">
            <a:spAutoFit/>
          </a:bodyPr>
          <a:lstStyle/>
          <a:p>
            <a:pPr algn="ctr" defTabSz="1219170">
              <a:buClr>
                <a:srgbClr val="000000"/>
              </a:buClr>
            </a:pPr>
            <a:r>
              <a:rPr kumimoji="0" lang="ja-JP" altLang="en-US" sz="1000" b="1" kern="0">
                <a:latin typeface="游ゴシック" panose="020B0400000000000000" pitchFamily="50" charset="-128"/>
                <a:ea typeface="游ゴシック" panose="020B0400000000000000" pitchFamily="50" charset="-128"/>
                <a:cs typeface="Arial"/>
                <a:sym typeface="Arial"/>
              </a:rPr>
              <a:t>効果検証</a:t>
            </a:r>
            <a:endParaRPr kumimoji="0" lang="en-US" altLang="ja-JP" sz="1000" b="1" kern="0">
              <a:latin typeface="游ゴシック" panose="020B0400000000000000" pitchFamily="50" charset="-128"/>
              <a:ea typeface="游ゴシック" panose="020B0400000000000000" pitchFamily="50" charset="-128"/>
              <a:cs typeface="Arial"/>
              <a:sym typeface="Arial"/>
            </a:endParaRPr>
          </a:p>
        </p:txBody>
      </p:sp>
      <p:sp>
        <p:nvSpPr>
          <p:cNvPr id="616" name="Google Shape;273;p24">
            <a:extLst>
              <a:ext uri="{FF2B5EF4-FFF2-40B4-BE49-F238E27FC236}">
                <a16:creationId xmlns:a16="http://schemas.microsoft.com/office/drawing/2014/main" id="{57CBD9C6-DDCA-9AB6-E89E-76234895EE65}"/>
              </a:ext>
            </a:extLst>
          </p:cNvPr>
          <p:cNvSpPr/>
          <p:nvPr/>
        </p:nvSpPr>
        <p:spPr>
          <a:xfrm>
            <a:off x="1577904" y="4124413"/>
            <a:ext cx="1212076" cy="52042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endParaRPr kumimoji="0" sz="600" kern="0">
              <a:latin typeface="游ゴシック" panose="020B0400000000000000" pitchFamily="50" charset="-128"/>
              <a:ea typeface="游ゴシック" panose="020B0400000000000000" pitchFamily="50" charset="-128"/>
              <a:cs typeface="Arial"/>
              <a:sym typeface="Arial"/>
            </a:endParaRPr>
          </a:p>
        </p:txBody>
      </p:sp>
      <p:sp>
        <p:nvSpPr>
          <p:cNvPr id="617" name="テキスト ボックス 616">
            <a:extLst>
              <a:ext uri="{FF2B5EF4-FFF2-40B4-BE49-F238E27FC236}">
                <a16:creationId xmlns:a16="http://schemas.microsoft.com/office/drawing/2014/main" id="{91E26E18-B84F-E007-E67C-0E5E5AEABF57}"/>
              </a:ext>
            </a:extLst>
          </p:cNvPr>
          <p:cNvSpPr txBox="1"/>
          <p:nvPr/>
        </p:nvSpPr>
        <p:spPr>
          <a:xfrm>
            <a:off x="1717679" y="4261513"/>
            <a:ext cx="1059745" cy="246221"/>
          </a:xfrm>
          <a:prstGeom prst="rect">
            <a:avLst/>
          </a:prstGeom>
          <a:noFill/>
          <a:ln>
            <a:noFill/>
          </a:ln>
        </p:spPr>
        <p:txBody>
          <a:bodyPr wrap="square" rtlCol="0">
            <a:spAutoFit/>
          </a:bodyPr>
          <a:lstStyle/>
          <a:p>
            <a:pPr algn="ctr" defTabSz="1219170">
              <a:buClr>
                <a:srgbClr val="000000"/>
              </a:buClr>
            </a:pPr>
            <a:r>
              <a:rPr kumimoji="0" lang="ja-JP" altLang="en-US" sz="1000" b="1" kern="0">
                <a:latin typeface="游ゴシック" panose="020B0400000000000000" pitchFamily="50" charset="-128"/>
                <a:ea typeface="游ゴシック" panose="020B0400000000000000" pitchFamily="50" charset="-128"/>
                <a:cs typeface="Arial"/>
                <a:sym typeface="Arial"/>
              </a:rPr>
              <a:t>広告配信</a:t>
            </a:r>
            <a:endParaRPr kumimoji="0" lang="en-US" altLang="ja-JP" sz="1000" b="1" kern="0">
              <a:latin typeface="游ゴシック" panose="020B0400000000000000" pitchFamily="50" charset="-128"/>
              <a:ea typeface="游ゴシック" panose="020B0400000000000000" pitchFamily="50" charset="-128"/>
              <a:cs typeface="Arial"/>
              <a:sym typeface="Arial"/>
            </a:endParaRPr>
          </a:p>
        </p:txBody>
      </p:sp>
      <p:sp>
        <p:nvSpPr>
          <p:cNvPr id="624" name="Google Shape;273;p24">
            <a:extLst>
              <a:ext uri="{FF2B5EF4-FFF2-40B4-BE49-F238E27FC236}">
                <a16:creationId xmlns:a16="http://schemas.microsoft.com/office/drawing/2014/main" id="{36153700-6932-CC29-73AF-5428F685935C}"/>
              </a:ext>
            </a:extLst>
          </p:cNvPr>
          <p:cNvSpPr/>
          <p:nvPr/>
        </p:nvSpPr>
        <p:spPr>
          <a:xfrm>
            <a:off x="1836212" y="4869298"/>
            <a:ext cx="1212076" cy="52042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endParaRPr kumimoji="0" sz="1050" kern="0">
              <a:latin typeface="游ゴシック" panose="020B0400000000000000" pitchFamily="50" charset="-128"/>
              <a:ea typeface="游ゴシック" panose="020B0400000000000000" pitchFamily="50" charset="-128"/>
              <a:cs typeface="Arial"/>
              <a:sym typeface="Arial"/>
            </a:endParaRPr>
          </a:p>
        </p:txBody>
      </p:sp>
      <p:sp>
        <p:nvSpPr>
          <p:cNvPr id="625" name="テキスト ボックス 624">
            <a:extLst>
              <a:ext uri="{FF2B5EF4-FFF2-40B4-BE49-F238E27FC236}">
                <a16:creationId xmlns:a16="http://schemas.microsoft.com/office/drawing/2014/main" id="{7954A27E-598D-1085-DB78-2BC4AD3FE6DF}"/>
              </a:ext>
            </a:extLst>
          </p:cNvPr>
          <p:cNvSpPr txBox="1"/>
          <p:nvPr/>
        </p:nvSpPr>
        <p:spPr>
          <a:xfrm>
            <a:off x="1717679" y="4921006"/>
            <a:ext cx="1059745" cy="400110"/>
          </a:xfrm>
          <a:prstGeom prst="rect">
            <a:avLst/>
          </a:prstGeom>
          <a:noFill/>
          <a:ln>
            <a:noFill/>
          </a:ln>
        </p:spPr>
        <p:txBody>
          <a:bodyPr wrap="square" rtlCol="0">
            <a:spAutoFit/>
          </a:bodyPr>
          <a:lstStyle/>
          <a:p>
            <a:pPr algn="ctr" defTabSz="1219170">
              <a:buClr>
                <a:srgbClr val="000000"/>
              </a:buClr>
            </a:pPr>
            <a:r>
              <a:rPr kumimoji="0" lang="ja-JP" altLang="en-US" sz="1000" b="1" kern="0">
                <a:latin typeface="游ゴシック" panose="020B0400000000000000" pitchFamily="50" charset="-128"/>
                <a:ea typeface="游ゴシック" panose="020B0400000000000000" pitchFamily="50" charset="-128"/>
                <a:cs typeface="Arial"/>
                <a:sym typeface="Arial"/>
              </a:rPr>
              <a:t>コンテンツ</a:t>
            </a:r>
            <a:endParaRPr kumimoji="0" lang="en-US" altLang="ja-JP" sz="1000" b="1" kern="0">
              <a:latin typeface="游ゴシック" panose="020B0400000000000000" pitchFamily="50" charset="-128"/>
              <a:ea typeface="游ゴシック" panose="020B0400000000000000" pitchFamily="50" charset="-128"/>
              <a:cs typeface="Arial"/>
              <a:sym typeface="Arial"/>
            </a:endParaRPr>
          </a:p>
          <a:p>
            <a:pPr algn="ctr" defTabSz="1219170">
              <a:buClr>
                <a:srgbClr val="000000"/>
              </a:buClr>
            </a:pPr>
            <a:r>
              <a:rPr kumimoji="0" lang="ja-JP" altLang="en-US" sz="1000" b="1" kern="0">
                <a:latin typeface="游ゴシック" panose="020B0400000000000000" pitchFamily="50" charset="-128"/>
                <a:ea typeface="游ゴシック" panose="020B0400000000000000" pitchFamily="50" charset="-128"/>
                <a:cs typeface="Arial"/>
                <a:sym typeface="Arial"/>
              </a:rPr>
              <a:t>企画</a:t>
            </a:r>
            <a:endParaRPr kumimoji="0" lang="en-US" altLang="ja-JP" sz="1000" b="1" kern="0">
              <a:latin typeface="游ゴシック" panose="020B0400000000000000" pitchFamily="50" charset="-128"/>
              <a:ea typeface="游ゴシック" panose="020B0400000000000000" pitchFamily="50" charset="-128"/>
              <a:cs typeface="Arial"/>
              <a:sym typeface="Arial"/>
            </a:endParaRPr>
          </a:p>
        </p:txBody>
      </p:sp>
      <p:sp>
        <p:nvSpPr>
          <p:cNvPr id="631" name="Google Shape;273;p24">
            <a:extLst>
              <a:ext uri="{FF2B5EF4-FFF2-40B4-BE49-F238E27FC236}">
                <a16:creationId xmlns:a16="http://schemas.microsoft.com/office/drawing/2014/main" id="{00EC0175-A7E5-32CA-ECFB-62DBA779D392}"/>
              </a:ext>
            </a:extLst>
          </p:cNvPr>
          <p:cNvSpPr/>
          <p:nvPr/>
        </p:nvSpPr>
        <p:spPr>
          <a:xfrm>
            <a:off x="1724116" y="5601122"/>
            <a:ext cx="1212076" cy="52042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endParaRPr kumimoji="0" sz="1050" kern="0">
              <a:latin typeface="游ゴシック" panose="020B0400000000000000" pitchFamily="50" charset="-128"/>
              <a:ea typeface="游ゴシック" panose="020B0400000000000000" pitchFamily="50" charset="-128"/>
              <a:cs typeface="Arial"/>
              <a:sym typeface="Arial"/>
            </a:endParaRPr>
          </a:p>
        </p:txBody>
      </p:sp>
      <p:sp>
        <p:nvSpPr>
          <p:cNvPr id="632" name="テキスト ボックス 631">
            <a:extLst>
              <a:ext uri="{FF2B5EF4-FFF2-40B4-BE49-F238E27FC236}">
                <a16:creationId xmlns:a16="http://schemas.microsoft.com/office/drawing/2014/main" id="{CFEC9883-7721-D47E-8526-585F5AE7D9DD}"/>
              </a:ext>
            </a:extLst>
          </p:cNvPr>
          <p:cNvSpPr txBox="1"/>
          <p:nvPr/>
        </p:nvSpPr>
        <p:spPr>
          <a:xfrm>
            <a:off x="1717679" y="5738222"/>
            <a:ext cx="1059745" cy="246221"/>
          </a:xfrm>
          <a:prstGeom prst="rect">
            <a:avLst/>
          </a:prstGeom>
          <a:noFill/>
          <a:ln>
            <a:noFill/>
          </a:ln>
        </p:spPr>
        <p:txBody>
          <a:bodyPr wrap="square" rtlCol="0">
            <a:spAutoFit/>
          </a:bodyPr>
          <a:lstStyle/>
          <a:p>
            <a:pPr algn="ctr" defTabSz="1219170">
              <a:buClr>
                <a:srgbClr val="000000"/>
              </a:buClr>
            </a:pPr>
            <a:r>
              <a:rPr kumimoji="0" lang="ja-JP" altLang="en-US" sz="1000" b="1" kern="0">
                <a:latin typeface="游ゴシック" panose="020B0400000000000000" pitchFamily="50" charset="-128"/>
                <a:ea typeface="游ゴシック" panose="020B0400000000000000" pitchFamily="50" charset="-128"/>
                <a:cs typeface="Arial"/>
                <a:sym typeface="Arial"/>
              </a:rPr>
              <a:t>効果検証</a:t>
            </a:r>
            <a:endParaRPr kumimoji="0" lang="en-US" altLang="ja-JP" sz="1000" b="1" kern="0">
              <a:latin typeface="游ゴシック" panose="020B0400000000000000" pitchFamily="50" charset="-128"/>
              <a:ea typeface="游ゴシック" panose="020B0400000000000000" pitchFamily="50" charset="-128"/>
              <a:cs typeface="Arial"/>
              <a:sym typeface="Arial"/>
            </a:endParaRPr>
          </a:p>
        </p:txBody>
      </p:sp>
      <p:sp>
        <p:nvSpPr>
          <p:cNvPr id="528" name="Google Shape;442;p31">
            <a:extLst>
              <a:ext uri="{FF2B5EF4-FFF2-40B4-BE49-F238E27FC236}">
                <a16:creationId xmlns:a16="http://schemas.microsoft.com/office/drawing/2014/main" id="{8FC7472D-3C2E-D3CC-4B6B-4AF97ED4052C}"/>
              </a:ext>
            </a:extLst>
          </p:cNvPr>
          <p:cNvSpPr/>
          <p:nvPr/>
        </p:nvSpPr>
        <p:spPr>
          <a:xfrm>
            <a:off x="281487" y="1968640"/>
            <a:ext cx="1372582" cy="260365"/>
          </a:xfrm>
          <a:prstGeom prst="homePlate">
            <a:avLst>
              <a:gd name="adj" fmla="val 0"/>
            </a:avLst>
          </a:prstGeom>
          <a:solidFill>
            <a:schemeClr val="accent3">
              <a:alpha val="60000"/>
            </a:schemeClr>
          </a:solidFill>
          <a:ln>
            <a:noFill/>
          </a:ln>
        </p:spPr>
        <p:txBody>
          <a:bodyPr spcFirstLastPara="1" wrap="square" lIns="0" tIns="0" rIns="0" bIns="0" anchor="ctr" anchorCtr="1">
            <a:noAutofit/>
          </a:bodyPr>
          <a:lstStyle/>
          <a:p>
            <a:pPr algn="ctr" defTabSz="1219170">
              <a:buClr>
                <a:srgbClr val="FFFFFF"/>
              </a:buClr>
              <a:buSzPts val="700"/>
            </a:pPr>
            <a:r>
              <a:rPr kumimoji="0" lang="ja-JP" altLang="en-US" sz="1100" b="1" kern="0">
                <a:solidFill>
                  <a:srgbClr val="FFFFFF"/>
                </a:solidFill>
                <a:latin typeface="游ゴシック" panose="020B0400000000000000" pitchFamily="50" charset="-128"/>
                <a:ea typeface="游ゴシック" panose="020B0400000000000000" pitchFamily="50" charset="-128"/>
                <a:cs typeface="Meiryo"/>
                <a:sym typeface="Meiryo"/>
              </a:rPr>
              <a:t>メニュー名</a:t>
            </a:r>
            <a:endParaRPr kumimoji="0" lang="en-US" altLang="ja-JP" sz="1100" b="1" kern="0">
              <a:solidFill>
                <a:srgbClr val="FFFFFF"/>
              </a:solidFill>
              <a:latin typeface="游ゴシック" panose="020B0400000000000000" pitchFamily="50" charset="-128"/>
              <a:ea typeface="游ゴシック" panose="020B0400000000000000" pitchFamily="50" charset="-128"/>
              <a:cs typeface="Meiryo"/>
              <a:sym typeface="Meiryo"/>
            </a:endParaRPr>
          </a:p>
        </p:txBody>
      </p:sp>
      <p:sp>
        <p:nvSpPr>
          <p:cNvPr id="529" name="Google Shape;442;p31">
            <a:extLst>
              <a:ext uri="{FF2B5EF4-FFF2-40B4-BE49-F238E27FC236}">
                <a16:creationId xmlns:a16="http://schemas.microsoft.com/office/drawing/2014/main" id="{91014A5A-1A8B-7A51-2EB3-D941E80BD83B}"/>
              </a:ext>
            </a:extLst>
          </p:cNvPr>
          <p:cNvSpPr/>
          <p:nvPr/>
        </p:nvSpPr>
        <p:spPr>
          <a:xfrm>
            <a:off x="1767081" y="1968640"/>
            <a:ext cx="964264" cy="260365"/>
          </a:xfrm>
          <a:prstGeom prst="homePlate">
            <a:avLst>
              <a:gd name="adj" fmla="val 0"/>
            </a:avLst>
          </a:prstGeom>
          <a:solidFill>
            <a:schemeClr val="accent3">
              <a:alpha val="60000"/>
            </a:schemeClr>
          </a:solidFill>
          <a:ln>
            <a:noFill/>
          </a:ln>
        </p:spPr>
        <p:txBody>
          <a:bodyPr spcFirstLastPara="1" wrap="square" lIns="0" tIns="0" rIns="0" bIns="0" anchor="ctr" anchorCtr="1">
            <a:noAutofit/>
          </a:bodyPr>
          <a:lstStyle/>
          <a:p>
            <a:pPr algn="ctr" defTabSz="1219170">
              <a:buClr>
                <a:srgbClr val="FFFFFF"/>
              </a:buClr>
              <a:buSzPts val="700"/>
            </a:pPr>
            <a:r>
              <a:rPr kumimoji="0" lang="ja-JP" altLang="en-US" sz="1100" b="1" kern="0">
                <a:solidFill>
                  <a:srgbClr val="FFFFFF"/>
                </a:solidFill>
                <a:latin typeface="游ゴシック" panose="020B0400000000000000" pitchFamily="50" charset="-128"/>
                <a:ea typeface="游ゴシック" panose="020B0400000000000000" pitchFamily="50" charset="-128"/>
                <a:cs typeface="Meiryo"/>
                <a:sym typeface="Meiryo"/>
              </a:rPr>
              <a:t>目的</a:t>
            </a:r>
            <a:endParaRPr kumimoji="0" lang="en-US" altLang="ja-JP" sz="1100" b="1" kern="0">
              <a:solidFill>
                <a:srgbClr val="FFFFFF"/>
              </a:solidFill>
              <a:latin typeface="游ゴシック" panose="020B0400000000000000" pitchFamily="50" charset="-128"/>
              <a:ea typeface="游ゴシック" panose="020B0400000000000000" pitchFamily="50" charset="-128"/>
              <a:cs typeface="Meiryo"/>
              <a:sym typeface="Meiryo"/>
            </a:endParaRPr>
          </a:p>
        </p:txBody>
      </p:sp>
      <p:sp>
        <p:nvSpPr>
          <p:cNvPr id="543" name="Google Shape;273;p24">
            <a:extLst>
              <a:ext uri="{FF2B5EF4-FFF2-40B4-BE49-F238E27FC236}">
                <a16:creationId xmlns:a16="http://schemas.microsoft.com/office/drawing/2014/main" id="{4D040463-4975-EE25-A09B-0C6A81DD4D94}"/>
              </a:ext>
            </a:extLst>
          </p:cNvPr>
          <p:cNvSpPr/>
          <p:nvPr/>
        </p:nvSpPr>
        <p:spPr>
          <a:xfrm>
            <a:off x="2887446" y="2674962"/>
            <a:ext cx="1054357" cy="52042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endParaRPr kumimoji="0" sz="1200" kern="0">
              <a:solidFill>
                <a:schemeClr val="accent1"/>
              </a:solidFill>
              <a:latin typeface="游ゴシック" panose="020B0400000000000000" pitchFamily="50" charset="-128"/>
              <a:ea typeface="游ゴシック" panose="020B0400000000000000" pitchFamily="50" charset="-128"/>
              <a:cs typeface="Arial"/>
              <a:sym typeface="Arial"/>
            </a:endParaRPr>
          </a:p>
        </p:txBody>
      </p:sp>
      <p:sp>
        <p:nvSpPr>
          <p:cNvPr id="618" name="Google Shape;516;p32">
            <a:extLst>
              <a:ext uri="{FF2B5EF4-FFF2-40B4-BE49-F238E27FC236}">
                <a16:creationId xmlns:a16="http://schemas.microsoft.com/office/drawing/2014/main" id="{0E412BBA-3D16-7989-D70C-058333E1D7DC}"/>
              </a:ext>
            </a:extLst>
          </p:cNvPr>
          <p:cNvSpPr txBox="1"/>
          <p:nvPr/>
        </p:nvSpPr>
        <p:spPr>
          <a:xfrm>
            <a:off x="2956646" y="2715074"/>
            <a:ext cx="854402" cy="440197"/>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kumimoji="0" lang="en-US" altLang="ja-JP" sz="1200" b="1" kern="0">
                <a:solidFill>
                  <a:schemeClr val="accent1"/>
                </a:solidFill>
                <a:latin typeface="游ゴシック" panose="020B0400000000000000" pitchFamily="50" charset="-128"/>
                <a:ea typeface="游ゴシック" panose="020B0400000000000000" pitchFamily="50" charset="-128"/>
                <a:cs typeface="Arial"/>
                <a:sym typeface="Arial"/>
              </a:rPr>
              <a:t>N30</a:t>
            </a:r>
            <a:r>
              <a:rPr kumimoji="0" lang="ja-JP" altLang="en-US" sz="1200" b="1" kern="0">
                <a:solidFill>
                  <a:schemeClr val="accent1"/>
                </a:solidFill>
                <a:latin typeface="游ゴシック" panose="020B0400000000000000" pitchFamily="50" charset="-128"/>
                <a:ea typeface="游ゴシック" panose="020B0400000000000000" pitchFamily="50" charset="-128"/>
                <a:cs typeface="Arial"/>
                <a:sym typeface="Arial"/>
              </a:rPr>
              <a:t>万円</a:t>
            </a:r>
            <a:endParaRPr kumimoji="0" sz="1200" b="1" kern="0">
              <a:solidFill>
                <a:schemeClr val="accent1"/>
              </a:solidFill>
              <a:latin typeface="游ゴシック" panose="020B0400000000000000" pitchFamily="50" charset="-128"/>
              <a:ea typeface="游ゴシック" panose="020B0400000000000000" pitchFamily="50" charset="-128"/>
              <a:cs typeface="Arial"/>
              <a:sym typeface="Arial"/>
            </a:endParaRPr>
          </a:p>
        </p:txBody>
      </p:sp>
      <p:sp>
        <p:nvSpPr>
          <p:cNvPr id="547" name="Google Shape;273;p24">
            <a:extLst>
              <a:ext uri="{FF2B5EF4-FFF2-40B4-BE49-F238E27FC236}">
                <a16:creationId xmlns:a16="http://schemas.microsoft.com/office/drawing/2014/main" id="{BFA4C023-65CC-3205-4D1F-1DBAEF9DD1ED}"/>
              </a:ext>
            </a:extLst>
          </p:cNvPr>
          <p:cNvSpPr/>
          <p:nvPr/>
        </p:nvSpPr>
        <p:spPr>
          <a:xfrm>
            <a:off x="2882063" y="3377767"/>
            <a:ext cx="1054357" cy="52042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endParaRPr kumimoji="0" sz="1200" kern="0">
              <a:solidFill>
                <a:schemeClr val="accent1"/>
              </a:solidFill>
              <a:latin typeface="游ゴシック" panose="020B0400000000000000" pitchFamily="50" charset="-128"/>
              <a:ea typeface="游ゴシック" panose="020B0400000000000000" pitchFamily="50" charset="-128"/>
              <a:cs typeface="Arial"/>
              <a:sym typeface="Arial"/>
            </a:endParaRPr>
          </a:p>
        </p:txBody>
      </p:sp>
      <p:sp>
        <p:nvSpPr>
          <p:cNvPr id="549" name="Google Shape;516;p32">
            <a:extLst>
              <a:ext uri="{FF2B5EF4-FFF2-40B4-BE49-F238E27FC236}">
                <a16:creationId xmlns:a16="http://schemas.microsoft.com/office/drawing/2014/main" id="{819FB454-D402-2505-8F82-8DE0003A97BA}"/>
              </a:ext>
            </a:extLst>
          </p:cNvPr>
          <p:cNvSpPr txBox="1"/>
          <p:nvPr/>
        </p:nvSpPr>
        <p:spPr>
          <a:xfrm>
            <a:off x="2942479" y="3417879"/>
            <a:ext cx="882737" cy="440197"/>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kumimoji="0" lang="en-US" altLang="ja-JP" sz="1200" b="1" kern="0">
                <a:solidFill>
                  <a:schemeClr val="accent1"/>
                </a:solidFill>
                <a:latin typeface="游ゴシック" panose="020B0400000000000000" pitchFamily="50" charset="-128"/>
                <a:ea typeface="游ゴシック" panose="020B0400000000000000" pitchFamily="50" charset="-128"/>
                <a:cs typeface="Arial"/>
                <a:sym typeface="Arial"/>
              </a:rPr>
              <a:t>N40</a:t>
            </a:r>
            <a:r>
              <a:rPr kumimoji="0" lang="ja-JP" altLang="en-US" sz="1200" b="1" kern="0">
                <a:solidFill>
                  <a:schemeClr val="accent1"/>
                </a:solidFill>
                <a:latin typeface="游ゴシック" panose="020B0400000000000000" pitchFamily="50" charset="-128"/>
                <a:ea typeface="游ゴシック" panose="020B0400000000000000" pitchFamily="50" charset="-128"/>
                <a:cs typeface="Arial"/>
                <a:sym typeface="Arial"/>
              </a:rPr>
              <a:t>万円</a:t>
            </a:r>
            <a:endParaRPr kumimoji="0" sz="1200" b="1" kern="0">
              <a:solidFill>
                <a:schemeClr val="accent1"/>
              </a:solidFill>
              <a:latin typeface="游ゴシック" panose="020B0400000000000000" pitchFamily="50" charset="-128"/>
              <a:ea typeface="游ゴシック" panose="020B0400000000000000" pitchFamily="50" charset="-128"/>
              <a:cs typeface="Arial"/>
              <a:sym typeface="Arial"/>
            </a:endParaRPr>
          </a:p>
        </p:txBody>
      </p:sp>
      <p:sp>
        <p:nvSpPr>
          <p:cNvPr id="551" name="Google Shape;273;p24">
            <a:extLst>
              <a:ext uri="{FF2B5EF4-FFF2-40B4-BE49-F238E27FC236}">
                <a16:creationId xmlns:a16="http://schemas.microsoft.com/office/drawing/2014/main" id="{E818EC47-5CA2-3014-BB07-4072CB3109A5}"/>
              </a:ext>
            </a:extLst>
          </p:cNvPr>
          <p:cNvSpPr/>
          <p:nvPr/>
        </p:nvSpPr>
        <p:spPr>
          <a:xfrm>
            <a:off x="2882575" y="4118658"/>
            <a:ext cx="1054357" cy="52042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endParaRPr kumimoji="0" sz="1200" kern="0">
              <a:solidFill>
                <a:schemeClr val="accent1"/>
              </a:solidFill>
              <a:latin typeface="游ゴシック" panose="020B0400000000000000" pitchFamily="50" charset="-128"/>
              <a:ea typeface="游ゴシック" panose="020B0400000000000000" pitchFamily="50" charset="-128"/>
              <a:cs typeface="Arial"/>
              <a:sym typeface="Arial"/>
            </a:endParaRPr>
          </a:p>
        </p:txBody>
      </p:sp>
      <p:sp>
        <p:nvSpPr>
          <p:cNvPr id="553" name="Google Shape;516;p32">
            <a:extLst>
              <a:ext uri="{FF2B5EF4-FFF2-40B4-BE49-F238E27FC236}">
                <a16:creationId xmlns:a16="http://schemas.microsoft.com/office/drawing/2014/main" id="{C001C65F-4AA4-2E66-8F1B-656C7DF0595C}"/>
              </a:ext>
            </a:extLst>
          </p:cNvPr>
          <p:cNvSpPr txBox="1"/>
          <p:nvPr/>
        </p:nvSpPr>
        <p:spPr>
          <a:xfrm>
            <a:off x="2942735" y="4158770"/>
            <a:ext cx="882225" cy="440197"/>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kumimoji="0" lang="en-US" altLang="ja-JP" sz="1200" b="1" kern="0">
                <a:solidFill>
                  <a:schemeClr val="accent1"/>
                </a:solidFill>
                <a:latin typeface="游ゴシック" panose="020B0400000000000000" pitchFamily="50" charset="-128"/>
                <a:ea typeface="游ゴシック" panose="020B0400000000000000" pitchFamily="50" charset="-128"/>
                <a:cs typeface="Arial"/>
                <a:sym typeface="Arial"/>
              </a:rPr>
              <a:t>N40</a:t>
            </a:r>
            <a:r>
              <a:rPr kumimoji="0" lang="ja-JP" altLang="en-US" sz="1200" b="1" kern="0">
                <a:solidFill>
                  <a:schemeClr val="accent1"/>
                </a:solidFill>
                <a:latin typeface="游ゴシック" panose="020B0400000000000000" pitchFamily="50" charset="-128"/>
                <a:ea typeface="游ゴシック" panose="020B0400000000000000" pitchFamily="50" charset="-128"/>
                <a:cs typeface="Arial"/>
                <a:sym typeface="Arial"/>
              </a:rPr>
              <a:t>万円</a:t>
            </a:r>
            <a:endParaRPr kumimoji="0" sz="1200" b="1" kern="0">
              <a:solidFill>
                <a:schemeClr val="accent1"/>
              </a:solidFill>
              <a:latin typeface="游ゴシック" panose="020B0400000000000000" pitchFamily="50" charset="-128"/>
              <a:ea typeface="游ゴシック" panose="020B0400000000000000" pitchFamily="50" charset="-128"/>
              <a:cs typeface="Arial"/>
              <a:sym typeface="Arial"/>
            </a:endParaRPr>
          </a:p>
        </p:txBody>
      </p:sp>
      <p:sp>
        <p:nvSpPr>
          <p:cNvPr id="554" name="Google Shape;273;p24">
            <a:extLst>
              <a:ext uri="{FF2B5EF4-FFF2-40B4-BE49-F238E27FC236}">
                <a16:creationId xmlns:a16="http://schemas.microsoft.com/office/drawing/2014/main" id="{9639969B-DDA0-2D0B-4013-A0B0D282DC5C}"/>
              </a:ext>
            </a:extLst>
          </p:cNvPr>
          <p:cNvSpPr/>
          <p:nvPr/>
        </p:nvSpPr>
        <p:spPr>
          <a:xfrm>
            <a:off x="2890639" y="4863543"/>
            <a:ext cx="1054357" cy="52042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endParaRPr kumimoji="0" sz="1200" kern="0">
              <a:solidFill>
                <a:schemeClr val="accent1"/>
              </a:solidFill>
              <a:latin typeface="游ゴシック" panose="020B0400000000000000" pitchFamily="50" charset="-128"/>
              <a:ea typeface="游ゴシック" panose="020B0400000000000000" pitchFamily="50" charset="-128"/>
              <a:cs typeface="Arial"/>
              <a:sym typeface="Arial"/>
            </a:endParaRPr>
          </a:p>
        </p:txBody>
      </p:sp>
      <p:sp>
        <p:nvSpPr>
          <p:cNvPr id="555" name="Google Shape;516;p32">
            <a:extLst>
              <a:ext uri="{FF2B5EF4-FFF2-40B4-BE49-F238E27FC236}">
                <a16:creationId xmlns:a16="http://schemas.microsoft.com/office/drawing/2014/main" id="{E3EE1021-A5C0-A012-9E5E-A0E1D4F0B7A3}"/>
              </a:ext>
            </a:extLst>
          </p:cNvPr>
          <p:cNvSpPr txBox="1"/>
          <p:nvPr/>
        </p:nvSpPr>
        <p:spPr>
          <a:xfrm>
            <a:off x="2958243" y="4903655"/>
            <a:ext cx="851209" cy="440197"/>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kumimoji="0" lang="en-US" altLang="ja-JP" sz="1200" b="1" kern="0">
                <a:solidFill>
                  <a:schemeClr val="accent1"/>
                </a:solidFill>
                <a:latin typeface="游ゴシック" panose="020B0400000000000000" pitchFamily="50" charset="-128"/>
                <a:ea typeface="游ゴシック" panose="020B0400000000000000" pitchFamily="50" charset="-128"/>
                <a:cs typeface="Arial"/>
                <a:sym typeface="Arial"/>
              </a:rPr>
              <a:t>N50</a:t>
            </a:r>
            <a:r>
              <a:rPr kumimoji="0" lang="ja-JP" altLang="en-US" sz="1200" b="1" kern="0">
                <a:solidFill>
                  <a:schemeClr val="accent1"/>
                </a:solidFill>
                <a:latin typeface="游ゴシック" panose="020B0400000000000000" pitchFamily="50" charset="-128"/>
                <a:ea typeface="游ゴシック" panose="020B0400000000000000" pitchFamily="50" charset="-128"/>
                <a:cs typeface="Arial"/>
                <a:sym typeface="Arial"/>
              </a:rPr>
              <a:t>万円</a:t>
            </a:r>
            <a:endParaRPr kumimoji="0" sz="1200" b="1" kern="0">
              <a:solidFill>
                <a:schemeClr val="accent1"/>
              </a:solidFill>
              <a:latin typeface="游ゴシック" panose="020B0400000000000000" pitchFamily="50" charset="-128"/>
              <a:ea typeface="游ゴシック" panose="020B0400000000000000" pitchFamily="50" charset="-128"/>
              <a:cs typeface="Arial"/>
              <a:sym typeface="Arial"/>
            </a:endParaRPr>
          </a:p>
        </p:txBody>
      </p:sp>
      <p:sp>
        <p:nvSpPr>
          <p:cNvPr id="557" name="Google Shape;273;p24">
            <a:extLst>
              <a:ext uri="{FF2B5EF4-FFF2-40B4-BE49-F238E27FC236}">
                <a16:creationId xmlns:a16="http://schemas.microsoft.com/office/drawing/2014/main" id="{4C66C085-5D0D-AABC-E0C9-8F894D126391}"/>
              </a:ext>
            </a:extLst>
          </p:cNvPr>
          <p:cNvSpPr/>
          <p:nvPr/>
        </p:nvSpPr>
        <p:spPr>
          <a:xfrm>
            <a:off x="2890639" y="5595367"/>
            <a:ext cx="1054357" cy="520420"/>
          </a:xfrm>
          <a:prstGeom prst="rect">
            <a:avLst/>
          </a:prstGeom>
          <a:noFill/>
          <a:ln>
            <a:noFill/>
          </a:ln>
        </p:spPr>
        <p:txBody>
          <a:bodyPr spcFirstLastPara="1" wrap="square" lIns="121900" tIns="121900" rIns="121900" bIns="121900" anchor="ctr" anchorCtr="0">
            <a:noAutofit/>
          </a:bodyPr>
          <a:lstStyle/>
          <a:p>
            <a:pPr algn="ctr" defTabSz="1219170">
              <a:buClr>
                <a:srgbClr val="000000"/>
              </a:buClr>
            </a:pPr>
            <a:endParaRPr kumimoji="0" sz="1200" kern="0">
              <a:solidFill>
                <a:schemeClr val="accent1"/>
              </a:solidFill>
              <a:latin typeface="游ゴシック" panose="020B0400000000000000" pitchFamily="50" charset="-128"/>
              <a:ea typeface="游ゴシック" panose="020B0400000000000000" pitchFamily="50" charset="-128"/>
              <a:cs typeface="Arial"/>
              <a:sym typeface="Arial"/>
            </a:endParaRPr>
          </a:p>
        </p:txBody>
      </p:sp>
      <p:sp>
        <p:nvSpPr>
          <p:cNvPr id="559" name="Google Shape;516;p32">
            <a:extLst>
              <a:ext uri="{FF2B5EF4-FFF2-40B4-BE49-F238E27FC236}">
                <a16:creationId xmlns:a16="http://schemas.microsoft.com/office/drawing/2014/main" id="{1CBEC1AE-0BD5-4BF4-2AA4-131FC7CD5EBC}"/>
              </a:ext>
            </a:extLst>
          </p:cNvPr>
          <p:cNvSpPr txBox="1"/>
          <p:nvPr/>
        </p:nvSpPr>
        <p:spPr>
          <a:xfrm>
            <a:off x="2833429" y="5635479"/>
            <a:ext cx="1100836" cy="440197"/>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kumimoji="0" lang="en-US" altLang="ja-JP" sz="1200" b="1" kern="0">
                <a:solidFill>
                  <a:schemeClr val="accent1"/>
                </a:solidFill>
                <a:latin typeface="游ゴシック" panose="020B0400000000000000" pitchFamily="50" charset="-128"/>
                <a:ea typeface="游ゴシック" panose="020B0400000000000000" pitchFamily="50" charset="-128"/>
                <a:cs typeface="Arial"/>
                <a:sym typeface="Arial"/>
              </a:rPr>
              <a:t>N100</a:t>
            </a:r>
            <a:r>
              <a:rPr kumimoji="0" lang="ja-JP" altLang="en-US" sz="1200" b="1" kern="0">
                <a:solidFill>
                  <a:schemeClr val="accent1"/>
                </a:solidFill>
                <a:latin typeface="游ゴシック" panose="020B0400000000000000" pitchFamily="50" charset="-128"/>
                <a:ea typeface="游ゴシック" panose="020B0400000000000000" pitchFamily="50" charset="-128"/>
                <a:cs typeface="Arial"/>
                <a:sym typeface="Arial"/>
              </a:rPr>
              <a:t>万円～</a:t>
            </a:r>
            <a:endParaRPr kumimoji="0" sz="1200" b="1" kern="0">
              <a:solidFill>
                <a:schemeClr val="accent1"/>
              </a:solidFill>
              <a:latin typeface="游ゴシック" panose="020B0400000000000000" pitchFamily="50" charset="-128"/>
              <a:ea typeface="游ゴシック" panose="020B0400000000000000" pitchFamily="50" charset="-128"/>
              <a:cs typeface="Arial"/>
              <a:sym typeface="Arial"/>
            </a:endParaRPr>
          </a:p>
        </p:txBody>
      </p:sp>
      <p:sp>
        <p:nvSpPr>
          <p:cNvPr id="530" name="Google Shape;442;p31">
            <a:extLst>
              <a:ext uri="{FF2B5EF4-FFF2-40B4-BE49-F238E27FC236}">
                <a16:creationId xmlns:a16="http://schemas.microsoft.com/office/drawing/2014/main" id="{0945EBA2-000B-2D05-4392-0F73976775B0}"/>
              </a:ext>
            </a:extLst>
          </p:cNvPr>
          <p:cNvSpPr/>
          <p:nvPr/>
        </p:nvSpPr>
        <p:spPr>
          <a:xfrm>
            <a:off x="2862284" y="1964001"/>
            <a:ext cx="1082712" cy="269643"/>
          </a:xfrm>
          <a:prstGeom prst="homePlate">
            <a:avLst>
              <a:gd name="adj" fmla="val 0"/>
            </a:avLst>
          </a:prstGeom>
          <a:solidFill>
            <a:schemeClr val="accent1">
              <a:lumMod val="60000"/>
              <a:lumOff val="40000"/>
            </a:schemeClr>
          </a:solidFill>
          <a:ln>
            <a:noFill/>
          </a:ln>
        </p:spPr>
        <p:txBody>
          <a:bodyPr spcFirstLastPara="1" wrap="square" lIns="0" tIns="0" rIns="0" bIns="0" anchor="ctr" anchorCtr="1">
            <a:noAutofit/>
          </a:bodyPr>
          <a:lstStyle/>
          <a:p>
            <a:pPr algn="ctr" defTabSz="1219170">
              <a:buClr>
                <a:srgbClr val="FFFFFF"/>
              </a:buClr>
              <a:buSzPts val="700"/>
            </a:pPr>
            <a:r>
              <a:rPr kumimoji="0" lang="ja-JP" altLang="en-US" sz="1100" b="1" kern="0">
                <a:solidFill>
                  <a:srgbClr val="FFFFFF"/>
                </a:solidFill>
                <a:latin typeface="游ゴシック" panose="020B0400000000000000" pitchFamily="50" charset="-128"/>
                <a:ea typeface="游ゴシック" panose="020B0400000000000000" pitchFamily="50" charset="-128"/>
                <a:cs typeface="Meiryo"/>
                <a:sym typeface="Meiryo"/>
              </a:rPr>
              <a:t>実施料金</a:t>
            </a:r>
          </a:p>
        </p:txBody>
      </p:sp>
      <p:sp>
        <p:nvSpPr>
          <p:cNvPr id="20" name="スライド番号プレースホルダー 5">
            <a:extLst>
              <a:ext uri="{FF2B5EF4-FFF2-40B4-BE49-F238E27FC236}">
                <a16:creationId xmlns:a16="http://schemas.microsoft.com/office/drawing/2014/main" id="{76DE6C45-B067-3F51-1415-28226904CBCF}"/>
              </a:ext>
            </a:extLst>
          </p:cNvPr>
          <p:cNvSpPr>
            <a:spLocks noGrp="1"/>
          </p:cNvSpPr>
          <p:nvPr>
            <p:ph type="sldNum" sz="quarter" idx="4"/>
          </p:nvPr>
        </p:nvSpPr>
        <p:spPr>
          <a:xfrm>
            <a:off x="11444209" y="6552026"/>
            <a:ext cx="715767" cy="303088"/>
          </a:xfrm>
          <a:prstGeom prst="rect">
            <a:avLst/>
          </a:prstGeom>
        </p:spPr>
        <p:txBody>
          <a:bodyPr/>
          <a:lstStyle>
            <a:lvl1pPr algn="r">
              <a:defRPr sz="1200" b="1" i="0">
                <a:solidFill>
                  <a:schemeClr val="bg2">
                    <a:lumMod val="75000"/>
                  </a:schemeClr>
                </a:solidFill>
                <a:latin typeface="Yu Gothic" panose="020B0400000000000000" pitchFamily="34" charset="-128"/>
                <a:ea typeface="Yu Gothic" panose="020B0400000000000000" pitchFamily="34" charset="-128"/>
              </a:defRPr>
            </a:lvl1pPr>
          </a:lstStyle>
          <a:p>
            <a:fld id="{3200D908-C2D6-084A-9C6A-44EB3DC58219}" type="slidenum">
              <a:rPr lang="ja-JP" altLang="en-US" smtClean="0"/>
              <a:pPr/>
              <a:t>12</a:t>
            </a:fld>
            <a:endParaRPr lang="ja-JP" altLang="en-US"/>
          </a:p>
        </p:txBody>
      </p:sp>
      <p:sp>
        <p:nvSpPr>
          <p:cNvPr id="2" name="テキスト ボックス 20">
            <a:extLst>
              <a:ext uri="{FF2B5EF4-FFF2-40B4-BE49-F238E27FC236}">
                <a16:creationId xmlns:a16="http://schemas.microsoft.com/office/drawing/2014/main" id="{4B00F9D1-2530-2EF4-4DAD-7A5EACB4F418}"/>
              </a:ext>
            </a:extLst>
          </p:cNvPr>
          <p:cNvSpPr txBox="1"/>
          <p:nvPr/>
        </p:nvSpPr>
        <p:spPr>
          <a:xfrm>
            <a:off x="10611890" y="6422907"/>
            <a:ext cx="2014401" cy="230832"/>
          </a:xfrm>
          <a:prstGeom prst="rect">
            <a:avLst/>
          </a:prstGeom>
          <a:noFill/>
          <a:ln>
            <a:noFill/>
          </a:ln>
        </p:spPr>
        <p:txBody>
          <a:bodyPr wrap="square">
            <a:spAutoFit/>
          </a:bodyPr>
          <a:lstStyle>
            <a:defPPr>
              <a:defRPr kern="0"/>
            </a:defPPr>
          </a:lstStyle>
          <a:p>
            <a:r>
              <a:rPr lang="en-US" altLang="ja-JP" sz="900">
                <a:latin typeface="游ゴシック" panose="020B0400000000000000" pitchFamily="50" charset="-128"/>
                <a:ea typeface="游ゴシック" panose="020B0400000000000000" pitchFamily="50" charset="-128"/>
              </a:rPr>
              <a:t>※</a:t>
            </a:r>
            <a:r>
              <a:rPr lang="ja-JP" altLang="en-US" sz="900">
                <a:latin typeface="游ゴシック" panose="020B0400000000000000" pitchFamily="50" charset="-128"/>
                <a:ea typeface="游ゴシック" panose="020B0400000000000000" pitchFamily="50" charset="-128"/>
              </a:rPr>
              <a:t>表示価格は税別です。</a:t>
            </a:r>
          </a:p>
        </p:txBody>
      </p:sp>
    </p:spTree>
    <p:extLst>
      <p:ext uri="{BB962C8B-B14F-4D97-AF65-F5344CB8AC3E}">
        <p14:creationId xmlns:p14="http://schemas.microsoft.com/office/powerpoint/2010/main" val="1790561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3" name="タイトル 2">
            <a:extLst>
              <a:ext uri="{FF2B5EF4-FFF2-40B4-BE49-F238E27FC236}">
                <a16:creationId xmlns:a16="http://schemas.microsoft.com/office/drawing/2014/main" id="{8AC033EE-1224-069A-FB9F-C96470024DDA}"/>
              </a:ext>
            </a:extLst>
          </p:cNvPr>
          <p:cNvSpPr>
            <a:spLocks noGrp="1"/>
          </p:cNvSpPr>
          <p:nvPr>
            <p:ph type="ctrTitle"/>
          </p:nvPr>
        </p:nvSpPr>
        <p:spPr>
          <a:xfrm>
            <a:off x="1237369" y="3091262"/>
            <a:ext cx="9310679" cy="1628223"/>
          </a:xfrm>
        </p:spPr>
        <p:txBody>
          <a:bodyPr/>
          <a:lstStyle/>
          <a:p>
            <a:r>
              <a:rPr lang="ja-JP" altLang="en-US"/>
              <a:t>タイアップ広告</a:t>
            </a:r>
            <a:br>
              <a:rPr lang="en-US" altLang="ja-JP"/>
            </a:br>
            <a:r>
              <a:rPr lang="ja-JP" altLang="en-US"/>
              <a:t>レポート・分析メニュー</a:t>
            </a:r>
          </a:p>
        </p:txBody>
      </p:sp>
      <p:sp>
        <p:nvSpPr>
          <p:cNvPr id="2" name="テキスト プレースホルダー 1">
            <a:extLst>
              <a:ext uri="{FF2B5EF4-FFF2-40B4-BE49-F238E27FC236}">
                <a16:creationId xmlns:a16="http://schemas.microsoft.com/office/drawing/2014/main" id="{34999B5D-0F83-E78E-7CF7-2EE7041689A4}"/>
              </a:ext>
            </a:extLst>
          </p:cNvPr>
          <p:cNvSpPr>
            <a:spLocks noGrp="1"/>
          </p:cNvSpPr>
          <p:nvPr>
            <p:ph type="body" sz="quarter" idx="10"/>
          </p:nvPr>
        </p:nvSpPr>
        <p:spPr>
          <a:xfrm>
            <a:off x="1333728" y="2636526"/>
            <a:ext cx="4762269" cy="403609"/>
          </a:xfrm>
        </p:spPr>
        <p:txBody>
          <a:bodyPr/>
          <a:lstStyle/>
          <a:p>
            <a:r>
              <a:rPr lang="en-US" altLang="ja-JP"/>
              <a:t>A-TANK </a:t>
            </a:r>
            <a:r>
              <a:rPr lang="ja-JP" altLang="en-US"/>
              <a:t>調査・分析メニュー</a:t>
            </a:r>
          </a:p>
        </p:txBody>
      </p:sp>
      <p:sp>
        <p:nvSpPr>
          <p:cNvPr id="6" name="スライド番号プレースホルダー 5">
            <a:extLst>
              <a:ext uri="{FF2B5EF4-FFF2-40B4-BE49-F238E27FC236}">
                <a16:creationId xmlns:a16="http://schemas.microsoft.com/office/drawing/2014/main" id="{7F5D49E6-42F7-45D7-6427-D7A4D82C474A}"/>
              </a:ext>
            </a:extLst>
          </p:cNvPr>
          <p:cNvSpPr txBox="1">
            <a:spLocks/>
          </p:cNvSpPr>
          <p:nvPr/>
        </p:nvSpPr>
        <p:spPr>
          <a:xfrm>
            <a:off x="11444209" y="6552026"/>
            <a:ext cx="715767" cy="303088"/>
          </a:xfrm>
          <a:prstGeom prst="rect">
            <a:avLst/>
          </a:prstGeom>
        </p:spPr>
        <p:txBody>
          <a:bodyPr/>
          <a:lstStyle>
            <a:defPPr>
              <a:defRPr lang="ja-JP"/>
            </a:defPPr>
            <a:lvl1pPr marL="0" algn="r" defTabSz="914400" rtl="0" eaLnBrk="1" latinLnBrk="0" hangingPunct="1">
              <a:defRPr kumimoji="1" sz="1200" b="1" i="0" kern="1200">
                <a:solidFill>
                  <a:schemeClr val="bg2">
                    <a:lumMod val="75000"/>
                  </a:schemeClr>
                </a:solidFill>
                <a:latin typeface="Yu Gothic" panose="020B0400000000000000" pitchFamily="34" charset="-128"/>
                <a:ea typeface="Yu Gothic" panose="020B0400000000000000" pitchFamily="34"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200D908-C2D6-084A-9C6A-44EB3DC58219}" type="slidenum">
              <a:rPr lang="ja-JP" altLang="en-US" smtClean="0"/>
              <a:pPr/>
              <a:t>1</a:t>
            </a:fld>
            <a:endParaRPr lang="ja-JP" altLang="en-US"/>
          </a:p>
        </p:txBody>
      </p:sp>
    </p:spTree>
    <p:extLst>
      <p:ext uri="{BB962C8B-B14F-4D97-AF65-F5344CB8AC3E}">
        <p14:creationId xmlns:p14="http://schemas.microsoft.com/office/powerpoint/2010/main" val="4215793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6"/>
          <p:cNvSpPr txBox="1">
            <a:spLocks noGrp="1"/>
          </p:cNvSpPr>
          <p:nvPr>
            <p:ph type="title"/>
          </p:nvPr>
        </p:nvSpPr>
        <p:spPr>
          <a:xfrm>
            <a:off x="533401" y="255643"/>
            <a:ext cx="9105900" cy="425395"/>
          </a:xfrm>
          <a:noFill/>
          <a:ln>
            <a:noFill/>
          </a:ln>
        </p:spPr>
        <p:txBody>
          <a:bodyPr spcFirstLastPara="1" wrap="square" lIns="0" tIns="0" rIns="0" bIns="0" anchor="ctr" anchorCtr="0">
            <a:spAutoFit/>
          </a:bodyPr>
          <a:lstStyle/>
          <a:p>
            <a:r>
              <a:rPr lang="ja-JP" altLang="en-US"/>
              <a:t>タイアップ記事 熟読者行動分析</a:t>
            </a:r>
          </a:p>
        </p:txBody>
      </p:sp>
      <p:sp>
        <p:nvSpPr>
          <p:cNvPr id="4" name="テキスト プレースホルダー 3">
            <a:extLst>
              <a:ext uri="{FF2B5EF4-FFF2-40B4-BE49-F238E27FC236}">
                <a16:creationId xmlns:a16="http://schemas.microsoft.com/office/drawing/2014/main" id="{060E8982-3BE4-8E35-7D2E-3E17E0200448}"/>
              </a:ext>
            </a:extLst>
          </p:cNvPr>
          <p:cNvSpPr>
            <a:spLocks noGrp="1"/>
          </p:cNvSpPr>
          <p:nvPr>
            <p:ph type="body" sz="quarter" idx="19"/>
          </p:nvPr>
        </p:nvSpPr>
        <p:spPr>
          <a:xfrm>
            <a:off x="335361" y="944724"/>
            <a:ext cx="11521280" cy="528182"/>
          </a:xfrm>
        </p:spPr>
        <p:txBody>
          <a:bodyPr/>
          <a:lstStyle/>
          <a:p>
            <a:r>
              <a:rPr lang="ja-JP" altLang="en-US"/>
              <a:t>特定のタイアップを熟読しているユーザーのインサイトを分析・可視化することが可能です。</a:t>
            </a:r>
          </a:p>
          <a:p>
            <a:endParaRPr lang="ja-JP" altLang="en-US"/>
          </a:p>
        </p:txBody>
      </p:sp>
      <p:sp>
        <p:nvSpPr>
          <p:cNvPr id="342" name="Google Shape;342;p26"/>
          <p:cNvSpPr txBox="1"/>
          <p:nvPr/>
        </p:nvSpPr>
        <p:spPr>
          <a:xfrm>
            <a:off x="4061666" y="1579135"/>
            <a:ext cx="7731716" cy="742855"/>
          </a:xfrm>
          <a:prstGeom prst="rect">
            <a:avLst/>
          </a:prstGeom>
          <a:solidFill>
            <a:schemeClr val="bg1">
              <a:lumMod val="95000"/>
            </a:schemeClr>
          </a:solidFill>
          <a:ln>
            <a:noFill/>
          </a:ln>
        </p:spPr>
        <p:txBody>
          <a:bodyPr spcFirstLastPara="1" wrap="square" lIns="121900" tIns="121900" rIns="121900" bIns="121900" anchor="t" anchorCtr="0">
            <a:spAutoFit/>
          </a:bodyPr>
          <a:lstStyle/>
          <a:p>
            <a:pPr defTabSz="1219170">
              <a:lnSpc>
                <a:spcPct val="110000"/>
              </a:lnSpc>
              <a:buClr>
                <a:srgbClr val="000000"/>
              </a:buClr>
              <a:buSzPts val="1100"/>
            </a:pPr>
            <a:r>
              <a:rPr kumimoji="0" lang="ja-JP" altLang="en-US" sz="1467" b="1" kern="0">
                <a:solidFill>
                  <a:srgbClr val="000000"/>
                </a:solidFill>
                <a:latin typeface="游ゴシック" panose="020B0400000000000000" pitchFamily="50" charset="-128"/>
                <a:ea typeface="游ゴシック" panose="020B0400000000000000" pitchFamily="50" charset="-128"/>
                <a:cs typeface="Arial"/>
                <a:sym typeface="Arial"/>
              </a:rPr>
              <a:t>✓タイアップ記事がどんなユーザーに熟読されたか知りたい</a:t>
            </a:r>
          </a:p>
          <a:p>
            <a:pPr defTabSz="1219170">
              <a:lnSpc>
                <a:spcPct val="110000"/>
              </a:lnSpc>
              <a:buClr>
                <a:srgbClr val="000000"/>
              </a:buClr>
              <a:buSzPts val="1100"/>
            </a:pPr>
            <a:r>
              <a:rPr kumimoji="0" lang="ja-JP" altLang="en-US" sz="1467" b="1" kern="0">
                <a:solidFill>
                  <a:srgbClr val="000000"/>
                </a:solidFill>
                <a:latin typeface="游ゴシック" panose="020B0400000000000000" pitchFamily="50" charset="-128"/>
                <a:ea typeface="游ゴシック" panose="020B0400000000000000" pitchFamily="50" charset="-128"/>
                <a:cs typeface="Arial"/>
                <a:sym typeface="Arial"/>
              </a:rPr>
              <a:t>✓ユーザーの行動を分析してターゲットに対して、より効果的にアプローチしたい</a:t>
            </a:r>
          </a:p>
        </p:txBody>
      </p:sp>
      <p:sp>
        <p:nvSpPr>
          <p:cNvPr id="23" name="Google Shape;1116;p56">
            <a:extLst>
              <a:ext uri="{FF2B5EF4-FFF2-40B4-BE49-F238E27FC236}">
                <a16:creationId xmlns:a16="http://schemas.microsoft.com/office/drawing/2014/main" id="{995B765C-8EF2-4575-A487-03EBF1334915}"/>
              </a:ext>
            </a:extLst>
          </p:cNvPr>
          <p:cNvSpPr txBox="1"/>
          <p:nvPr/>
        </p:nvSpPr>
        <p:spPr>
          <a:xfrm>
            <a:off x="412915" y="1595939"/>
            <a:ext cx="3493960" cy="696544"/>
          </a:xfrm>
          <a:prstGeom prst="rect">
            <a:avLst/>
          </a:prstGeom>
          <a:solidFill>
            <a:srgbClr val="FA186E"/>
          </a:solidFill>
          <a:ln>
            <a:noFill/>
          </a:ln>
        </p:spPr>
        <p:txBody>
          <a:bodyPr spcFirstLastPara="1" wrap="square" lIns="91433" tIns="36000" rIns="91433" bIns="0" anchor="ctr" anchorCtr="0">
            <a:noAutofit/>
          </a:bodyPr>
          <a:lstStyle/>
          <a:p>
            <a:pPr algn="ctr" defTabSz="1219170">
              <a:buClr>
                <a:srgbClr val="000000"/>
              </a:buClr>
            </a:pPr>
            <a:r>
              <a:rPr kumimoji="0" lang="ja-JP" altLang="en-US" sz="1400" b="1" kern="0">
                <a:solidFill>
                  <a:srgbClr val="FFFFFF"/>
                </a:solidFill>
                <a:latin typeface="游ゴシック" panose="020B0400000000000000" pitchFamily="50" charset="-128"/>
                <a:ea typeface="游ゴシック" panose="020B0400000000000000" pitchFamily="50" charset="-128"/>
                <a:cs typeface="Arial"/>
                <a:sym typeface="Arial"/>
              </a:rPr>
              <a:t>実施料金</a:t>
            </a:r>
            <a:r>
              <a:rPr kumimoji="0" lang="ja-JP" altLang="en-US" sz="2000" b="1" kern="0">
                <a:solidFill>
                  <a:srgbClr val="FFFFFF"/>
                </a:solidFill>
                <a:latin typeface="游ゴシック" panose="020B0400000000000000" pitchFamily="50" charset="-128"/>
                <a:ea typeface="游ゴシック" panose="020B0400000000000000" pitchFamily="50" charset="-128"/>
                <a:cs typeface="Arial"/>
                <a:sym typeface="Arial"/>
              </a:rPr>
              <a:t>　</a:t>
            </a:r>
            <a:r>
              <a:rPr kumimoji="0" lang="en-US" altLang="ja-JP" sz="2000" b="1" kern="0">
                <a:solidFill>
                  <a:srgbClr val="FFFFFF"/>
                </a:solidFill>
                <a:latin typeface="游ゴシック" panose="020B0400000000000000" pitchFamily="50" charset="-128"/>
                <a:ea typeface="游ゴシック" panose="020B0400000000000000" pitchFamily="50" charset="-128"/>
                <a:cs typeface="Arial"/>
                <a:sym typeface="Arial"/>
              </a:rPr>
              <a:t>N</a:t>
            </a:r>
            <a:r>
              <a:rPr kumimoji="0" lang="en-US" altLang="ja-JP" sz="2800" b="1" kern="0">
                <a:solidFill>
                  <a:srgbClr val="FFFFFF"/>
                </a:solidFill>
                <a:latin typeface="游ゴシック" panose="020B0400000000000000" pitchFamily="50" charset="-128"/>
                <a:ea typeface="游ゴシック" panose="020B0400000000000000" pitchFamily="50" charset="-128"/>
                <a:cs typeface="Arial"/>
                <a:sym typeface="Arial"/>
              </a:rPr>
              <a:t>10</a:t>
            </a:r>
            <a:r>
              <a:rPr kumimoji="0" lang="ja-JP" altLang="en-US" sz="2000" b="1" kern="0">
                <a:solidFill>
                  <a:srgbClr val="FFFFFF"/>
                </a:solidFill>
                <a:latin typeface="游ゴシック" panose="020B0400000000000000" pitchFamily="50" charset="-128"/>
                <a:ea typeface="游ゴシック" panose="020B0400000000000000" pitchFamily="50" charset="-128"/>
                <a:cs typeface="Arial"/>
                <a:sym typeface="Arial"/>
              </a:rPr>
              <a:t>万円</a:t>
            </a:r>
            <a:endParaRPr kumimoji="0" b="1" kern="0">
              <a:solidFill>
                <a:srgbClr val="FFFFFF"/>
              </a:solidFill>
              <a:latin typeface="游ゴシック" panose="020B0400000000000000" pitchFamily="50" charset="-128"/>
              <a:ea typeface="游ゴシック" panose="020B0400000000000000" pitchFamily="50" charset="-128"/>
              <a:cs typeface="Arial"/>
              <a:sym typeface="Arial"/>
            </a:endParaRPr>
          </a:p>
        </p:txBody>
      </p:sp>
      <p:sp>
        <p:nvSpPr>
          <p:cNvPr id="2" name="Google Shape;442;p31">
            <a:extLst>
              <a:ext uri="{FF2B5EF4-FFF2-40B4-BE49-F238E27FC236}">
                <a16:creationId xmlns:a16="http://schemas.microsoft.com/office/drawing/2014/main" id="{C50ED1C9-4A7A-F479-FB9E-E0AB0B581A94}"/>
              </a:ext>
            </a:extLst>
          </p:cNvPr>
          <p:cNvSpPr/>
          <p:nvPr/>
        </p:nvSpPr>
        <p:spPr>
          <a:xfrm>
            <a:off x="455188" y="2613032"/>
            <a:ext cx="2639706" cy="269643"/>
          </a:xfrm>
          <a:prstGeom prst="homePlate">
            <a:avLst>
              <a:gd name="adj" fmla="val 35474"/>
            </a:avLst>
          </a:prstGeom>
          <a:solidFill>
            <a:schemeClr val="bg1">
              <a:lumMod val="50000"/>
              <a:alpha val="60000"/>
            </a:schemeClr>
          </a:solidFill>
          <a:ln>
            <a:noFill/>
          </a:ln>
        </p:spPr>
        <p:txBody>
          <a:bodyPr spcFirstLastPara="1" wrap="square" lIns="0" tIns="0" rIns="0" bIns="0" anchor="ctr" anchorCtr="1">
            <a:noAutofit/>
          </a:bodyPr>
          <a:lstStyle/>
          <a:p>
            <a:pPr algn="ctr" defTabSz="914377">
              <a:buClr>
                <a:srgbClr val="FFFFFF"/>
              </a:buClr>
              <a:buSzPts val="700"/>
            </a:pPr>
            <a:r>
              <a:rPr kumimoji="0" lang="ja-JP" altLang="en-US" sz="1600" b="1" kern="0">
                <a:solidFill>
                  <a:srgbClr val="FFFFFF"/>
                </a:solidFill>
                <a:latin typeface="+mn-ea"/>
                <a:cs typeface="Meiryo"/>
                <a:sym typeface="Meiryo"/>
              </a:rPr>
              <a:t>記事の熟読者を抽出</a:t>
            </a:r>
            <a:endParaRPr kumimoji="0" lang="en-US" altLang="ja-JP" sz="1600" b="1" kern="0">
              <a:solidFill>
                <a:srgbClr val="FFFFFF"/>
              </a:solidFill>
              <a:latin typeface="+mn-ea"/>
              <a:cs typeface="Meiryo"/>
              <a:sym typeface="Meiryo"/>
            </a:endParaRPr>
          </a:p>
        </p:txBody>
      </p:sp>
      <p:pic>
        <p:nvPicPr>
          <p:cNvPr id="6" name="Google Shape;115;p2">
            <a:extLst>
              <a:ext uri="{FF2B5EF4-FFF2-40B4-BE49-F238E27FC236}">
                <a16:creationId xmlns:a16="http://schemas.microsoft.com/office/drawing/2014/main" id="{DA6F39FD-FB9E-4339-8C22-C0BCB48543CD}"/>
              </a:ext>
            </a:extLst>
          </p:cNvPr>
          <p:cNvPicPr preferRelativeResize="0"/>
          <p:nvPr/>
        </p:nvPicPr>
        <p:blipFill>
          <a:blip r:embed="rId3">
            <a:alphaModFix/>
          </a:blip>
          <a:stretch>
            <a:fillRect/>
          </a:stretch>
        </p:blipFill>
        <p:spPr>
          <a:xfrm>
            <a:off x="816360" y="3483422"/>
            <a:ext cx="1160125" cy="2493781"/>
          </a:xfrm>
          <a:prstGeom prst="rect">
            <a:avLst/>
          </a:prstGeom>
          <a:noFill/>
          <a:ln w="9525" cap="flat" cmpd="sng">
            <a:solidFill>
              <a:srgbClr val="D9D9D9"/>
            </a:solidFill>
            <a:prstDash val="solid"/>
            <a:round/>
            <a:headEnd type="none" w="sm" len="sm"/>
            <a:tailEnd type="none" w="sm" len="sm"/>
          </a:ln>
        </p:spPr>
      </p:pic>
      <p:cxnSp>
        <p:nvCxnSpPr>
          <p:cNvPr id="335" name="直線矢印コネクタ 334">
            <a:extLst>
              <a:ext uri="{FF2B5EF4-FFF2-40B4-BE49-F238E27FC236}">
                <a16:creationId xmlns:a16="http://schemas.microsoft.com/office/drawing/2014/main" id="{F61179A4-FBC4-33C1-1253-B841C4BD6105}"/>
              </a:ext>
            </a:extLst>
          </p:cNvPr>
          <p:cNvCxnSpPr/>
          <p:nvPr/>
        </p:nvCxnSpPr>
        <p:spPr>
          <a:xfrm>
            <a:off x="615496" y="3458104"/>
            <a:ext cx="0" cy="2524549"/>
          </a:xfrm>
          <a:prstGeom prst="straightConnector1">
            <a:avLst/>
          </a:prstGeom>
          <a:ln w="190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36" name="Google Shape;670;p40">
            <a:extLst>
              <a:ext uri="{FF2B5EF4-FFF2-40B4-BE49-F238E27FC236}">
                <a16:creationId xmlns:a16="http://schemas.microsoft.com/office/drawing/2014/main" id="{6E26A2CF-376A-D6AD-E463-51CB85F66475}"/>
              </a:ext>
            </a:extLst>
          </p:cNvPr>
          <p:cNvSpPr txBox="1"/>
          <p:nvPr/>
        </p:nvSpPr>
        <p:spPr>
          <a:xfrm>
            <a:off x="55721" y="2959184"/>
            <a:ext cx="3213967" cy="553968"/>
          </a:xfrm>
          <a:prstGeom prst="rect">
            <a:avLst/>
          </a:prstGeom>
          <a:noFill/>
          <a:ln>
            <a:noFill/>
          </a:ln>
        </p:spPr>
        <p:txBody>
          <a:bodyPr spcFirstLastPara="1" wrap="square" lIns="91425" tIns="91425" rIns="91425" bIns="91425" anchor="t" anchorCtr="0">
            <a:spAutoFit/>
          </a:bodyPr>
          <a:lstStyle/>
          <a:p>
            <a:pPr algn="ctr" defTabSz="1219170">
              <a:buClr>
                <a:srgbClr val="000000"/>
              </a:buClr>
            </a:pPr>
            <a:r>
              <a:rPr kumimoji="0" lang="ja-JP" altLang="en-US" sz="1200" b="1" kern="0">
                <a:solidFill>
                  <a:srgbClr val="000000"/>
                </a:solidFill>
                <a:latin typeface="游ゴシック" panose="020B0400000000000000" pitchFamily="50" charset="-128"/>
                <a:ea typeface="游ゴシック" panose="020B0400000000000000" pitchFamily="50" charset="-128"/>
                <a:cs typeface="Zen Kaku Gothic New"/>
                <a:sym typeface="Zen Kaku Gothic New"/>
              </a:rPr>
              <a:t>熟読ユーザーを抽出</a:t>
            </a:r>
            <a:endParaRPr kumimoji="0" lang="en-US" altLang="ja-JP" sz="1200" b="1" kern="0">
              <a:solidFill>
                <a:srgbClr val="000000"/>
              </a:solidFill>
              <a:latin typeface="游ゴシック" panose="020B0400000000000000" pitchFamily="50" charset="-128"/>
              <a:ea typeface="游ゴシック" panose="020B0400000000000000" pitchFamily="50" charset="-128"/>
              <a:cs typeface="Zen Kaku Gothic New"/>
              <a:sym typeface="Zen Kaku Gothic New"/>
            </a:endParaRPr>
          </a:p>
          <a:p>
            <a:pPr algn="ctr" defTabSz="1219170">
              <a:buClr>
                <a:srgbClr val="000000"/>
              </a:buClr>
            </a:pPr>
            <a:r>
              <a:rPr kumimoji="0" lang="en-US" altLang="ja-JP" sz="1200" b="1" kern="0">
                <a:solidFill>
                  <a:srgbClr val="000000"/>
                </a:solidFill>
                <a:latin typeface="游ゴシック" panose="020B0400000000000000" pitchFamily="50" charset="-128"/>
                <a:ea typeface="游ゴシック" panose="020B0400000000000000" pitchFamily="50" charset="-128"/>
                <a:cs typeface="Zen Kaku Gothic New"/>
                <a:sym typeface="Zen Kaku Gothic New"/>
              </a:rPr>
              <a:t>A-TANK DMP</a:t>
            </a:r>
            <a:r>
              <a:rPr kumimoji="0" lang="ja-JP" altLang="en-US" sz="1200" b="1" kern="0">
                <a:solidFill>
                  <a:srgbClr val="000000"/>
                </a:solidFill>
                <a:latin typeface="游ゴシック" panose="020B0400000000000000" pitchFamily="50" charset="-128"/>
                <a:ea typeface="游ゴシック" panose="020B0400000000000000" pitchFamily="50" charset="-128"/>
                <a:cs typeface="Zen Kaku Gothic New"/>
                <a:sym typeface="Zen Kaku Gothic New"/>
              </a:rPr>
              <a:t>の過去の行動履歴を分析</a:t>
            </a:r>
            <a:endParaRPr kumimoji="0" lang="en-US" altLang="ja-JP" sz="1200" b="1" kern="0">
              <a:solidFill>
                <a:srgbClr val="000000"/>
              </a:solidFill>
              <a:latin typeface="游ゴシック" panose="020B0400000000000000" pitchFamily="50" charset="-128"/>
              <a:ea typeface="游ゴシック" panose="020B0400000000000000" pitchFamily="50" charset="-128"/>
              <a:cs typeface="Zen Kaku Gothic New"/>
              <a:sym typeface="Zen Kaku Gothic New"/>
            </a:endParaRPr>
          </a:p>
        </p:txBody>
      </p:sp>
      <p:pic>
        <p:nvPicPr>
          <p:cNvPr id="344" name="グラフィックス 343" descr="ストップウォッチ 25% 単色塗りつぶし">
            <a:extLst>
              <a:ext uri="{FF2B5EF4-FFF2-40B4-BE49-F238E27FC236}">
                <a16:creationId xmlns:a16="http://schemas.microsoft.com/office/drawing/2014/main" id="{29E55E43-6530-260D-4B1B-29360BFF368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82321" y="5366093"/>
            <a:ext cx="664476" cy="664476"/>
          </a:xfrm>
          <a:prstGeom prst="rect">
            <a:avLst/>
          </a:prstGeom>
        </p:spPr>
      </p:pic>
      <p:sp>
        <p:nvSpPr>
          <p:cNvPr id="347" name="Google Shape;117;p2">
            <a:extLst>
              <a:ext uri="{FF2B5EF4-FFF2-40B4-BE49-F238E27FC236}">
                <a16:creationId xmlns:a16="http://schemas.microsoft.com/office/drawing/2014/main" id="{80FBF4E5-4D23-895B-CAFE-A173AF3641B4}"/>
              </a:ext>
            </a:extLst>
          </p:cNvPr>
          <p:cNvSpPr txBox="1"/>
          <p:nvPr/>
        </p:nvSpPr>
        <p:spPr>
          <a:xfrm>
            <a:off x="522515" y="5760488"/>
            <a:ext cx="1950239" cy="677200"/>
          </a:xfrm>
          <a:prstGeom prst="rect">
            <a:avLst/>
          </a:prstGeom>
          <a:noFill/>
          <a:ln>
            <a:noFill/>
          </a:ln>
        </p:spPr>
        <p:txBody>
          <a:bodyPr spcFirstLastPara="1" wrap="square" lIns="121900" tIns="121900" rIns="121900" bIns="121900" anchor="t" anchorCtr="0">
            <a:noAutofit/>
          </a:bodyPr>
          <a:lstStyle/>
          <a:p>
            <a:pPr defTabSz="1219170">
              <a:lnSpc>
                <a:spcPct val="115000"/>
              </a:lnSpc>
              <a:spcBef>
                <a:spcPts val="1600"/>
              </a:spcBef>
              <a:buClr>
                <a:srgbClr val="000000"/>
              </a:buClr>
              <a:buSzPts val="1100"/>
            </a:pPr>
            <a:r>
              <a:rPr kumimoji="0" lang="ja-JP" altLang="en-US" sz="933" b="1" kern="0">
                <a:solidFill>
                  <a:srgbClr val="000000"/>
                </a:solidFill>
                <a:latin typeface="游ゴシック" panose="020B0400000000000000" pitchFamily="50" charset="-128"/>
                <a:ea typeface="游ゴシック" panose="020B0400000000000000" pitchFamily="50" charset="-128"/>
                <a:cs typeface="Meiryo"/>
                <a:sym typeface="Meiryo"/>
              </a:rPr>
              <a:t>熟読者定義：記事読了もしくは</a:t>
            </a:r>
            <a:r>
              <a:rPr kumimoji="0" lang="en-US" altLang="ja-JP" sz="933" b="1" kern="0">
                <a:solidFill>
                  <a:srgbClr val="000000"/>
                </a:solidFill>
                <a:latin typeface="游ゴシック" panose="020B0400000000000000" pitchFamily="50" charset="-128"/>
                <a:ea typeface="游ゴシック" panose="020B0400000000000000" pitchFamily="50" charset="-128"/>
                <a:cs typeface="Meiryo"/>
                <a:sym typeface="Meiryo"/>
              </a:rPr>
              <a:t>30</a:t>
            </a:r>
            <a:r>
              <a:rPr kumimoji="0" lang="ja-JP" altLang="en-US" sz="933" b="1" kern="0">
                <a:solidFill>
                  <a:srgbClr val="000000"/>
                </a:solidFill>
                <a:latin typeface="游ゴシック" panose="020B0400000000000000" pitchFamily="50" charset="-128"/>
                <a:ea typeface="游ゴシック" panose="020B0400000000000000" pitchFamily="50" charset="-128"/>
                <a:cs typeface="Meiryo"/>
                <a:sym typeface="Meiryo"/>
              </a:rPr>
              <a:t>秒以上閲読ユーザー</a:t>
            </a:r>
            <a:endParaRPr kumimoji="0" sz="933" b="1" kern="0">
              <a:solidFill>
                <a:srgbClr val="000000"/>
              </a:solidFill>
              <a:latin typeface="Arial"/>
              <a:cs typeface="Meiryo"/>
              <a:sym typeface="Meiryo"/>
            </a:endParaRPr>
          </a:p>
          <a:p>
            <a:pPr defTabSz="1219170">
              <a:spcBef>
                <a:spcPts val="1600"/>
              </a:spcBef>
              <a:buClr>
                <a:srgbClr val="000000"/>
              </a:buClr>
              <a:buSzPts val="1300"/>
            </a:pPr>
            <a:endParaRPr kumimoji="0" sz="933" kern="0">
              <a:solidFill>
                <a:srgbClr val="000000"/>
              </a:solidFill>
              <a:latin typeface="Arial"/>
              <a:cs typeface="Meiryo"/>
              <a:sym typeface="Meiryo"/>
            </a:endParaRPr>
          </a:p>
        </p:txBody>
      </p:sp>
      <p:sp>
        <p:nvSpPr>
          <p:cNvPr id="8" name="Google Shape;208;p2">
            <a:extLst>
              <a:ext uri="{FF2B5EF4-FFF2-40B4-BE49-F238E27FC236}">
                <a16:creationId xmlns:a16="http://schemas.microsoft.com/office/drawing/2014/main" id="{815FFC89-F6AA-BCF9-99C4-C5DE0563E656}"/>
              </a:ext>
            </a:extLst>
          </p:cNvPr>
          <p:cNvSpPr txBox="1"/>
          <p:nvPr/>
        </p:nvSpPr>
        <p:spPr>
          <a:xfrm>
            <a:off x="362611" y="2278355"/>
            <a:ext cx="4723740" cy="299818"/>
          </a:xfrm>
          <a:prstGeom prst="rect">
            <a:avLst/>
          </a:prstGeom>
          <a:noFill/>
          <a:ln>
            <a:noFill/>
          </a:ln>
        </p:spPr>
        <p:txBody>
          <a:bodyPr spcFirstLastPara="1" wrap="square" lIns="91425" tIns="91425" rIns="91425" bIns="91425" anchor="t" anchorCtr="0">
            <a:noAutofit/>
          </a:bodyPr>
          <a:lstStyle/>
          <a:p>
            <a:pPr defTabSz="914377">
              <a:buClr>
                <a:srgbClr val="000000"/>
              </a:buClr>
              <a:buSzPts val="900"/>
            </a:pPr>
            <a:r>
              <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rPr>
              <a:t>※</a:t>
            </a:r>
            <a:r>
              <a:rPr kumimoji="0" lang="ja-JP" altLang="en-US" sz="900" kern="0">
                <a:solidFill>
                  <a:srgbClr val="000000"/>
                </a:solidFill>
                <a:latin typeface="游ゴシック" panose="020B0400000000000000" pitchFamily="50" charset="-128"/>
                <a:ea typeface="游ゴシック" panose="020B0400000000000000" pitchFamily="50" charset="-128"/>
                <a:cs typeface="Meiryo"/>
                <a:sym typeface="Meiryo"/>
              </a:rPr>
              <a:t>一部媒体で実施できない場合がございます。　詳細は担当者までご相談ください。</a:t>
            </a:r>
            <a:endPar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endParaRPr>
          </a:p>
        </p:txBody>
      </p:sp>
      <p:sp>
        <p:nvSpPr>
          <p:cNvPr id="9" name="テキスト ボックス 8">
            <a:extLst>
              <a:ext uri="{FF2B5EF4-FFF2-40B4-BE49-F238E27FC236}">
                <a16:creationId xmlns:a16="http://schemas.microsoft.com/office/drawing/2014/main" id="{949240AA-DBC3-A502-77E3-144C3A5E2153}"/>
              </a:ext>
            </a:extLst>
          </p:cNvPr>
          <p:cNvSpPr txBox="1"/>
          <p:nvPr/>
        </p:nvSpPr>
        <p:spPr>
          <a:xfrm>
            <a:off x="3159863" y="5452901"/>
            <a:ext cx="3213967" cy="666593"/>
          </a:xfrm>
          <a:prstGeom prst="rect">
            <a:avLst/>
          </a:prstGeom>
          <a:noFill/>
          <a:ln>
            <a:noFill/>
          </a:ln>
        </p:spPr>
        <p:txBody>
          <a:bodyPr wrap="square">
            <a:spAutoFit/>
          </a:bodyPr>
          <a:lstStyle/>
          <a:p>
            <a:pPr defTabSz="1219170">
              <a:buClr>
                <a:srgbClr val="000000"/>
              </a:buClr>
            </a:pPr>
            <a:r>
              <a:rPr kumimoji="0" lang="ja-JP" altLang="en-US" sz="933" b="1" kern="0">
                <a:solidFill>
                  <a:srgbClr val="000000"/>
                </a:solidFill>
                <a:latin typeface="游ゴシック" panose="020B0400000000000000" pitchFamily="50" charset="-128"/>
                <a:ea typeface="游ゴシック" panose="020B0400000000000000" pitchFamily="50" charset="-128"/>
                <a:cs typeface="Arial"/>
                <a:sym typeface="Arial"/>
              </a:rPr>
              <a:t>・熟読ユーザーの閲読ジャンル</a:t>
            </a:r>
            <a:endParaRPr kumimoji="0" lang="en-US" altLang="ja-JP" sz="933" b="1" kern="0">
              <a:solidFill>
                <a:srgbClr val="000000"/>
              </a:solidFill>
              <a:latin typeface="游ゴシック" panose="020B0400000000000000" pitchFamily="50" charset="-128"/>
              <a:ea typeface="游ゴシック" panose="020B0400000000000000" pitchFamily="50" charset="-128"/>
              <a:cs typeface="Arial"/>
              <a:sym typeface="Arial"/>
            </a:endParaRPr>
          </a:p>
          <a:p>
            <a:pPr defTabSz="1219170">
              <a:buClr>
                <a:srgbClr val="000000"/>
              </a:buClr>
            </a:pPr>
            <a:r>
              <a:rPr kumimoji="0" lang="ja-JP" altLang="en-US" sz="933" b="1" kern="0">
                <a:solidFill>
                  <a:srgbClr val="000000"/>
                </a:solidFill>
                <a:latin typeface="游ゴシック" panose="020B0400000000000000" pitchFamily="50" charset="-128"/>
                <a:ea typeface="游ゴシック" panose="020B0400000000000000" pitchFamily="50" charset="-128"/>
                <a:cs typeface="Arial"/>
                <a:sym typeface="Arial"/>
              </a:rPr>
              <a:t>・熟読ユーザーの閲読記事サマリ</a:t>
            </a:r>
          </a:p>
          <a:p>
            <a:pPr defTabSz="1219170">
              <a:buClr>
                <a:srgbClr val="000000"/>
              </a:buClr>
            </a:pPr>
            <a:r>
              <a:rPr kumimoji="0" lang="ja-JP" altLang="en-US" sz="933" b="1" kern="0">
                <a:solidFill>
                  <a:srgbClr val="000000"/>
                </a:solidFill>
                <a:latin typeface="游ゴシック" panose="020B0400000000000000" pitchFamily="50" charset="-128"/>
                <a:ea typeface="游ゴシック" panose="020B0400000000000000" pitchFamily="50" charset="-128"/>
                <a:cs typeface="Arial"/>
                <a:sym typeface="Arial"/>
              </a:rPr>
              <a:t>・上位５ジャンルの閲読記事詳細</a:t>
            </a:r>
            <a:endParaRPr kumimoji="0" lang="en-US" altLang="ja-JP" sz="933" b="1" kern="0">
              <a:solidFill>
                <a:srgbClr val="000000"/>
              </a:solidFill>
              <a:latin typeface="游ゴシック" panose="020B0400000000000000" pitchFamily="50" charset="-128"/>
              <a:ea typeface="游ゴシック" panose="020B0400000000000000" pitchFamily="50" charset="-128"/>
              <a:cs typeface="Arial"/>
              <a:sym typeface="Arial"/>
            </a:endParaRPr>
          </a:p>
          <a:p>
            <a:pPr defTabSz="1219170">
              <a:buClr>
                <a:srgbClr val="000000"/>
              </a:buClr>
            </a:pPr>
            <a:r>
              <a:rPr kumimoji="0" lang="ja-JP" altLang="en-US" sz="933" b="1" kern="0">
                <a:solidFill>
                  <a:srgbClr val="000000"/>
                </a:solidFill>
                <a:latin typeface="游ゴシック" panose="020B0400000000000000" pitchFamily="50" charset="-128"/>
                <a:ea typeface="游ゴシック" panose="020B0400000000000000" pitchFamily="50" charset="-128"/>
                <a:cs typeface="Arial"/>
                <a:sym typeface="Arial"/>
              </a:rPr>
              <a:t>・年齢性別の特徴</a:t>
            </a:r>
          </a:p>
        </p:txBody>
      </p:sp>
      <p:sp>
        <p:nvSpPr>
          <p:cNvPr id="12" name="Google Shape;670;p40">
            <a:extLst>
              <a:ext uri="{FF2B5EF4-FFF2-40B4-BE49-F238E27FC236}">
                <a16:creationId xmlns:a16="http://schemas.microsoft.com/office/drawing/2014/main" id="{1D1B1E6B-D5C3-B003-9938-550A00720511}"/>
              </a:ext>
            </a:extLst>
          </p:cNvPr>
          <p:cNvSpPr txBox="1"/>
          <p:nvPr/>
        </p:nvSpPr>
        <p:spPr>
          <a:xfrm>
            <a:off x="4396709" y="2973794"/>
            <a:ext cx="6366257" cy="553968"/>
          </a:xfrm>
          <a:prstGeom prst="rect">
            <a:avLst/>
          </a:prstGeom>
          <a:noFill/>
          <a:ln>
            <a:noFill/>
          </a:ln>
        </p:spPr>
        <p:txBody>
          <a:bodyPr spcFirstLastPara="1" wrap="square" lIns="91425" tIns="91425" rIns="91425" bIns="91425" anchor="t" anchorCtr="0">
            <a:spAutoFit/>
          </a:bodyPr>
          <a:lstStyle/>
          <a:p>
            <a:pPr algn="ctr" defTabSz="1219170">
              <a:buClr>
                <a:srgbClr val="000000"/>
              </a:buClr>
            </a:pPr>
            <a:r>
              <a:rPr kumimoji="0" lang="ja-JP" altLang="en-US" sz="1200" b="1" kern="0">
                <a:solidFill>
                  <a:srgbClr val="000000"/>
                </a:solidFill>
                <a:latin typeface="游ゴシック" panose="020B0400000000000000" pitchFamily="50" charset="-128"/>
                <a:ea typeface="游ゴシック" panose="020B0400000000000000" pitchFamily="50" charset="-128"/>
                <a:cs typeface="Zen Kaku Gothic New"/>
                <a:sym typeface="Zen Kaku Gothic New"/>
              </a:rPr>
              <a:t>熟読したユーザーとしなかったユーザーを比較し、</a:t>
            </a:r>
            <a:endParaRPr kumimoji="0" lang="en-US" altLang="ja-JP" sz="1200" b="1" kern="0">
              <a:solidFill>
                <a:srgbClr val="000000"/>
              </a:solidFill>
              <a:latin typeface="游ゴシック" panose="020B0400000000000000" pitchFamily="50" charset="-128"/>
              <a:ea typeface="游ゴシック" panose="020B0400000000000000" pitchFamily="50" charset="-128"/>
              <a:cs typeface="Zen Kaku Gothic New"/>
              <a:sym typeface="Zen Kaku Gothic New"/>
            </a:endParaRPr>
          </a:p>
          <a:p>
            <a:pPr algn="ctr" defTabSz="1219170">
              <a:buClr>
                <a:srgbClr val="000000"/>
              </a:buClr>
            </a:pPr>
            <a:r>
              <a:rPr kumimoji="0" lang="ja-JP" altLang="en-US" sz="1200" b="1" kern="0">
                <a:solidFill>
                  <a:srgbClr val="000000"/>
                </a:solidFill>
                <a:latin typeface="游ゴシック" panose="020B0400000000000000" pitchFamily="50" charset="-128"/>
                <a:ea typeface="游ゴシック" panose="020B0400000000000000" pitchFamily="50" charset="-128"/>
                <a:cs typeface="Zen Kaku Gothic New"/>
                <a:sym typeface="Zen Kaku Gothic New"/>
              </a:rPr>
              <a:t>会員属性にくわえて過去半年間の記事閲読行動を分析します。</a:t>
            </a:r>
          </a:p>
        </p:txBody>
      </p:sp>
      <p:sp>
        <p:nvSpPr>
          <p:cNvPr id="13" name="Google Shape;442;p31">
            <a:extLst>
              <a:ext uri="{FF2B5EF4-FFF2-40B4-BE49-F238E27FC236}">
                <a16:creationId xmlns:a16="http://schemas.microsoft.com/office/drawing/2014/main" id="{C5A22797-81A3-0FB9-6650-52C75E1E433B}"/>
              </a:ext>
            </a:extLst>
          </p:cNvPr>
          <p:cNvSpPr/>
          <p:nvPr/>
        </p:nvSpPr>
        <p:spPr>
          <a:xfrm>
            <a:off x="3094893" y="2613032"/>
            <a:ext cx="8641922" cy="269643"/>
          </a:xfrm>
          <a:prstGeom prst="homePlate">
            <a:avLst>
              <a:gd name="adj" fmla="val 35474"/>
            </a:avLst>
          </a:prstGeom>
          <a:solidFill>
            <a:schemeClr val="bg1">
              <a:lumMod val="50000"/>
              <a:alpha val="60000"/>
            </a:schemeClr>
          </a:solidFill>
          <a:ln>
            <a:noFill/>
          </a:ln>
        </p:spPr>
        <p:txBody>
          <a:bodyPr spcFirstLastPara="1" wrap="square" lIns="0" tIns="0" rIns="0" bIns="0" anchor="ctr" anchorCtr="1">
            <a:noAutofit/>
          </a:bodyPr>
          <a:lstStyle/>
          <a:p>
            <a:pPr algn="ctr" defTabSz="1219170">
              <a:buClr>
                <a:srgbClr val="FFFFFF"/>
              </a:buClr>
              <a:buSzPts val="700"/>
            </a:pPr>
            <a:r>
              <a:rPr kumimoji="0" lang="ja-JP" altLang="en-US" sz="1600" b="1" kern="0">
                <a:solidFill>
                  <a:srgbClr val="FFFFFF"/>
                </a:solidFill>
                <a:latin typeface="游ゴシック" panose="020B0400000000000000" pitchFamily="50" charset="-128"/>
                <a:ea typeface="游ゴシック" panose="020B0400000000000000" pitchFamily="50" charset="-128"/>
                <a:cs typeface="Meiryo"/>
                <a:sym typeface="Meiryo"/>
              </a:rPr>
              <a:t>分析・レポート</a:t>
            </a:r>
          </a:p>
        </p:txBody>
      </p:sp>
      <p:sp>
        <p:nvSpPr>
          <p:cNvPr id="14" name="Google Shape;207;p2">
            <a:extLst>
              <a:ext uri="{FF2B5EF4-FFF2-40B4-BE49-F238E27FC236}">
                <a16:creationId xmlns:a16="http://schemas.microsoft.com/office/drawing/2014/main" id="{50BF7BF6-871F-8701-EC7D-FC36445B4A31}"/>
              </a:ext>
            </a:extLst>
          </p:cNvPr>
          <p:cNvSpPr txBox="1"/>
          <p:nvPr/>
        </p:nvSpPr>
        <p:spPr>
          <a:xfrm>
            <a:off x="3154949" y="4310829"/>
            <a:ext cx="3103969" cy="785100"/>
          </a:xfrm>
          <a:prstGeom prst="rect">
            <a:avLst/>
          </a:prstGeom>
          <a:noFill/>
          <a:ln>
            <a:noFill/>
          </a:ln>
        </p:spPr>
        <p:txBody>
          <a:bodyPr spcFirstLastPara="1" wrap="square" lIns="91425" tIns="91425" rIns="91425" bIns="91425" anchor="t" anchorCtr="0">
            <a:noAutofit/>
          </a:bodyPr>
          <a:lstStyle/>
          <a:p>
            <a:pPr defTabSz="1219170">
              <a:buClr>
                <a:srgbClr val="000000"/>
              </a:buClr>
              <a:buSzPts val="1300"/>
            </a:pPr>
            <a:r>
              <a:rPr kumimoji="0" lang="ja-JP" altLang="en-US" sz="900" kern="0">
                <a:solidFill>
                  <a:srgbClr val="000000"/>
                </a:solidFill>
                <a:latin typeface="游ゴシック" panose="020B0400000000000000" pitchFamily="50" charset="-128"/>
                <a:ea typeface="游ゴシック" panose="020B0400000000000000" pitchFamily="50" charset="-128"/>
                <a:cs typeface="Meiryo"/>
                <a:sym typeface="Meiryo"/>
              </a:rPr>
              <a:t>配信終了後、レポートを提出。</a:t>
            </a:r>
            <a:endPar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endParaRPr>
          </a:p>
          <a:p>
            <a:pPr defTabSz="1219170">
              <a:buClr>
                <a:srgbClr val="000000"/>
              </a:buClr>
              <a:buSzPts val="1300"/>
            </a:pPr>
            <a:r>
              <a:rPr kumimoji="0" lang="ja-JP" altLang="en-US" sz="900" kern="0">
                <a:solidFill>
                  <a:srgbClr val="000000"/>
                </a:solidFill>
                <a:latin typeface="游ゴシック" panose="020B0400000000000000" pitchFamily="50" charset="-128"/>
                <a:ea typeface="游ゴシック" panose="020B0400000000000000" pitchFamily="50" charset="-128"/>
                <a:cs typeface="Meiryo"/>
                <a:sym typeface="Meiryo"/>
              </a:rPr>
              <a:t>熟読したユーザーとしなかったユーザーを比較し、</a:t>
            </a:r>
            <a:endPar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endParaRPr>
          </a:p>
          <a:p>
            <a:pPr defTabSz="1219170">
              <a:buClr>
                <a:srgbClr val="000000"/>
              </a:buClr>
              <a:buSzPts val="1300"/>
            </a:pPr>
            <a:r>
              <a:rPr kumimoji="0" lang="ja-JP" altLang="en-US" sz="900" kern="0">
                <a:solidFill>
                  <a:srgbClr val="000000"/>
                </a:solidFill>
                <a:latin typeface="游ゴシック" panose="020B0400000000000000" pitchFamily="50" charset="-128"/>
                <a:ea typeface="游ゴシック" panose="020B0400000000000000" pitchFamily="50" charset="-128"/>
                <a:cs typeface="Meiryo"/>
                <a:sym typeface="Meiryo"/>
              </a:rPr>
              <a:t>会員属性にくわえて過去半年間の記事閲読行動を分析します。</a:t>
            </a:r>
            <a:endPar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endParaRPr>
          </a:p>
          <a:p>
            <a:pPr defTabSz="1219170">
              <a:buClr>
                <a:srgbClr val="000000"/>
              </a:buClr>
              <a:buSzPts val="1300"/>
            </a:pPr>
            <a:endPar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endParaRPr>
          </a:p>
          <a:p>
            <a:pPr defTabSz="1219170">
              <a:buClr>
                <a:srgbClr val="000000"/>
              </a:buClr>
              <a:buSzPts val="1300"/>
            </a:pPr>
            <a:r>
              <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rPr>
              <a:t>※</a:t>
            </a:r>
            <a:r>
              <a:rPr kumimoji="0" lang="ja-JP" altLang="en-US" sz="900" kern="0">
                <a:solidFill>
                  <a:srgbClr val="000000"/>
                </a:solidFill>
                <a:latin typeface="游ゴシック" panose="020B0400000000000000" pitchFamily="50" charset="-128"/>
                <a:ea typeface="游ゴシック" panose="020B0400000000000000" pitchFamily="50" charset="-128"/>
                <a:cs typeface="Meiryo"/>
                <a:sym typeface="Meiryo"/>
              </a:rPr>
              <a:t>右のレポートはサンプルです。実際の表示とは異なる場合がございます。</a:t>
            </a:r>
          </a:p>
        </p:txBody>
      </p:sp>
      <p:graphicFrame>
        <p:nvGraphicFramePr>
          <p:cNvPr id="15" name="表 29">
            <a:extLst>
              <a:ext uri="{FF2B5EF4-FFF2-40B4-BE49-F238E27FC236}">
                <a16:creationId xmlns:a16="http://schemas.microsoft.com/office/drawing/2014/main" id="{65056B70-1FB5-0125-76F1-272BA1090334}"/>
              </a:ext>
            </a:extLst>
          </p:cNvPr>
          <p:cNvGraphicFramePr>
            <a:graphicFrameLocks noGrp="1"/>
          </p:cNvGraphicFramePr>
          <p:nvPr>
            <p:extLst>
              <p:ext uri="{D42A27DB-BD31-4B8C-83A1-F6EECF244321}">
                <p14:modId xmlns:p14="http://schemas.microsoft.com/office/powerpoint/2010/main" val="4248285959"/>
              </p:ext>
            </p:extLst>
          </p:nvPr>
        </p:nvGraphicFramePr>
        <p:xfrm>
          <a:off x="3243691" y="3592395"/>
          <a:ext cx="3103969" cy="750262"/>
        </p:xfrm>
        <a:graphic>
          <a:graphicData uri="http://schemas.openxmlformats.org/drawingml/2006/table">
            <a:tbl>
              <a:tblPr firstRow="1" bandRow="1"/>
              <a:tblGrid>
                <a:gridCol w="649715">
                  <a:extLst>
                    <a:ext uri="{9D8B030D-6E8A-4147-A177-3AD203B41FA5}">
                      <a16:colId xmlns:a16="http://schemas.microsoft.com/office/drawing/2014/main" val="4187835780"/>
                    </a:ext>
                  </a:extLst>
                </a:gridCol>
                <a:gridCol w="2454254">
                  <a:extLst>
                    <a:ext uri="{9D8B030D-6E8A-4147-A177-3AD203B41FA5}">
                      <a16:colId xmlns:a16="http://schemas.microsoft.com/office/drawing/2014/main" val="1820671097"/>
                    </a:ext>
                  </a:extLst>
                </a:gridCol>
              </a:tblGrid>
              <a:tr h="337773">
                <a:tc>
                  <a:txBody>
                    <a:bodyPr/>
                    <a:lstStyle/>
                    <a:p>
                      <a:pPr marL="0" marR="0" lvl="0" indent="0" algn="l" rtl="0">
                        <a:lnSpc>
                          <a:spcPct val="100000"/>
                        </a:lnSpc>
                        <a:spcBef>
                          <a:spcPts val="0"/>
                        </a:spcBef>
                        <a:spcAft>
                          <a:spcPts val="0"/>
                        </a:spcAft>
                        <a:buNone/>
                      </a:pPr>
                      <a:r>
                        <a:rPr lang="ja-JP"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rPr>
                        <a:t>レポート</a:t>
                      </a:r>
                      <a:endParaRPr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mpd="sng">
                      <a:noFill/>
                      <a:prstDash val="solid"/>
                    </a:lnL>
                    <a:lnR w="12700" cap="flat" cmpd="sng" algn="ctr">
                      <a:solidFill>
                        <a:schemeClr val="bg1"/>
                      </a:solidFill>
                      <a:prstDash val="solid"/>
                      <a:round/>
                      <a:headEnd type="none" w="med" len="med"/>
                      <a:tailEnd type="none" w="med" len="med"/>
                    </a:lnR>
                    <a:lnT w="12700" cmpd="sng">
                      <a:noFill/>
                      <a:prstDash val="soli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lvl="0" indent="0" algn="l" rtl="0">
                        <a:lnSpc>
                          <a:spcPct val="100000"/>
                        </a:lnSpc>
                        <a:spcBef>
                          <a:spcPts val="0"/>
                        </a:spcBef>
                        <a:spcAft>
                          <a:spcPts val="0"/>
                        </a:spcAft>
                        <a:buNone/>
                      </a:pPr>
                      <a:r>
                        <a:rPr lang="ja-JP" sz="1100" b="0" u="none" strike="noStrike" cap="none">
                          <a:latin typeface="游ゴシック" panose="020B0400000000000000" pitchFamily="50" charset="-128"/>
                          <a:ea typeface="游ゴシック" panose="020B0400000000000000" pitchFamily="50" charset="-128"/>
                          <a:cs typeface="Arial"/>
                          <a:sym typeface="Arial"/>
                        </a:rPr>
                        <a:t>定型フォーマットでご提出</a:t>
                      </a:r>
                      <a:endParaRPr sz="1100" b="0" u="none" strike="noStrike" cap="none">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ap="flat" cmpd="sng" algn="ctr">
                      <a:solidFill>
                        <a:schemeClr val="bg1"/>
                      </a:solidFill>
                      <a:prstDash val="solid"/>
                      <a:round/>
                      <a:headEnd type="none" w="med" len="med"/>
                      <a:tailEnd type="none" w="med" len="med"/>
                    </a:lnL>
                    <a:lnR w="12700" cmpd="sng">
                      <a:noFill/>
                      <a:prstDash val="solid"/>
                    </a:lnR>
                    <a:lnT w="12700" cmpd="sng">
                      <a:noFill/>
                      <a:prstDash val="soli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40026054"/>
                  </a:ext>
                </a:extLst>
              </a:tr>
              <a:tr h="412489">
                <a:tc>
                  <a:txBody>
                    <a:bodyPr/>
                    <a:lstStyle/>
                    <a:p>
                      <a:pPr marL="0" marR="0" lvl="0" indent="0" algn="l" rtl="0">
                        <a:lnSpc>
                          <a:spcPct val="100000"/>
                        </a:lnSpc>
                        <a:spcBef>
                          <a:spcPts val="0"/>
                        </a:spcBef>
                        <a:spcAft>
                          <a:spcPts val="0"/>
                        </a:spcAft>
                        <a:buNone/>
                      </a:pPr>
                      <a:r>
                        <a:rPr lang="ja-JP" altLang="en-US"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rPr>
                        <a:t>納品物</a:t>
                      </a:r>
                      <a:endParaRPr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mpd="sng">
                      <a:noFill/>
                      <a:prstDash val="soli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lvl="0" indent="0" algn="l" rtl="0">
                        <a:spcBef>
                          <a:spcPts val="0"/>
                        </a:spcBef>
                        <a:spcAft>
                          <a:spcPts val="0"/>
                        </a:spcAft>
                        <a:buSzPts val="1100"/>
                        <a:buNone/>
                      </a:pPr>
                      <a:r>
                        <a:rPr lang="ja-JP" altLang="en-US" sz="1100" b="0">
                          <a:latin typeface="游ゴシック" panose="020B0400000000000000" pitchFamily="50" charset="-128"/>
                          <a:ea typeface="游ゴシック" panose="020B0400000000000000" pitchFamily="50" charset="-128"/>
                        </a:rPr>
                        <a:t>集計表（</a:t>
                      </a:r>
                      <a:r>
                        <a:rPr lang="en-US" altLang="ja-JP" sz="1100" b="0">
                          <a:latin typeface="游ゴシック" panose="020B0400000000000000" pitchFamily="50" charset="-128"/>
                          <a:ea typeface="游ゴシック" panose="020B0400000000000000" pitchFamily="50" charset="-128"/>
                        </a:rPr>
                        <a:t>Excel</a:t>
                      </a:r>
                      <a:r>
                        <a:rPr lang="ja-JP" altLang="en-US" sz="1100" b="0">
                          <a:latin typeface="游ゴシック" panose="020B0400000000000000" pitchFamily="50" charset="-128"/>
                          <a:ea typeface="游ゴシック" panose="020B0400000000000000" pitchFamily="50" charset="-128"/>
                        </a:rPr>
                        <a:t>形式）</a:t>
                      </a:r>
                      <a:endParaRPr sz="1100" b="0">
                        <a:latin typeface="游ゴシック" panose="020B0400000000000000" pitchFamily="50" charset="-128"/>
                        <a:ea typeface="游ゴシック" panose="020B0400000000000000" pitchFamily="50" charset="-128"/>
                      </a:endParaRPr>
                    </a:p>
                  </a:txBody>
                  <a:tcPr marL="34851" marR="8700" marT="8700" marB="8700" anchor="ctr">
                    <a:lnL w="12700" cap="flat" cmpd="sng" algn="ctr">
                      <a:solidFill>
                        <a:schemeClr val="bg1"/>
                      </a:solidFill>
                      <a:prstDash val="solid"/>
                      <a:round/>
                      <a:headEnd type="none" w="med" len="med"/>
                      <a:tailEnd type="none" w="med" len="med"/>
                    </a:lnL>
                    <a:lnR w="12700" cmpd="sng">
                      <a:noFill/>
                      <a:prstDash val="soli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53259581"/>
                  </a:ext>
                </a:extLst>
              </a:tr>
            </a:tbl>
          </a:graphicData>
        </a:graphic>
      </p:graphicFrame>
      <p:pic>
        <p:nvPicPr>
          <p:cNvPr id="16" name="Picture 2">
            <a:extLst>
              <a:ext uri="{FF2B5EF4-FFF2-40B4-BE49-F238E27FC236}">
                <a16:creationId xmlns:a16="http://schemas.microsoft.com/office/drawing/2014/main" id="{56D0E1C4-5909-141D-04E9-58FC7A98F7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73830" y="5278865"/>
            <a:ext cx="2348754" cy="129057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a:extLst>
              <a:ext uri="{FF2B5EF4-FFF2-40B4-BE49-F238E27FC236}">
                <a16:creationId xmlns:a16="http://schemas.microsoft.com/office/drawing/2014/main" id="{CA58A24E-356E-10CA-EC99-9C37C80A707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3189"/>
          <a:stretch/>
        </p:blipFill>
        <p:spPr bwMode="auto">
          <a:xfrm>
            <a:off x="6803595" y="4044214"/>
            <a:ext cx="2082196" cy="108797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8" name="表 29">
            <a:extLst>
              <a:ext uri="{FF2B5EF4-FFF2-40B4-BE49-F238E27FC236}">
                <a16:creationId xmlns:a16="http://schemas.microsoft.com/office/drawing/2014/main" id="{979A1C84-1C2E-3D17-E85D-BBFE7A6C340F}"/>
              </a:ext>
            </a:extLst>
          </p:cNvPr>
          <p:cNvGraphicFramePr>
            <a:graphicFrameLocks noGrp="1"/>
          </p:cNvGraphicFramePr>
          <p:nvPr>
            <p:extLst>
              <p:ext uri="{D42A27DB-BD31-4B8C-83A1-F6EECF244321}">
                <p14:modId xmlns:p14="http://schemas.microsoft.com/office/powerpoint/2010/main" val="774359494"/>
              </p:ext>
            </p:extLst>
          </p:nvPr>
        </p:nvGraphicFramePr>
        <p:xfrm>
          <a:off x="9136195" y="3699753"/>
          <a:ext cx="2806692" cy="1122300"/>
        </p:xfrm>
        <a:graphic>
          <a:graphicData uri="http://schemas.openxmlformats.org/drawingml/2006/table">
            <a:tbl>
              <a:tblPr firstRow="1" bandRow="1">
                <a:tableStyleId>{7E9639D4-E3E2-4D34-9284-5A2195B3D0D7}</a:tableStyleId>
              </a:tblPr>
              <a:tblGrid>
                <a:gridCol w="2806692">
                  <a:extLst>
                    <a:ext uri="{9D8B030D-6E8A-4147-A177-3AD203B41FA5}">
                      <a16:colId xmlns:a16="http://schemas.microsoft.com/office/drawing/2014/main" val="4187835780"/>
                    </a:ext>
                  </a:extLst>
                </a:gridCol>
              </a:tblGrid>
              <a:tr h="164149">
                <a:tc>
                  <a:txBody>
                    <a:bodyPr/>
                    <a:lstStyle/>
                    <a:p>
                      <a:pPr marL="0" marR="0" lvl="0" indent="0" algn="l" rtl="0">
                        <a:lnSpc>
                          <a:spcPct val="100000"/>
                        </a:lnSpc>
                        <a:spcBef>
                          <a:spcPts val="0"/>
                        </a:spcBef>
                        <a:spcAft>
                          <a:spcPts val="0"/>
                        </a:spcAft>
                        <a:buNone/>
                      </a:pPr>
                      <a:r>
                        <a:rPr lang="ja-JP" altLang="en-US"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rPr>
                        <a:t>熟読ユーザーの閲読記事上位</a:t>
                      </a:r>
                      <a:endParaRPr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6A6A6"/>
                    </a:solidFill>
                  </a:tcPr>
                </a:tc>
                <a:extLst>
                  <a:ext uri="{0D108BD9-81ED-4DB2-BD59-A6C34878D82A}">
                    <a16:rowId xmlns:a16="http://schemas.microsoft.com/office/drawing/2014/main" val="1740026054"/>
                  </a:ext>
                </a:extLst>
              </a:tr>
              <a:tr h="200459">
                <a:tc>
                  <a:txBody>
                    <a:bodyPr/>
                    <a:lstStyle/>
                    <a:p>
                      <a:pPr rtl="0" fontAlgn="b"/>
                      <a:r>
                        <a:rPr lang="en-US" altLang="ja-JP" sz="900" dirty="0">
                          <a:effectLst/>
                        </a:rPr>
                        <a:t>【</a:t>
                      </a:r>
                      <a:r>
                        <a:rPr lang="ja-JP" altLang="en-US" sz="900">
                          <a:effectLst/>
                        </a:rPr>
                        <a:t>ランキング</a:t>
                      </a:r>
                      <a:r>
                        <a:rPr lang="en-US" altLang="ja-JP" sz="900" dirty="0">
                          <a:effectLst/>
                        </a:rPr>
                        <a:t>】</a:t>
                      </a:r>
                      <a:r>
                        <a:rPr lang="ja-JP" altLang="en-US" sz="900">
                          <a:effectLst/>
                        </a:rPr>
                        <a:t>国家公務員総合職・合格者数</a:t>
                      </a:r>
                      <a:r>
                        <a:rPr lang="en-US" altLang="ja-JP" sz="900" dirty="0">
                          <a:effectLst/>
                        </a:rPr>
                        <a:t>1</a:t>
                      </a:r>
                      <a:r>
                        <a:rPr lang="ja-JP" altLang="en-US" sz="900">
                          <a:effectLst/>
                        </a:rPr>
                        <a:t>位の大学は</a:t>
                      </a:r>
                      <a:r>
                        <a:rPr lang="en-US" altLang="ja-JP" sz="900" dirty="0">
                          <a:effectLst/>
                        </a:rPr>
                        <a:t>? </a:t>
                      </a:r>
                      <a:r>
                        <a:rPr lang="ja-JP" altLang="en-US" sz="900">
                          <a:effectLst/>
                        </a:rPr>
                        <a:t>私大や女性の割合も増加</a:t>
                      </a:r>
                    </a:p>
                  </a:txBody>
                  <a:tcPr marL="28575" marR="28575" marT="19050" marB="190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653259581"/>
                  </a:ext>
                </a:extLst>
              </a:tr>
              <a:tr h="200459">
                <a:tc>
                  <a:txBody>
                    <a:bodyPr/>
                    <a:lstStyle/>
                    <a:p>
                      <a:pPr rtl="0" fontAlgn="b"/>
                      <a:r>
                        <a:rPr lang="ja-JP" altLang="en-US" sz="900">
                          <a:effectLst/>
                        </a:rPr>
                        <a:t>ドジャース、大谷選手通訳の水原一平氏の解雇認める 違法賭博関与か</a:t>
                      </a:r>
                      <a:r>
                        <a:rPr lang="en-US" altLang="ja-JP" sz="900" dirty="0">
                          <a:effectLst/>
                        </a:rPr>
                        <a:t>:</a:t>
                      </a:r>
                      <a:r>
                        <a:rPr lang="ja-JP" altLang="en-US" sz="900">
                          <a:effectLst/>
                        </a:rPr>
                        <a:t>朝日新聞デジタル</a:t>
                      </a:r>
                    </a:p>
                  </a:txBody>
                  <a:tcPr marL="28575" marR="28575" marT="19050" marB="190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97280013"/>
                  </a:ext>
                </a:extLst>
              </a:tr>
              <a:tr h="200459">
                <a:tc>
                  <a:txBody>
                    <a:bodyPr/>
                    <a:lstStyle/>
                    <a:p>
                      <a:pPr rtl="0" fontAlgn="b"/>
                      <a:r>
                        <a:rPr lang="ja-JP" altLang="en-US" sz="900">
                          <a:effectLst/>
                        </a:rPr>
                        <a:t>「ラグジュアリー</a:t>
                      </a:r>
                      <a:r>
                        <a:rPr lang="en-US" altLang="ja-JP" sz="900" dirty="0">
                          <a:effectLst/>
                        </a:rPr>
                        <a:t>×</a:t>
                      </a:r>
                      <a:r>
                        <a:rPr lang="ja-JP" altLang="en-US" sz="900">
                          <a:effectLst/>
                        </a:rPr>
                        <a:t>サステナビリティ」が生み出す帝国ホテルの新しい価値</a:t>
                      </a:r>
                    </a:p>
                  </a:txBody>
                  <a:tcPr marL="28575" marR="28575" marT="19050" marB="190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188681967"/>
                  </a:ext>
                </a:extLst>
              </a:tr>
            </a:tbl>
          </a:graphicData>
        </a:graphic>
      </p:graphicFrame>
      <p:pic>
        <p:nvPicPr>
          <p:cNvPr id="19" name="Picture 6">
            <a:extLst>
              <a:ext uri="{FF2B5EF4-FFF2-40B4-BE49-F238E27FC236}">
                <a16:creationId xmlns:a16="http://schemas.microsoft.com/office/drawing/2014/main" id="{E0664A3C-E638-1E27-5E96-72D8D2918C3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69596" y="3538025"/>
            <a:ext cx="1275097" cy="1222169"/>
          </a:xfrm>
          <a:prstGeom prst="rect">
            <a:avLst/>
          </a:prstGeom>
          <a:noFill/>
          <a:extLst>
            <a:ext uri="{909E8E84-426E-40DD-AFC4-6F175D3DCCD1}">
              <a14:hiddenFill xmlns:a14="http://schemas.microsoft.com/office/drawing/2010/main">
                <a:solidFill>
                  <a:srgbClr val="FFFFFF"/>
                </a:solidFill>
              </a14:hiddenFill>
            </a:ext>
          </a:extLst>
        </p:spPr>
      </p:pic>
      <p:sp>
        <p:nvSpPr>
          <p:cNvPr id="20" name="Google Shape;207;p2">
            <a:extLst>
              <a:ext uri="{FF2B5EF4-FFF2-40B4-BE49-F238E27FC236}">
                <a16:creationId xmlns:a16="http://schemas.microsoft.com/office/drawing/2014/main" id="{A0B98DFC-AA1E-14C1-E47D-F20D9E5F8175}"/>
              </a:ext>
            </a:extLst>
          </p:cNvPr>
          <p:cNvSpPr txBox="1"/>
          <p:nvPr/>
        </p:nvSpPr>
        <p:spPr>
          <a:xfrm>
            <a:off x="3200870" y="6063884"/>
            <a:ext cx="3103969" cy="666593"/>
          </a:xfrm>
          <a:prstGeom prst="rect">
            <a:avLst/>
          </a:prstGeom>
          <a:noFill/>
          <a:ln>
            <a:noFill/>
          </a:ln>
        </p:spPr>
        <p:txBody>
          <a:bodyPr spcFirstLastPara="1" wrap="square" lIns="91425" tIns="91425" rIns="91425" bIns="91425" anchor="t" anchorCtr="0">
            <a:noAutofit/>
          </a:bodyPr>
          <a:lstStyle/>
          <a:p>
            <a:pPr defTabSz="1219170">
              <a:buClr>
                <a:srgbClr val="000000"/>
              </a:buClr>
              <a:buSzPts val="1300"/>
            </a:pPr>
            <a:r>
              <a:rPr lang="en-US" altLang="ja-JP" sz="900">
                <a:latin typeface="+mn-ea"/>
              </a:rPr>
              <a:t>※</a:t>
            </a:r>
            <a:r>
              <a:rPr lang="ja-JP" altLang="en-US" sz="900">
                <a:latin typeface="+mn-ea"/>
              </a:rPr>
              <a:t>流入経路別</a:t>
            </a:r>
            <a:r>
              <a:rPr kumimoji="0" lang="ja-JP" altLang="en-US" sz="900" kern="0">
                <a:solidFill>
                  <a:srgbClr val="000000"/>
                </a:solidFill>
                <a:latin typeface="+mn-ea"/>
                <a:cs typeface="Meiryo"/>
                <a:sym typeface="Meiryo"/>
              </a:rPr>
              <a:t>など複数の集計軸を設けることはできません。ご希望の場合は担当者までご相談ください。</a:t>
            </a:r>
            <a:endParaRPr lang="ja-JP" altLang="en-US" sz="900">
              <a:latin typeface="+mn-ea"/>
            </a:endParaRPr>
          </a:p>
          <a:p>
            <a:pPr defTabSz="1219170">
              <a:buClr>
                <a:srgbClr val="000000"/>
              </a:buClr>
              <a:buSzPts val="1300"/>
            </a:pPr>
            <a:endParaRPr kumimoji="0" lang="ja-JP" altLang="en-US" sz="900" kern="0">
              <a:solidFill>
                <a:srgbClr val="000000"/>
              </a:solidFill>
              <a:latin typeface="+mn-ea"/>
              <a:cs typeface="Meiryo"/>
              <a:sym typeface="Meiryo"/>
            </a:endParaRPr>
          </a:p>
        </p:txBody>
      </p:sp>
      <p:sp>
        <p:nvSpPr>
          <p:cNvPr id="3" name="テキスト ボックス 20">
            <a:extLst>
              <a:ext uri="{FF2B5EF4-FFF2-40B4-BE49-F238E27FC236}">
                <a16:creationId xmlns:a16="http://schemas.microsoft.com/office/drawing/2014/main" id="{2601D040-5A24-5254-A30A-81C1F9A7824F}"/>
              </a:ext>
            </a:extLst>
          </p:cNvPr>
          <p:cNvSpPr txBox="1"/>
          <p:nvPr/>
        </p:nvSpPr>
        <p:spPr>
          <a:xfrm>
            <a:off x="10611890" y="6437383"/>
            <a:ext cx="2014401" cy="230832"/>
          </a:xfrm>
          <a:prstGeom prst="rect">
            <a:avLst/>
          </a:prstGeom>
          <a:noFill/>
          <a:ln>
            <a:noFill/>
          </a:ln>
        </p:spPr>
        <p:txBody>
          <a:bodyPr wrap="square">
            <a:spAutoFit/>
          </a:bodyPr>
          <a:lstStyle>
            <a:defPPr>
              <a:defRPr kern="0"/>
            </a:defPPr>
          </a:lstStyle>
          <a:p>
            <a:r>
              <a:rPr lang="en-US" altLang="ja-JP" sz="900">
                <a:latin typeface="游ゴシック" panose="020B0400000000000000" pitchFamily="50" charset="-128"/>
                <a:ea typeface="游ゴシック" panose="020B0400000000000000" pitchFamily="50" charset="-128"/>
              </a:rPr>
              <a:t>※</a:t>
            </a:r>
            <a:r>
              <a:rPr lang="ja-JP" altLang="en-US" sz="900">
                <a:latin typeface="游ゴシック" panose="020B0400000000000000" pitchFamily="50" charset="-128"/>
                <a:ea typeface="游ゴシック" panose="020B0400000000000000" pitchFamily="50" charset="-128"/>
              </a:rPr>
              <a:t>表示価格は税別です。</a:t>
            </a:r>
          </a:p>
        </p:txBody>
      </p:sp>
      <p:sp>
        <p:nvSpPr>
          <p:cNvPr id="11" name="スライド番号プレースホルダー 5">
            <a:extLst>
              <a:ext uri="{FF2B5EF4-FFF2-40B4-BE49-F238E27FC236}">
                <a16:creationId xmlns:a16="http://schemas.microsoft.com/office/drawing/2014/main" id="{84438577-0414-C169-DCB3-34FE8F36D9B2}"/>
              </a:ext>
            </a:extLst>
          </p:cNvPr>
          <p:cNvSpPr>
            <a:spLocks noGrp="1"/>
          </p:cNvSpPr>
          <p:nvPr>
            <p:ph type="sldNum" sz="quarter" idx="4"/>
          </p:nvPr>
        </p:nvSpPr>
        <p:spPr>
          <a:xfrm>
            <a:off x="11444209" y="6552026"/>
            <a:ext cx="715767" cy="303088"/>
          </a:xfrm>
          <a:prstGeom prst="rect">
            <a:avLst/>
          </a:prstGeom>
        </p:spPr>
        <p:txBody>
          <a:bodyPr/>
          <a:lstStyle>
            <a:lvl1pPr algn="r">
              <a:defRPr sz="1200" b="1" i="0">
                <a:solidFill>
                  <a:schemeClr val="bg2">
                    <a:lumMod val="75000"/>
                  </a:schemeClr>
                </a:solidFill>
                <a:latin typeface="Yu Gothic" panose="020B0400000000000000" pitchFamily="34" charset="-128"/>
                <a:ea typeface="Yu Gothic" panose="020B0400000000000000" pitchFamily="34" charset="-128"/>
              </a:defRPr>
            </a:lvl1pPr>
          </a:lstStyle>
          <a:p>
            <a:fld id="{3200D908-C2D6-084A-9C6A-44EB3DC58219}" type="slidenum">
              <a:rPr lang="ja-JP" altLang="en-US" smtClean="0"/>
              <a:pPr/>
              <a:t>2</a:t>
            </a:fld>
            <a:endParaRPr lang="ja-JP" altLang="en-US"/>
          </a:p>
        </p:txBody>
      </p:sp>
    </p:spTree>
    <p:extLst>
      <p:ext uri="{BB962C8B-B14F-4D97-AF65-F5344CB8AC3E}">
        <p14:creationId xmlns:p14="http://schemas.microsoft.com/office/powerpoint/2010/main" val="2117463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6"/>
          <p:cNvSpPr txBox="1">
            <a:spLocks noGrp="1"/>
          </p:cNvSpPr>
          <p:nvPr>
            <p:ph type="title"/>
          </p:nvPr>
        </p:nvSpPr>
        <p:spPr>
          <a:xfrm>
            <a:off x="533401" y="255643"/>
            <a:ext cx="9105900" cy="425395"/>
          </a:xfrm>
          <a:noFill/>
          <a:ln>
            <a:noFill/>
          </a:ln>
        </p:spPr>
        <p:txBody>
          <a:bodyPr spcFirstLastPara="1" wrap="square" lIns="0" tIns="0" rIns="0" bIns="0" anchor="ctr" anchorCtr="0">
            <a:spAutoFit/>
          </a:bodyPr>
          <a:lstStyle/>
          <a:p>
            <a:r>
              <a:rPr lang="ja-JP" altLang="en-US"/>
              <a:t>タイアップ記事アクセス企業レポート</a:t>
            </a:r>
          </a:p>
        </p:txBody>
      </p:sp>
      <p:sp>
        <p:nvSpPr>
          <p:cNvPr id="2" name="テキスト プレースホルダー 1">
            <a:extLst>
              <a:ext uri="{FF2B5EF4-FFF2-40B4-BE49-F238E27FC236}">
                <a16:creationId xmlns:a16="http://schemas.microsoft.com/office/drawing/2014/main" id="{3BC8AF84-F2A9-9D3D-0CF9-57679F37E703}"/>
              </a:ext>
            </a:extLst>
          </p:cNvPr>
          <p:cNvSpPr>
            <a:spLocks noGrp="1"/>
          </p:cNvSpPr>
          <p:nvPr>
            <p:ph type="body" sz="quarter" idx="19"/>
          </p:nvPr>
        </p:nvSpPr>
        <p:spPr>
          <a:xfrm>
            <a:off x="335361" y="944724"/>
            <a:ext cx="11521280" cy="528182"/>
          </a:xfrm>
        </p:spPr>
        <p:txBody>
          <a:bodyPr/>
          <a:lstStyle/>
          <a:p>
            <a:r>
              <a:rPr lang="ja-JP" altLang="en-US"/>
              <a:t>タイアップ広告の閲読ユーザーについて​、</a:t>
            </a:r>
            <a:r>
              <a:rPr lang="en-US" altLang="ja-JP"/>
              <a:t>IP</a:t>
            </a:r>
            <a:r>
              <a:rPr lang="ja-JP" altLang="en-US"/>
              <a:t>アドレスをもとにアクセス企業をレポート​</a:t>
            </a:r>
          </a:p>
        </p:txBody>
      </p:sp>
      <p:sp>
        <p:nvSpPr>
          <p:cNvPr id="342" name="Google Shape;342;p26"/>
          <p:cNvSpPr txBox="1"/>
          <p:nvPr/>
        </p:nvSpPr>
        <p:spPr>
          <a:xfrm>
            <a:off x="4061666" y="1579135"/>
            <a:ext cx="7731716" cy="742855"/>
          </a:xfrm>
          <a:prstGeom prst="rect">
            <a:avLst/>
          </a:prstGeom>
          <a:solidFill>
            <a:schemeClr val="bg1">
              <a:lumMod val="95000"/>
            </a:schemeClr>
          </a:solidFill>
          <a:ln>
            <a:noFill/>
          </a:ln>
        </p:spPr>
        <p:txBody>
          <a:bodyPr spcFirstLastPara="1" wrap="square" lIns="121900" tIns="121900" rIns="121900" bIns="121900" anchor="t" anchorCtr="0">
            <a:spAutoFit/>
          </a:bodyPr>
          <a:lstStyle/>
          <a:p>
            <a:pPr defTabSz="1219170">
              <a:lnSpc>
                <a:spcPct val="110000"/>
              </a:lnSpc>
              <a:buClr>
                <a:srgbClr val="000000"/>
              </a:buClr>
              <a:buSzPts val="1100"/>
            </a:pPr>
            <a:r>
              <a:rPr kumimoji="0" lang="ja-JP" altLang="en-US" sz="1467" b="1" kern="0">
                <a:solidFill>
                  <a:srgbClr val="000000"/>
                </a:solidFill>
                <a:latin typeface="游ゴシック" panose="020B0400000000000000" pitchFamily="50" charset="-128"/>
                <a:ea typeface="游ゴシック" panose="020B0400000000000000" pitchFamily="50" charset="-128"/>
                <a:cs typeface="Arial"/>
                <a:sym typeface="Arial"/>
              </a:rPr>
              <a:t>✓タイアップにどんな企業からのアクセスがあったのかを知りたい</a:t>
            </a:r>
          </a:p>
          <a:p>
            <a:pPr defTabSz="1219170">
              <a:lnSpc>
                <a:spcPct val="110000"/>
              </a:lnSpc>
              <a:buClr>
                <a:srgbClr val="000000"/>
              </a:buClr>
              <a:buSzPts val="1100"/>
            </a:pPr>
            <a:r>
              <a:rPr kumimoji="0" lang="ja-JP" altLang="en-US" sz="1467" b="1" kern="0">
                <a:solidFill>
                  <a:srgbClr val="000000"/>
                </a:solidFill>
                <a:latin typeface="游ゴシック" panose="020B0400000000000000" pitchFamily="50" charset="-128"/>
                <a:ea typeface="游ゴシック" panose="020B0400000000000000" pitchFamily="50" charset="-128"/>
                <a:cs typeface="Arial"/>
                <a:sym typeface="Arial"/>
              </a:rPr>
              <a:t>✓タイアップを閲読した企業の業種や従業員規模を知りたい</a:t>
            </a:r>
          </a:p>
        </p:txBody>
      </p:sp>
      <p:sp>
        <p:nvSpPr>
          <p:cNvPr id="23" name="Google Shape;1116;p56">
            <a:extLst>
              <a:ext uri="{FF2B5EF4-FFF2-40B4-BE49-F238E27FC236}">
                <a16:creationId xmlns:a16="http://schemas.microsoft.com/office/drawing/2014/main" id="{995B765C-8EF2-4575-A487-03EBF1334915}"/>
              </a:ext>
            </a:extLst>
          </p:cNvPr>
          <p:cNvSpPr txBox="1"/>
          <p:nvPr/>
        </p:nvSpPr>
        <p:spPr>
          <a:xfrm>
            <a:off x="412915" y="1595939"/>
            <a:ext cx="3493960" cy="696544"/>
          </a:xfrm>
          <a:prstGeom prst="rect">
            <a:avLst/>
          </a:prstGeom>
          <a:solidFill>
            <a:srgbClr val="FA186E"/>
          </a:solidFill>
          <a:ln>
            <a:noFill/>
          </a:ln>
        </p:spPr>
        <p:txBody>
          <a:bodyPr spcFirstLastPara="1" wrap="square" lIns="91433" tIns="36000" rIns="91433" bIns="0" anchor="ctr" anchorCtr="0">
            <a:noAutofit/>
          </a:bodyPr>
          <a:lstStyle/>
          <a:p>
            <a:pPr algn="ctr" defTabSz="1219170">
              <a:buClr>
                <a:srgbClr val="000000"/>
              </a:buClr>
            </a:pPr>
            <a:r>
              <a:rPr kumimoji="0" lang="ja-JP" altLang="en-US" sz="1400" b="1" kern="0">
                <a:solidFill>
                  <a:srgbClr val="FFFFFF"/>
                </a:solidFill>
                <a:latin typeface="游ゴシック" panose="020B0400000000000000" pitchFamily="50" charset="-128"/>
                <a:ea typeface="游ゴシック" panose="020B0400000000000000" pitchFamily="50" charset="-128"/>
                <a:cs typeface="Arial"/>
                <a:sym typeface="Arial"/>
              </a:rPr>
              <a:t>実施料金</a:t>
            </a:r>
            <a:r>
              <a:rPr kumimoji="0" lang="ja-JP" altLang="en-US" sz="2000" b="1" kern="0">
                <a:solidFill>
                  <a:srgbClr val="FFFFFF"/>
                </a:solidFill>
                <a:latin typeface="游ゴシック" panose="020B0400000000000000" pitchFamily="50" charset="-128"/>
                <a:ea typeface="游ゴシック" panose="020B0400000000000000" pitchFamily="50" charset="-128"/>
                <a:cs typeface="Arial"/>
                <a:sym typeface="Arial"/>
              </a:rPr>
              <a:t>　</a:t>
            </a:r>
            <a:r>
              <a:rPr kumimoji="0" lang="en-US" altLang="ja-JP" sz="2000" b="1" kern="0">
                <a:solidFill>
                  <a:srgbClr val="FFFFFF"/>
                </a:solidFill>
                <a:latin typeface="游ゴシック" panose="020B0400000000000000" pitchFamily="50" charset="-128"/>
                <a:ea typeface="游ゴシック" panose="020B0400000000000000" pitchFamily="50" charset="-128"/>
                <a:cs typeface="Arial"/>
                <a:sym typeface="Arial"/>
              </a:rPr>
              <a:t>N</a:t>
            </a:r>
            <a:r>
              <a:rPr kumimoji="0" lang="en-US" altLang="ja-JP" sz="2800" b="1" kern="0">
                <a:solidFill>
                  <a:srgbClr val="FFFFFF"/>
                </a:solidFill>
                <a:latin typeface="游ゴシック" panose="020B0400000000000000" pitchFamily="50" charset="-128"/>
                <a:ea typeface="游ゴシック" panose="020B0400000000000000" pitchFamily="50" charset="-128"/>
                <a:cs typeface="Arial"/>
                <a:sym typeface="Arial"/>
              </a:rPr>
              <a:t>20</a:t>
            </a:r>
            <a:r>
              <a:rPr kumimoji="0" lang="ja-JP" altLang="en-US" sz="2000" b="1" kern="0">
                <a:solidFill>
                  <a:srgbClr val="FFFFFF"/>
                </a:solidFill>
                <a:latin typeface="游ゴシック" panose="020B0400000000000000" pitchFamily="50" charset="-128"/>
                <a:ea typeface="游ゴシック" panose="020B0400000000000000" pitchFamily="50" charset="-128"/>
                <a:cs typeface="Arial"/>
                <a:sym typeface="Arial"/>
              </a:rPr>
              <a:t>万円</a:t>
            </a:r>
            <a:endParaRPr kumimoji="0" b="1" kern="0">
              <a:solidFill>
                <a:srgbClr val="FFFFFF"/>
              </a:solidFill>
              <a:latin typeface="游ゴシック" panose="020B0400000000000000" pitchFamily="50" charset="-128"/>
              <a:ea typeface="游ゴシック" panose="020B0400000000000000" pitchFamily="50" charset="-128"/>
              <a:cs typeface="Arial"/>
              <a:sym typeface="Arial"/>
            </a:endParaRPr>
          </a:p>
        </p:txBody>
      </p:sp>
      <p:sp>
        <p:nvSpPr>
          <p:cNvPr id="25" name="Google Shape;442;p31">
            <a:extLst>
              <a:ext uri="{FF2B5EF4-FFF2-40B4-BE49-F238E27FC236}">
                <a16:creationId xmlns:a16="http://schemas.microsoft.com/office/drawing/2014/main" id="{072013C0-9CBD-A799-B0A6-0816D103E3F4}"/>
              </a:ext>
            </a:extLst>
          </p:cNvPr>
          <p:cNvSpPr/>
          <p:nvPr/>
        </p:nvSpPr>
        <p:spPr>
          <a:xfrm>
            <a:off x="3209333" y="2628977"/>
            <a:ext cx="8584048" cy="269643"/>
          </a:xfrm>
          <a:prstGeom prst="homePlate">
            <a:avLst>
              <a:gd name="adj" fmla="val 35474"/>
            </a:avLst>
          </a:prstGeom>
          <a:solidFill>
            <a:schemeClr val="bg1">
              <a:lumMod val="50000"/>
              <a:alpha val="60000"/>
            </a:schemeClr>
          </a:solidFill>
          <a:ln>
            <a:noFill/>
          </a:ln>
        </p:spPr>
        <p:txBody>
          <a:bodyPr spcFirstLastPara="1" wrap="square" lIns="0" tIns="0" rIns="0" bIns="0" anchor="ctr" anchorCtr="1">
            <a:noAutofit/>
          </a:bodyPr>
          <a:lstStyle/>
          <a:p>
            <a:pPr algn="ctr" defTabSz="1219170">
              <a:buClr>
                <a:srgbClr val="FFFFFF"/>
              </a:buClr>
              <a:buSzPts val="700"/>
            </a:pPr>
            <a:r>
              <a:rPr kumimoji="0" lang="ja-JP" altLang="en-US" sz="1600" b="1" kern="0">
                <a:solidFill>
                  <a:srgbClr val="FFFFFF"/>
                </a:solidFill>
                <a:latin typeface="游ゴシック" panose="020B0400000000000000" pitchFamily="50" charset="-128"/>
                <a:ea typeface="游ゴシック" panose="020B0400000000000000" pitchFamily="50" charset="-128"/>
                <a:cs typeface="Meiryo"/>
                <a:sym typeface="Meiryo"/>
              </a:rPr>
              <a:t>レポート作成</a:t>
            </a:r>
            <a:endParaRPr kumimoji="0" lang="en-US" altLang="ja-JP" sz="1600" b="1" kern="0">
              <a:solidFill>
                <a:srgbClr val="FFFFFF"/>
              </a:solidFill>
              <a:latin typeface="游ゴシック" panose="020B0400000000000000" pitchFamily="50" charset="-128"/>
              <a:ea typeface="游ゴシック" panose="020B0400000000000000" pitchFamily="50" charset="-128"/>
              <a:cs typeface="Meiryo"/>
              <a:sym typeface="Meiryo"/>
            </a:endParaRPr>
          </a:p>
        </p:txBody>
      </p:sp>
      <p:sp>
        <p:nvSpPr>
          <p:cNvPr id="27" name="Google Shape;442;p31">
            <a:extLst>
              <a:ext uri="{FF2B5EF4-FFF2-40B4-BE49-F238E27FC236}">
                <a16:creationId xmlns:a16="http://schemas.microsoft.com/office/drawing/2014/main" id="{345DF16A-41FE-15FF-422B-C86CF8AE0829}"/>
              </a:ext>
            </a:extLst>
          </p:cNvPr>
          <p:cNvSpPr/>
          <p:nvPr/>
        </p:nvSpPr>
        <p:spPr>
          <a:xfrm>
            <a:off x="455187" y="2613032"/>
            <a:ext cx="2505819" cy="269643"/>
          </a:xfrm>
          <a:prstGeom prst="homePlate">
            <a:avLst>
              <a:gd name="adj" fmla="val 35474"/>
            </a:avLst>
          </a:prstGeom>
          <a:solidFill>
            <a:schemeClr val="bg1">
              <a:lumMod val="50000"/>
              <a:alpha val="60000"/>
            </a:schemeClr>
          </a:solidFill>
          <a:ln>
            <a:noFill/>
          </a:ln>
        </p:spPr>
        <p:txBody>
          <a:bodyPr spcFirstLastPara="1" wrap="square" lIns="0" tIns="0" rIns="0" bIns="0" anchor="ctr" anchorCtr="1">
            <a:noAutofit/>
          </a:bodyPr>
          <a:lstStyle/>
          <a:p>
            <a:pPr algn="ctr" defTabSz="1219170">
              <a:buClr>
                <a:srgbClr val="FFFFFF"/>
              </a:buClr>
              <a:buSzPts val="700"/>
            </a:pPr>
            <a:r>
              <a:rPr kumimoji="0" lang="ja-JP" altLang="en-US" sz="1600" b="1" kern="0">
                <a:solidFill>
                  <a:srgbClr val="FFFFFF"/>
                </a:solidFill>
                <a:latin typeface="游ゴシック" panose="020B0400000000000000" pitchFamily="50" charset="-128"/>
                <a:ea typeface="游ゴシック" panose="020B0400000000000000" pitchFamily="50" charset="-128"/>
                <a:cs typeface="Meiryo"/>
                <a:sym typeface="Meiryo"/>
              </a:rPr>
              <a:t>タイアップ広告掲載</a:t>
            </a:r>
            <a:endParaRPr kumimoji="0" lang="en-US" altLang="ja-JP" sz="1600" b="1" kern="0">
              <a:solidFill>
                <a:srgbClr val="FFFFFF"/>
              </a:solidFill>
              <a:latin typeface="游ゴシック" panose="020B0400000000000000" pitchFamily="50" charset="-128"/>
              <a:ea typeface="游ゴシック" panose="020B0400000000000000" pitchFamily="50" charset="-128"/>
              <a:cs typeface="Meiryo"/>
              <a:sym typeface="Meiryo"/>
            </a:endParaRPr>
          </a:p>
        </p:txBody>
      </p:sp>
      <p:pic>
        <p:nvPicPr>
          <p:cNvPr id="329" name="図 328" descr="グラフィカル ユーザー インターフェイス, アプリケーション&#10;&#10;自動的に生成された説明">
            <a:extLst>
              <a:ext uri="{FF2B5EF4-FFF2-40B4-BE49-F238E27FC236}">
                <a16:creationId xmlns:a16="http://schemas.microsoft.com/office/drawing/2014/main" id="{1D263603-31EB-E603-B906-A72EE8A631A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32003" y="3055475"/>
            <a:ext cx="1148847" cy="2197359"/>
          </a:xfrm>
          <a:prstGeom prst="rect">
            <a:avLst/>
          </a:prstGeom>
          <a:ln w="6350">
            <a:solidFill>
              <a:schemeClr val="bg1">
                <a:lumMod val="85000"/>
              </a:schemeClr>
            </a:solidFill>
          </a:ln>
        </p:spPr>
      </p:pic>
      <p:grpSp>
        <p:nvGrpSpPr>
          <p:cNvPr id="7" name="グループ化 6">
            <a:extLst>
              <a:ext uri="{FF2B5EF4-FFF2-40B4-BE49-F238E27FC236}">
                <a16:creationId xmlns:a16="http://schemas.microsoft.com/office/drawing/2014/main" id="{A3703F7D-7821-0022-22BE-EB3E2128058A}"/>
              </a:ext>
            </a:extLst>
          </p:cNvPr>
          <p:cNvGrpSpPr/>
          <p:nvPr/>
        </p:nvGrpSpPr>
        <p:grpSpPr>
          <a:xfrm>
            <a:off x="7176120" y="3481275"/>
            <a:ext cx="4534731" cy="2874091"/>
            <a:chOff x="5358546" y="2321462"/>
            <a:chExt cx="2908217" cy="1843214"/>
          </a:xfrm>
        </p:grpSpPr>
        <p:pic>
          <p:nvPicPr>
            <p:cNvPr id="3" name="図 2">
              <a:extLst>
                <a:ext uri="{FF2B5EF4-FFF2-40B4-BE49-F238E27FC236}">
                  <a16:creationId xmlns:a16="http://schemas.microsoft.com/office/drawing/2014/main" id="{617DEDE3-647B-DCF9-A247-31F33918D432}"/>
                </a:ext>
              </a:extLst>
            </p:cNvPr>
            <p:cNvPicPr>
              <a:picLocks noChangeAspect="1"/>
            </p:cNvPicPr>
            <p:nvPr/>
          </p:nvPicPr>
          <p:blipFill rotWithShape="1">
            <a:blip r:embed="rId4"/>
            <a:srcRect t="28718" b="18673"/>
            <a:stretch/>
          </p:blipFill>
          <p:spPr>
            <a:xfrm>
              <a:off x="5358546" y="2321462"/>
              <a:ext cx="2545839" cy="753377"/>
            </a:xfrm>
            <a:prstGeom prst="rect">
              <a:avLst/>
            </a:prstGeom>
            <a:ln>
              <a:noFill/>
            </a:ln>
          </p:spPr>
        </p:pic>
        <p:pic>
          <p:nvPicPr>
            <p:cNvPr id="4" name="図 3">
              <a:extLst>
                <a:ext uri="{FF2B5EF4-FFF2-40B4-BE49-F238E27FC236}">
                  <a16:creationId xmlns:a16="http://schemas.microsoft.com/office/drawing/2014/main" id="{4008393B-D7DE-6861-266E-D11B061AC12F}"/>
                </a:ext>
              </a:extLst>
            </p:cNvPr>
            <p:cNvPicPr>
              <a:picLocks noChangeAspect="1"/>
            </p:cNvPicPr>
            <p:nvPr/>
          </p:nvPicPr>
          <p:blipFill rotWithShape="1">
            <a:blip r:embed="rId5"/>
            <a:srcRect t="29860" b="12442"/>
            <a:stretch/>
          </p:blipFill>
          <p:spPr>
            <a:xfrm>
              <a:off x="5363223" y="3222336"/>
              <a:ext cx="2903540" cy="942340"/>
            </a:xfrm>
            <a:prstGeom prst="rect">
              <a:avLst/>
            </a:prstGeom>
            <a:ln>
              <a:noFill/>
            </a:ln>
          </p:spPr>
        </p:pic>
      </p:grpSp>
      <p:graphicFrame>
        <p:nvGraphicFramePr>
          <p:cNvPr id="5" name="表 4">
            <a:extLst>
              <a:ext uri="{FF2B5EF4-FFF2-40B4-BE49-F238E27FC236}">
                <a16:creationId xmlns:a16="http://schemas.microsoft.com/office/drawing/2014/main" id="{EDFB42B8-AADB-A50D-2B3C-6AB076CAF0BD}"/>
              </a:ext>
            </a:extLst>
          </p:cNvPr>
          <p:cNvGraphicFramePr>
            <a:graphicFrameLocks noGrp="1"/>
          </p:cNvGraphicFramePr>
          <p:nvPr>
            <p:extLst>
              <p:ext uri="{D42A27DB-BD31-4B8C-83A1-F6EECF244321}">
                <p14:modId xmlns:p14="http://schemas.microsoft.com/office/powerpoint/2010/main" val="2098339167"/>
              </p:ext>
            </p:extLst>
          </p:nvPr>
        </p:nvGraphicFramePr>
        <p:xfrm>
          <a:off x="3387406" y="3477019"/>
          <a:ext cx="3166326" cy="1203960"/>
        </p:xfrm>
        <a:graphic>
          <a:graphicData uri="http://schemas.openxmlformats.org/drawingml/2006/table">
            <a:tbl>
              <a:tblPr firstRow="1" bandRow="1"/>
              <a:tblGrid>
                <a:gridCol w="1583163">
                  <a:extLst>
                    <a:ext uri="{9D8B030D-6E8A-4147-A177-3AD203B41FA5}">
                      <a16:colId xmlns:a16="http://schemas.microsoft.com/office/drawing/2014/main" val="4106607909"/>
                    </a:ext>
                  </a:extLst>
                </a:gridCol>
                <a:gridCol w="1583163">
                  <a:extLst>
                    <a:ext uri="{9D8B030D-6E8A-4147-A177-3AD203B41FA5}">
                      <a16:colId xmlns:a16="http://schemas.microsoft.com/office/drawing/2014/main" val="1659960072"/>
                    </a:ext>
                  </a:extLst>
                </a:gridCol>
              </a:tblGrid>
              <a:tr h="254000">
                <a:tc gridSpan="2">
                  <a:txBody>
                    <a:bodyPr/>
                    <a:lstStyle/>
                    <a:p>
                      <a:pPr algn="ctr" fontAlgn="base"/>
                      <a:r>
                        <a:rPr lang="ja-JP" altLang="en-US" sz="1100" b="1">
                          <a:solidFill>
                            <a:srgbClr val="FFFFFF"/>
                          </a:solidFill>
                          <a:effectLst/>
                          <a:ea typeface="游ゴシック"/>
                        </a:rPr>
                        <a:t>レポート可能な項目</a:t>
                      </a:r>
                      <a:endParaRPr lang="ja-JP" altLang="en-US" sz="1100">
                        <a:effectLst/>
                        <a:ea typeface="游ゴシック"/>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A6A6A6"/>
                    </a:solidFill>
                  </a:tcPr>
                </a:tc>
                <a:tc hMerge="1">
                  <a:txBody>
                    <a:bodyPr/>
                    <a:lstStyle/>
                    <a:p>
                      <a:endParaRPr kumimoji="1" lang="ja-JP" altLang="en-US"/>
                    </a:p>
                  </a:txBody>
                  <a:tcPr/>
                </a:tc>
                <a:extLst>
                  <a:ext uri="{0D108BD9-81ED-4DB2-BD59-A6C34878D82A}">
                    <a16:rowId xmlns:a16="http://schemas.microsoft.com/office/drawing/2014/main" val="2758712073"/>
                  </a:ext>
                </a:extLst>
              </a:tr>
              <a:tr h="254000">
                <a:tc>
                  <a:txBody>
                    <a:bodyPr/>
                    <a:lstStyle/>
                    <a:p>
                      <a:pPr algn="ctr" fontAlgn="base"/>
                      <a:r>
                        <a:rPr lang="ja-JP" altLang="en-US" sz="1100">
                          <a:effectLst/>
                          <a:ea typeface="游ゴシック"/>
                        </a:rPr>
                        <a:t>業種（％）</a:t>
                      </a:r>
                      <a:endParaRPr lang="ja-JP" altLang="en-US" sz="1100">
                        <a:effectLst/>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ase"/>
                      <a:r>
                        <a:rPr lang="ja-JP" altLang="en-US" sz="1100">
                          <a:effectLst/>
                          <a:ea typeface="游ゴシック"/>
                        </a:rPr>
                        <a:t>従業員規模（％）</a:t>
                      </a:r>
                      <a:endParaRPr lang="ja-JP" altLang="en-US" sz="1100">
                        <a:effectLst/>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72324567"/>
                  </a:ext>
                </a:extLst>
              </a:tr>
              <a:tr h="254000">
                <a:tc>
                  <a:txBody>
                    <a:bodyPr/>
                    <a:lstStyle/>
                    <a:p>
                      <a:pPr algn="ctr" fontAlgn="base"/>
                      <a:r>
                        <a:rPr lang="ja-JP" altLang="en-US" sz="1100">
                          <a:effectLst/>
                          <a:ea typeface="游ゴシック"/>
                        </a:rPr>
                        <a:t>売上高（％）</a:t>
                      </a:r>
                      <a:endParaRPr lang="ja-JP" altLang="en-US" sz="1100">
                        <a:effectLst/>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base"/>
                      <a:r>
                        <a:rPr lang="ja-JP" altLang="en-US" sz="1100">
                          <a:effectLst/>
                          <a:ea typeface="游ゴシック"/>
                        </a:rPr>
                        <a:t>上場区分（％）</a:t>
                      </a:r>
                      <a:endParaRPr lang="ja-JP" altLang="en-US" sz="1100">
                        <a:effectLst/>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76416701"/>
                  </a:ext>
                </a:extLst>
              </a:tr>
              <a:tr h="254000">
                <a:tc>
                  <a:txBody>
                    <a:bodyPr/>
                    <a:lstStyle/>
                    <a:p>
                      <a:pPr algn="ctr" fontAlgn="base"/>
                      <a:r>
                        <a:rPr lang="ja-JP" altLang="en-US" sz="1100">
                          <a:effectLst/>
                          <a:ea typeface="游ゴシック"/>
                        </a:rPr>
                        <a:t>アクセス企業名</a:t>
                      </a:r>
                      <a:r>
                        <a:rPr lang="af-ZA" sz="1100">
                          <a:effectLst/>
                          <a:latin typeface="游ゴシック"/>
                        </a:rPr>
                        <a:t>TOP10</a:t>
                      </a:r>
                      <a:endParaRPr lang="af-ZA" altLang="ja-JP" sz="1100">
                        <a:effectLst/>
                        <a:latin typeface="游ゴシック"/>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fontAlgn="auto"/>
                      <a:endParaRPr lang="ja-JP" altLang="en-US" sz="1100">
                        <a:effectLst/>
                        <a:ea typeface="游ゴシック"/>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92901381"/>
                  </a:ext>
                </a:extLst>
              </a:tr>
            </a:tbl>
          </a:graphicData>
        </a:graphic>
      </p:graphicFrame>
      <p:sp>
        <p:nvSpPr>
          <p:cNvPr id="6" name="テキスト ボックス 5">
            <a:extLst>
              <a:ext uri="{FF2B5EF4-FFF2-40B4-BE49-F238E27FC236}">
                <a16:creationId xmlns:a16="http://schemas.microsoft.com/office/drawing/2014/main" id="{14DD612C-C97D-8DBD-C908-A5F4289254CF}"/>
              </a:ext>
            </a:extLst>
          </p:cNvPr>
          <p:cNvSpPr txBox="1"/>
          <p:nvPr/>
        </p:nvSpPr>
        <p:spPr>
          <a:xfrm>
            <a:off x="3391350" y="4733580"/>
            <a:ext cx="3649240" cy="1292662"/>
          </a:xfrm>
          <a:prstGeom prst="rect">
            <a:avLst/>
          </a:prstGeom>
          <a:noFill/>
        </p:spPr>
        <p:txBody>
          <a:bodyPr wrap="square" lIns="0" tIns="0" rIns="0" bIns="0" rtlCol="0" anchor="t">
            <a:spAutoFit/>
          </a:bodyPr>
          <a:lstStyle/>
          <a:p>
            <a:pPr defTabSz="914377">
              <a:defRPr/>
            </a:pPr>
            <a:endParaRPr kumimoji="0" lang="ja-JP" altLang="en-US" sz="1050" kern="0">
              <a:latin typeface="+mn-ea"/>
              <a:cs typeface="Arial"/>
              <a:sym typeface="Arial"/>
            </a:endParaRPr>
          </a:p>
          <a:p>
            <a:pPr defTabSz="1219170">
              <a:buClr>
                <a:srgbClr val="000000"/>
              </a:buClr>
              <a:defRPr/>
            </a:pPr>
            <a:r>
              <a:rPr kumimoji="0" lang="en-US" sz="1050" kern="0">
                <a:latin typeface="+mn-ea"/>
                <a:cs typeface="Arial"/>
                <a:sym typeface="Arial"/>
              </a:rPr>
              <a:t>【A-TANK DMP</a:t>
            </a:r>
            <a:r>
              <a:rPr kumimoji="0" lang="ja-JP" altLang="en-US" sz="1050" kern="0">
                <a:latin typeface="+mn-ea"/>
                <a:cs typeface="Arial"/>
                <a:sym typeface="Arial"/>
              </a:rPr>
              <a:t>で計測</a:t>
            </a:r>
            <a:r>
              <a:rPr kumimoji="0" lang="en-US" altLang="ja-JP" sz="1050" kern="0">
                <a:latin typeface="+mn-ea"/>
                <a:cs typeface="Arial"/>
                <a:sym typeface="Arial"/>
              </a:rPr>
              <a:t>】</a:t>
            </a:r>
            <a:endParaRPr kumimoji="0" lang="en-US" sz="1050" kern="0">
              <a:latin typeface="+mn-ea"/>
              <a:cs typeface="Arial"/>
              <a:sym typeface="Arial"/>
            </a:endParaRPr>
          </a:p>
          <a:p>
            <a:pPr defTabSz="1219170">
              <a:buClr>
                <a:srgbClr val="000000"/>
              </a:buClr>
              <a:defRPr/>
            </a:pPr>
            <a:r>
              <a:rPr kumimoji="0" lang="ja-JP" altLang="en-US" sz="1050" kern="0">
                <a:latin typeface="+mn-ea"/>
                <a:cs typeface="Arial"/>
                <a:sym typeface="Arial"/>
              </a:rPr>
              <a:t>計測期間：配信期間に準じる</a:t>
            </a:r>
            <a:endParaRPr kumimoji="0" lang="en-US" sz="1050" kern="0">
              <a:latin typeface="+mn-ea"/>
              <a:cs typeface="Arial"/>
              <a:sym typeface="Arial"/>
            </a:endParaRPr>
          </a:p>
          <a:p>
            <a:pPr defTabSz="1219170">
              <a:buClr>
                <a:srgbClr val="000000"/>
              </a:buClr>
              <a:defRPr/>
            </a:pPr>
            <a:r>
              <a:rPr kumimoji="0" lang="ja-JP" altLang="en-US" sz="1050" kern="0">
                <a:latin typeface="+mn-ea"/>
                <a:cs typeface="Arial"/>
                <a:sym typeface="Arial"/>
              </a:rPr>
              <a:t>企業データソース：ユーソナー企業カタログ</a:t>
            </a:r>
            <a:endParaRPr kumimoji="0" lang="en-US" sz="1050" kern="0">
              <a:latin typeface="+mn-ea"/>
              <a:cs typeface="Arial"/>
              <a:sym typeface="Arial"/>
            </a:endParaRPr>
          </a:p>
          <a:p>
            <a:pPr defTabSz="1219170">
              <a:buClr>
                <a:srgbClr val="000000"/>
              </a:buClr>
              <a:defRPr/>
            </a:pPr>
            <a:r>
              <a:rPr kumimoji="0" lang="en-US" sz="1050" kern="0">
                <a:latin typeface="+mn-ea"/>
                <a:cs typeface="Arial"/>
                <a:sym typeface="Arial"/>
              </a:rPr>
              <a:t>※</a:t>
            </a:r>
            <a:r>
              <a:rPr kumimoji="0" lang="ja-JP" altLang="en-US" sz="1050" kern="0">
                <a:latin typeface="+mn-ea"/>
                <a:cs typeface="Arial"/>
                <a:sym typeface="Arial"/>
              </a:rPr>
              <a:t>計測環境の違いから</a:t>
            </a:r>
            <a:r>
              <a:rPr kumimoji="0" lang="en-US" sz="1050" kern="0">
                <a:latin typeface="+mn-ea"/>
                <a:cs typeface="Arial"/>
                <a:sym typeface="Arial"/>
              </a:rPr>
              <a:t>GA</a:t>
            </a:r>
            <a:r>
              <a:rPr kumimoji="0" lang="ja-JP" altLang="en-US" sz="1050" kern="0">
                <a:latin typeface="+mn-ea"/>
                <a:cs typeface="Arial"/>
                <a:sym typeface="Arial"/>
              </a:rPr>
              <a:t>での計測値とは差がございます。</a:t>
            </a:r>
          </a:p>
          <a:p>
            <a:pPr defTabSz="1219170">
              <a:buClr>
                <a:srgbClr val="000000"/>
              </a:buClr>
              <a:defRPr/>
            </a:pPr>
            <a:r>
              <a:rPr kumimoji="0" lang="en-US" altLang="ja-JP" sz="1050" kern="0">
                <a:latin typeface="+mn-ea"/>
                <a:cs typeface="Arial"/>
                <a:sym typeface="Arial"/>
              </a:rPr>
              <a:t>※</a:t>
            </a:r>
            <a:r>
              <a:rPr kumimoji="0" lang="ja-JP" altLang="en-US" sz="1050" kern="0">
                <a:latin typeface="+mn-ea"/>
                <a:cs typeface="Arial"/>
                <a:sym typeface="Arial"/>
              </a:rPr>
              <a:t>計測対象はデータが計測できている総</a:t>
            </a:r>
            <a:r>
              <a:rPr kumimoji="0" lang="en-US" altLang="ja-JP" sz="1050" kern="0">
                <a:latin typeface="+mn-ea"/>
                <a:cs typeface="Arial"/>
                <a:sym typeface="Arial"/>
              </a:rPr>
              <a:t>UU</a:t>
            </a:r>
            <a:r>
              <a:rPr kumimoji="0" lang="ja-JP" altLang="en-US" sz="1050" kern="0">
                <a:latin typeface="+mn-ea"/>
                <a:cs typeface="Arial"/>
                <a:sym typeface="Arial"/>
              </a:rPr>
              <a:t>数の約</a:t>
            </a:r>
            <a:r>
              <a:rPr kumimoji="0" lang="en-US" altLang="ja-JP" sz="1050" kern="0">
                <a:latin typeface="+mn-ea"/>
                <a:cs typeface="Arial"/>
                <a:sym typeface="Arial"/>
              </a:rPr>
              <a:t>4</a:t>
            </a:r>
            <a:r>
              <a:rPr kumimoji="0" lang="ja-JP" altLang="en-US" sz="1050" kern="0">
                <a:latin typeface="+mn-ea"/>
                <a:cs typeface="Arial"/>
                <a:sym typeface="Arial"/>
              </a:rPr>
              <a:t>～</a:t>
            </a:r>
            <a:r>
              <a:rPr kumimoji="0" lang="en-US" altLang="ja-JP" sz="1050" kern="0">
                <a:latin typeface="+mn-ea"/>
                <a:cs typeface="Arial"/>
                <a:sym typeface="Arial"/>
              </a:rPr>
              <a:t>5</a:t>
            </a:r>
            <a:r>
              <a:rPr kumimoji="0" lang="ja-JP" altLang="en-US" sz="1050" kern="0">
                <a:latin typeface="+mn-ea"/>
                <a:cs typeface="Arial"/>
                <a:sym typeface="Arial"/>
              </a:rPr>
              <a:t>％になります。</a:t>
            </a:r>
          </a:p>
          <a:p>
            <a:pPr defTabSz="1219170">
              <a:defRPr/>
            </a:pPr>
            <a:endParaRPr kumimoji="0" lang="ja-JP" altLang="en-US" sz="1050" kern="0">
              <a:latin typeface="+mn-ea"/>
              <a:cs typeface="Arial"/>
              <a:sym typeface="Arial"/>
            </a:endParaRPr>
          </a:p>
        </p:txBody>
      </p:sp>
      <p:sp>
        <p:nvSpPr>
          <p:cNvPr id="18" name="Google Shape;670;p40">
            <a:extLst>
              <a:ext uri="{FF2B5EF4-FFF2-40B4-BE49-F238E27FC236}">
                <a16:creationId xmlns:a16="http://schemas.microsoft.com/office/drawing/2014/main" id="{B324F122-3059-5588-81EA-268A13364C52}"/>
              </a:ext>
            </a:extLst>
          </p:cNvPr>
          <p:cNvSpPr txBox="1"/>
          <p:nvPr/>
        </p:nvSpPr>
        <p:spPr>
          <a:xfrm>
            <a:off x="3795819" y="2970604"/>
            <a:ext cx="7364179" cy="369302"/>
          </a:xfrm>
          <a:prstGeom prst="rect">
            <a:avLst/>
          </a:prstGeom>
          <a:noFill/>
          <a:ln>
            <a:noFill/>
          </a:ln>
        </p:spPr>
        <p:txBody>
          <a:bodyPr spcFirstLastPara="1" wrap="square" lIns="91425" tIns="91425" rIns="91425" bIns="91425" anchor="t" anchorCtr="0">
            <a:spAutoFit/>
          </a:bodyPr>
          <a:lstStyle/>
          <a:p>
            <a:pPr algn="ctr" defTabSz="1219170">
              <a:buClr>
                <a:srgbClr val="000000"/>
              </a:buClr>
            </a:pPr>
            <a:r>
              <a:rPr kumimoji="0" lang="ja-JP" altLang="en-US" sz="1200" b="1" kern="0">
                <a:solidFill>
                  <a:srgbClr val="000000"/>
                </a:solidFill>
                <a:latin typeface="游ゴシック" panose="020B0400000000000000" pitchFamily="50" charset="-128"/>
                <a:ea typeface="游ゴシック" panose="020B0400000000000000" pitchFamily="50" charset="-128"/>
                <a:cs typeface="Zen Kaku Gothic New"/>
                <a:sym typeface="Zen Kaku Gothic New"/>
              </a:rPr>
              <a:t>タイアップ記事の閲読企業データを集計してレポートとして提出いたします。</a:t>
            </a:r>
          </a:p>
        </p:txBody>
      </p:sp>
      <p:sp>
        <p:nvSpPr>
          <p:cNvPr id="9" name="Google Shape;208;p2">
            <a:extLst>
              <a:ext uri="{FF2B5EF4-FFF2-40B4-BE49-F238E27FC236}">
                <a16:creationId xmlns:a16="http://schemas.microsoft.com/office/drawing/2014/main" id="{603D33FF-0DA1-8F5E-5026-FF0ECDA60187}"/>
              </a:ext>
            </a:extLst>
          </p:cNvPr>
          <p:cNvSpPr txBox="1"/>
          <p:nvPr/>
        </p:nvSpPr>
        <p:spPr>
          <a:xfrm>
            <a:off x="5421835" y="6388414"/>
            <a:ext cx="4723740" cy="299818"/>
          </a:xfrm>
          <a:prstGeom prst="rect">
            <a:avLst/>
          </a:prstGeom>
          <a:noFill/>
          <a:ln>
            <a:noFill/>
          </a:ln>
        </p:spPr>
        <p:txBody>
          <a:bodyPr spcFirstLastPara="1" wrap="square" lIns="91425" tIns="91425" rIns="91425" bIns="91425" anchor="t" anchorCtr="0">
            <a:noAutofit/>
          </a:bodyPr>
          <a:lstStyle/>
          <a:p>
            <a:pPr defTabSz="914377">
              <a:buClr>
                <a:srgbClr val="000000"/>
              </a:buClr>
              <a:buSzPts val="900"/>
            </a:pPr>
            <a:r>
              <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rPr>
              <a:t>※</a:t>
            </a:r>
            <a:r>
              <a:rPr kumimoji="0" lang="ja-JP" altLang="en-US" sz="900" kern="0">
                <a:solidFill>
                  <a:srgbClr val="000000"/>
                </a:solidFill>
                <a:latin typeface="游ゴシック" panose="020B0400000000000000" pitchFamily="50" charset="-128"/>
                <a:ea typeface="游ゴシック" panose="020B0400000000000000" pitchFamily="50" charset="-128"/>
                <a:cs typeface="Meiryo"/>
                <a:sym typeface="Meiryo"/>
              </a:rPr>
              <a:t>一部媒体で実施できない場合がございます。詳細は担当者までご相談ください。</a:t>
            </a:r>
            <a:endPar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endParaRPr>
          </a:p>
        </p:txBody>
      </p:sp>
      <p:sp>
        <p:nvSpPr>
          <p:cNvPr id="11" name="Google Shape;208;p2">
            <a:extLst>
              <a:ext uri="{FF2B5EF4-FFF2-40B4-BE49-F238E27FC236}">
                <a16:creationId xmlns:a16="http://schemas.microsoft.com/office/drawing/2014/main" id="{427142A2-6200-8FE8-9DF4-2F67B8CC1826}"/>
              </a:ext>
            </a:extLst>
          </p:cNvPr>
          <p:cNvSpPr txBox="1"/>
          <p:nvPr/>
        </p:nvSpPr>
        <p:spPr>
          <a:xfrm>
            <a:off x="362611" y="2278355"/>
            <a:ext cx="4723740" cy="299818"/>
          </a:xfrm>
          <a:prstGeom prst="rect">
            <a:avLst/>
          </a:prstGeom>
          <a:noFill/>
          <a:ln>
            <a:noFill/>
          </a:ln>
        </p:spPr>
        <p:txBody>
          <a:bodyPr spcFirstLastPara="1" wrap="square" lIns="91425" tIns="91425" rIns="91425" bIns="91425" anchor="t" anchorCtr="0">
            <a:noAutofit/>
          </a:bodyPr>
          <a:lstStyle/>
          <a:p>
            <a:pPr defTabSz="914377">
              <a:buClr>
                <a:srgbClr val="000000"/>
              </a:buClr>
              <a:buSzPts val="900"/>
            </a:pPr>
            <a:r>
              <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rPr>
              <a:t>※</a:t>
            </a:r>
            <a:r>
              <a:rPr kumimoji="0" lang="ja-JP" altLang="en-US" sz="900" kern="0">
                <a:solidFill>
                  <a:srgbClr val="000000"/>
                </a:solidFill>
                <a:latin typeface="游ゴシック" panose="020B0400000000000000" pitchFamily="50" charset="-128"/>
                <a:ea typeface="游ゴシック" panose="020B0400000000000000" pitchFamily="50" charset="-128"/>
                <a:cs typeface="Meiryo"/>
                <a:sym typeface="Meiryo"/>
              </a:rPr>
              <a:t>一部媒体で実施できない場合がございます。　詳細は担当者までご相談ください。</a:t>
            </a:r>
            <a:endPar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endParaRPr>
          </a:p>
        </p:txBody>
      </p:sp>
      <p:sp>
        <p:nvSpPr>
          <p:cNvPr id="13" name="スライド番号プレースホルダー 5">
            <a:extLst>
              <a:ext uri="{FF2B5EF4-FFF2-40B4-BE49-F238E27FC236}">
                <a16:creationId xmlns:a16="http://schemas.microsoft.com/office/drawing/2014/main" id="{0BAC9F8A-3024-0665-7652-83B6C0A9FFFD}"/>
              </a:ext>
            </a:extLst>
          </p:cNvPr>
          <p:cNvSpPr>
            <a:spLocks noGrp="1"/>
          </p:cNvSpPr>
          <p:nvPr>
            <p:ph type="sldNum" sz="quarter" idx="4"/>
          </p:nvPr>
        </p:nvSpPr>
        <p:spPr>
          <a:xfrm>
            <a:off x="11444209" y="6552026"/>
            <a:ext cx="715767" cy="303088"/>
          </a:xfrm>
          <a:prstGeom prst="rect">
            <a:avLst/>
          </a:prstGeom>
        </p:spPr>
        <p:txBody>
          <a:bodyPr/>
          <a:lstStyle>
            <a:lvl1pPr algn="r">
              <a:defRPr sz="1200" b="1" i="0">
                <a:solidFill>
                  <a:schemeClr val="bg2">
                    <a:lumMod val="75000"/>
                  </a:schemeClr>
                </a:solidFill>
                <a:latin typeface="Yu Gothic" panose="020B0400000000000000" pitchFamily="34" charset="-128"/>
                <a:ea typeface="Yu Gothic" panose="020B0400000000000000" pitchFamily="34" charset="-128"/>
              </a:defRPr>
            </a:lvl1pPr>
          </a:lstStyle>
          <a:p>
            <a:fld id="{3200D908-C2D6-084A-9C6A-44EB3DC58219}" type="slidenum">
              <a:rPr lang="ja-JP" altLang="en-US" smtClean="0"/>
              <a:pPr/>
              <a:t>3</a:t>
            </a:fld>
            <a:endParaRPr lang="ja-JP" altLang="en-US"/>
          </a:p>
        </p:txBody>
      </p:sp>
      <p:sp>
        <p:nvSpPr>
          <p:cNvPr id="8" name="テキスト ボックス 20">
            <a:extLst>
              <a:ext uri="{FF2B5EF4-FFF2-40B4-BE49-F238E27FC236}">
                <a16:creationId xmlns:a16="http://schemas.microsoft.com/office/drawing/2014/main" id="{FF155E27-640D-5893-2EAE-8BEE1C1F4A3B}"/>
              </a:ext>
            </a:extLst>
          </p:cNvPr>
          <p:cNvSpPr txBox="1"/>
          <p:nvPr/>
        </p:nvSpPr>
        <p:spPr>
          <a:xfrm>
            <a:off x="10611890" y="6422907"/>
            <a:ext cx="2014401" cy="230832"/>
          </a:xfrm>
          <a:prstGeom prst="rect">
            <a:avLst/>
          </a:prstGeom>
          <a:noFill/>
          <a:ln>
            <a:noFill/>
          </a:ln>
        </p:spPr>
        <p:txBody>
          <a:bodyPr wrap="square">
            <a:spAutoFit/>
          </a:bodyPr>
          <a:lstStyle>
            <a:defPPr>
              <a:defRPr kern="0"/>
            </a:defPPr>
          </a:lstStyle>
          <a:p>
            <a:r>
              <a:rPr lang="en-US" altLang="ja-JP" sz="900">
                <a:latin typeface="游ゴシック" panose="020B0400000000000000" pitchFamily="50" charset="-128"/>
                <a:ea typeface="游ゴシック" panose="020B0400000000000000" pitchFamily="50" charset="-128"/>
              </a:rPr>
              <a:t>※</a:t>
            </a:r>
            <a:r>
              <a:rPr lang="ja-JP" altLang="en-US" sz="900">
                <a:latin typeface="游ゴシック" panose="020B0400000000000000" pitchFamily="50" charset="-128"/>
                <a:ea typeface="游ゴシック" panose="020B0400000000000000" pitchFamily="50" charset="-128"/>
              </a:rPr>
              <a:t>表示価格は税別です。</a:t>
            </a:r>
          </a:p>
        </p:txBody>
      </p:sp>
    </p:spTree>
    <p:extLst>
      <p:ext uri="{BB962C8B-B14F-4D97-AF65-F5344CB8AC3E}">
        <p14:creationId xmlns:p14="http://schemas.microsoft.com/office/powerpoint/2010/main" val="256002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3" name="タイトル 2">
            <a:extLst>
              <a:ext uri="{FF2B5EF4-FFF2-40B4-BE49-F238E27FC236}">
                <a16:creationId xmlns:a16="http://schemas.microsoft.com/office/drawing/2014/main" id="{8AC033EE-1224-069A-FB9F-C96470024DDA}"/>
              </a:ext>
            </a:extLst>
          </p:cNvPr>
          <p:cNvSpPr>
            <a:spLocks noGrp="1"/>
          </p:cNvSpPr>
          <p:nvPr>
            <p:ph type="ctrTitle"/>
          </p:nvPr>
        </p:nvSpPr>
        <p:spPr>
          <a:xfrm>
            <a:off x="1237369" y="3091262"/>
            <a:ext cx="9310679" cy="1628223"/>
          </a:xfrm>
        </p:spPr>
        <p:txBody>
          <a:bodyPr/>
          <a:lstStyle/>
          <a:p>
            <a:r>
              <a:rPr lang="ja-JP" altLang="en-US"/>
              <a:t>ディスプレイ広告</a:t>
            </a:r>
            <a:br>
              <a:rPr lang="en-US" altLang="ja-JP"/>
            </a:br>
            <a:r>
              <a:rPr lang="ja-JP" altLang="en-US"/>
              <a:t>レポート・分析メニュー</a:t>
            </a:r>
          </a:p>
        </p:txBody>
      </p:sp>
      <p:sp>
        <p:nvSpPr>
          <p:cNvPr id="6" name="テキスト プレースホルダー 1">
            <a:extLst>
              <a:ext uri="{FF2B5EF4-FFF2-40B4-BE49-F238E27FC236}">
                <a16:creationId xmlns:a16="http://schemas.microsoft.com/office/drawing/2014/main" id="{0A784C34-4D50-75CA-C32C-F3D80F33E8F1}"/>
              </a:ext>
            </a:extLst>
          </p:cNvPr>
          <p:cNvSpPr>
            <a:spLocks noGrp="1"/>
          </p:cNvSpPr>
          <p:nvPr>
            <p:ph type="body" sz="quarter" idx="10"/>
          </p:nvPr>
        </p:nvSpPr>
        <p:spPr>
          <a:xfrm>
            <a:off x="1333728" y="2636526"/>
            <a:ext cx="4762269" cy="403609"/>
          </a:xfrm>
        </p:spPr>
        <p:txBody>
          <a:bodyPr/>
          <a:lstStyle/>
          <a:p>
            <a:r>
              <a:rPr lang="en-US" altLang="ja-JP"/>
              <a:t>A-TANK </a:t>
            </a:r>
            <a:r>
              <a:rPr lang="ja-JP" altLang="en-US"/>
              <a:t>調査・分析メニュー</a:t>
            </a:r>
          </a:p>
        </p:txBody>
      </p:sp>
      <p:sp>
        <p:nvSpPr>
          <p:cNvPr id="5" name="スライド番号プレースホルダー 5">
            <a:extLst>
              <a:ext uri="{FF2B5EF4-FFF2-40B4-BE49-F238E27FC236}">
                <a16:creationId xmlns:a16="http://schemas.microsoft.com/office/drawing/2014/main" id="{CD8E6206-64CB-B2BE-A734-DF4470390F79}"/>
              </a:ext>
            </a:extLst>
          </p:cNvPr>
          <p:cNvSpPr txBox="1">
            <a:spLocks/>
          </p:cNvSpPr>
          <p:nvPr/>
        </p:nvSpPr>
        <p:spPr>
          <a:xfrm>
            <a:off x="11444209" y="6552026"/>
            <a:ext cx="715767" cy="303088"/>
          </a:xfrm>
          <a:prstGeom prst="rect">
            <a:avLst/>
          </a:prstGeom>
        </p:spPr>
        <p:txBody>
          <a:bodyPr/>
          <a:lstStyle>
            <a:defPPr>
              <a:defRPr lang="ja-JP"/>
            </a:defPPr>
            <a:lvl1pPr marL="0" algn="r" defTabSz="914400" rtl="0" eaLnBrk="1" latinLnBrk="0" hangingPunct="1">
              <a:defRPr kumimoji="1" sz="1200" b="1" i="0" kern="1200">
                <a:solidFill>
                  <a:schemeClr val="bg2">
                    <a:lumMod val="75000"/>
                  </a:schemeClr>
                </a:solidFill>
                <a:latin typeface="Yu Gothic" panose="020B0400000000000000" pitchFamily="34" charset="-128"/>
                <a:ea typeface="Yu Gothic" panose="020B0400000000000000" pitchFamily="34"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200D908-C2D6-084A-9C6A-44EB3DC58219}" type="slidenum">
              <a:rPr lang="ja-JP" altLang="en-US" smtClean="0"/>
              <a:pPr/>
              <a:t>4</a:t>
            </a:fld>
            <a:endParaRPr lang="ja-JP" altLang="en-US"/>
          </a:p>
        </p:txBody>
      </p:sp>
    </p:spTree>
    <p:extLst>
      <p:ext uri="{BB962C8B-B14F-4D97-AF65-F5344CB8AC3E}">
        <p14:creationId xmlns:p14="http://schemas.microsoft.com/office/powerpoint/2010/main" val="2160771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6"/>
          <p:cNvSpPr txBox="1">
            <a:spLocks noGrp="1"/>
          </p:cNvSpPr>
          <p:nvPr>
            <p:ph type="title"/>
          </p:nvPr>
        </p:nvSpPr>
        <p:spPr>
          <a:xfrm>
            <a:off x="533401" y="255643"/>
            <a:ext cx="9105900" cy="425395"/>
          </a:xfrm>
          <a:noFill/>
          <a:ln>
            <a:noFill/>
          </a:ln>
        </p:spPr>
        <p:txBody>
          <a:bodyPr spcFirstLastPara="1" wrap="square" lIns="0" tIns="0" rIns="0" bIns="0" anchor="ctr" anchorCtr="0">
            <a:spAutoFit/>
          </a:bodyPr>
          <a:lstStyle/>
          <a:p>
            <a:r>
              <a:rPr lang="ja-JP" altLang="en-US"/>
              <a:t>広告配信セグメント別</a:t>
            </a:r>
            <a:r>
              <a:rPr lang="en-US" altLang="ja-JP"/>
              <a:t>CTR</a:t>
            </a:r>
            <a:r>
              <a:rPr lang="ja-JP" altLang="en-US"/>
              <a:t>分析レポート</a:t>
            </a:r>
          </a:p>
        </p:txBody>
      </p:sp>
      <p:sp>
        <p:nvSpPr>
          <p:cNvPr id="3" name="テキスト プレースホルダー 2">
            <a:extLst>
              <a:ext uri="{FF2B5EF4-FFF2-40B4-BE49-F238E27FC236}">
                <a16:creationId xmlns:a16="http://schemas.microsoft.com/office/drawing/2014/main" id="{D4D5C841-D3E6-7EAC-F0AA-1478CB2FE250}"/>
              </a:ext>
            </a:extLst>
          </p:cNvPr>
          <p:cNvSpPr>
            <a:spLocks noGrp="1"/>
          </p:cNvSpPr>
          <p:nvPr>
            <p:ph type="body" sz="quarter" idx="19"/>
          </p:nvPr>
        </p:nvSpPr>
        <p:spPr>
          <a:xfrm>
            <a:off x="335361" y="944724"/>
            <a:ext cx="11521280" cy="528182"/>
          </a:xfrm>
        </p:spPr>
        <p:txBody>
          <a:bodyPr/>
          <a:lstStyle/>
          <a:p>
            <a:r>
              <a:rPr lang="ja-JP" altLang="en-US"/>
              <a:t>広告配信の結果、セグメント別の</a:t>
            </a:r>
            <a:r>
              <a:rPr lang="en-US" altLang="ja-JP"/>
              <a:t>CTR</a:t>
            </a:r>
            <a:r>
              <a:rPr lang="ja-JP" altLang="en-US"/>
              <a:t>を分析して配信の改善に活かすことが出来ます。</a:t>
            </a:r>
          </a:p>
          <a:p>
            <a:endParaRPr lang="ja-JP" altLang="en-US"/>
          </a:p>
        </p:txBody>
      </p:sp>
      <p:sp>
        <p:nvSpPr>
          <p:cNvPr id="342" name="Google Shape;342;p26"/>
          <p:cNvSpPr txBox="1"/>
          <p:nvPr/>
        </p:nvSpPr>
        <p:spPr>
          <a:xfrm>
            <a:off x="4061666" y="1579135"/>
            <a:ext cx="7731716" cy="742855"/>
          </a:xfrm>
          <a:prstGeom prst="rect">
            <a:avLst/>
          </a:prstGeom>
          <a:solidFill>
            <a:schemeClr val="bg1">
              <a:lumMod val="95000"/>
            </a:schemeClr>
          </a:solidFill>
          <a:ln>
            <a:noFill/>
          </a:ln>
        </p:spPr>
        <p:txBody>
          <a:bodyPr spcFirstLastPara="1" wrap="square" lIns="121900" tIns="121900" rIns="121900" bIns="121900" anchor="t" anchorCtr="0">
            <a:spAutoFit/>
          </a:bodyPr>
          <a:lstStyle/>
          <a:p>
            <a:pPr defTabSz="1219170">
              <a:lnSpc>
                <a:spcPct val="110000"/>
              </a:lnSpc>
              <a:buClr>
                <a:srgbClr val="000000"/>
              </a:buClr>
              <a:buSzPts val="1100"/>
            </a:pPr>
            <a:r>
              <a:rPr kumimoji="0" lang="ja-JP" altLang="en-US" sz="1467" b="1" kern="0">
                <a:solidFill>
                  <a:srgbClr val="000000"/>
                </a:solidFill>
                <a:latin typeface="游ゴシック" panose="020B0400000000000000" pitchFamily="50" charset="-128"/>
                <a:ea typeface="游ゴシック" panose="020B0400000000000000" pitchFamily="50" charset="-128"/>
                <a:cs typeface="Arial"/>
                <a:sym typeface="Arial"/>
              </a:rPr>
              <a:t>✓配信レポートを分析し次回キャンペーンの</a:t>
            </a:r>
            <a:r>
              <a:rPr kumimoji="0" lang="en-US" altLang="ja-JP" sz="1467" b="1" kern="0">
                <a:solidFill>
                  <a:srgbClr val="000000"/>
                </a:solidFill>
                <a:latin typeface="游ゴシック" panose="020B0400000000000000" pitchFamily="50" charset="-128"/>
                <a:ea typeface="游ゴシック" panose="020B0400000000000000" pitchFamily="50" charset="-128"/>
                <a:cs typeface="Arial"/>
                <a:sym typeface="Arial"/>
              </a:rPr>
              <a:t>CTR</a:t>
            </a:r>
            <a:r>
              <a:rPr kumimoji="0" lang="ja-JP" altLang="en-US" sz="1467" b="1" kern="0">
                <a:solidFill>
                  <a:srgbClr val="000000"/>
                </a:solidFill>
                <a:latin typeface="游ゴシック" panose="020B0400000000000000" pitchFamily="50" charset="-128"/>
                <a:ea typeface="游ゴシック" panose="020B0400000000000000" pitchFamily="50" charset="-128"/>
                <a:cs typeface="Arial"/>
                <a:sym typeface="Arial"/>
              </a:rPr>
              <a:t>向上につなげたい</a:t>
            </a:r>
          </a:p>
          <a:p>
            <a:pPr defTabSz="1219170">
              <a:lnSpc>
                <a:spcPct val="110000"/>
              </a:lnSpc>
              <a:buClr>
                <a:srgbClr val="000000"/>
              </a:buClr>
              <a:buSzPts val="1100"/>
            </a:pPr>
            <a:r>
              <a:rPr kumimoji="0" lang="ja-JP" altLang="en-US" sz="1467" b="1" kern="0">
                <a:solidFill>
                  <a:srgbClr val="000000"/>
                </a:solidFill>
                <a:latin typeface="游ゴシック" panose="020B0400000000000000" pitchFamily="50" charset="-128"/>
                <a:ea typeface="游ゴシック" panose="020B0400000000000000" pitchFamily="50" charset="-128"/>
                <a:cs typeface="Arial"/>
                <a:sym typeface="Arial"/>
              </a:rPr>
              <a:t>✓属性や興味関心項目別の</a:t>
            </a:r>
            <a:r>
              <a:rPr kumimoji="0" lang="en-US" altLang="ja-JP" sz="1467" b="1" kern="0">
                <a:solidFill>
                  <a:srgbClr val="000000"/>
                </a:solidFill>
                <a:latin typeface="游ゴシック" panose="020B0400000000000000" pitchFamily="50" charset="-128"/>
                <a:ea typeface="游ゴシック" panose="020B0400000000000000" pitchFamily="50" charset="-128"/>
                <a:cs typeface="Arial"/>
                <a:sym typeface="Arial"/>
              </a:rPr>
              <a:t>CTR</a:t>
            </a:r>
            <a:r>
              <a:rPr kumimoji="0" lang="ja-JP" altLang="en-US" sz="1467" b="1" kern="0">
                <a:solidFill>
                  <a:srgbClr val="000000"/>
                </a:solidFill>
                <a:latin typeface="游ゴシック" panose="020B0400000000000000" pitchFamily="50" charset="-128"/>
                <a:ea typeface="游ゴシック" panose="020B0400000000000000" pitchFamily="50" charset="-128"/>
                <a:cs typeface="Arial"/>
                <a:sym typeface="Arial"/>
              </a:rPr>
              <a:t>を詳細に確認したい</a:t>
            </a:r>
            <a:endParaRPr kumimoji="0" lang="en-US" altLang="ja-JP" sz="1467" b="1" kern="0">
              <a:solidFill>
                <a:srgbClr val="000000"/>
              </a:solidFill>
              <a:latin typeface="游ゴシック" panose="020B0400000000000000" pitchFamily="50" charset="-128"/>
              <a:ea typeface="游ゴシック" panose="020B0400000000000000" pitchFamily="50" charset="-128"/>
              <a:cs typeface="Arial"/>
              <a:sym typeface="Arial"/>
            </a:endParaRPr>
          </a:p>
        </p:txBody>
      </p:sp>
      <p:sp>
        <p:nvSpPr>
          <p:cNvPr id="23" name="Google Shape;1116;p56">
            <a:extLst>
              <a:ext uri="{FF2B5EF4-FFF2-40B4-BE49-F238E27FC236}">
                <a16:creationId xmlns:a16="http://schemas.microsoft.com/office/drawing/2014/main" id="{995B765C-8EF2-4575-A487-03EBF1334915}"/>
              </a:ext>
            </a:extLst>
          </p:cNvPr>
          <p:cNvSpPr txBox="1"/>
          <p:nvPr/>
        </p:nvSpPr>
        <p:spPr>
          <a:xfrm>
            <a:off x="412915" y="1595939"/>
            <a:ext cx="3493960" cy="696544"/>
          </a:xfrm>
          <a:prstGeom prst="rect">
            <a:avLst/>
          </a:prstGeom>
          <a:solidFill>
            <a:srgbClr val="FA186E"/>
          </a:solidFill>
          <a:ln>
            <a:noFill/>
          </a:ln>
        </p:spPr>
        <p:txBody>
          <a:bodyPr spcFirstLastPara="1" wrap="square" lIns="91433" tIns="36000" rIns="91433" bIns="0" anchor="ctr" anchorCtr="0">
            <a:noAutofit/>
          </a:bodyPr>
          <a:lstStyle/>
          <a:p>
            <a:pPr algn="ctr" defTabSz="1219170">
              <a:buClr>
                <a:srgbClr val="000000"/>
              </a:buClr>
            </a:pPr>
            <a:r>
              <a:rPr kumimoji="0" lang="ja-JP" altLang="en-US" sz="1400" b="1" kern="0">
                <a:solidFill>
                  <a:srgbClr val="FFFFFF"/>
                </a:solidFill>
                <a:latin typeface="游ゴシック" panose="020B0400000000000000" pitchFamily="50" charset="-128"/>
                <a:ea typeface="游ゴシック" panose="020B0400000000000000" pitchFamily="50" charset="-128"/>
                <a:cs typeface="Arial"/>
                <a:sym typeface="Arial"/>
              </a:rPr>
              <a:t>実施料金</a:t>
            </a:r>
            <a:r>
              <a:rPr kumimoji="0" lang="ja-JP" altLang="en-US" sz="2000" b="1" kern="0">
                <a:solidFill>
                  <a:srgbClr val="FFFFFF"/>
                </a:solidFill>
                <a:latin typeface="游ゴシック" panose="020B0400000000000000" pitchFamily="50" charset="-128"/>
                <a:ea typeface="游ゴシック" panose="020B0400000000000000" pitchFamily="50" charset="-128"/>
                <a:cs typeface="Arial"/>
                <a:sym typeface="Arial"/>
              </a:rPr>
              <a:t>　</a:t>
            </a:r>
            <a:r>
              <a:rPr kumimoji="0" lang="en-US" altLang="ja-JP" sz="2000" b="1" kern="0">
                <a:solidFill>
                  <a:srgbClr val="FFFFFF"/>
                </a:solidFill>
                <a:latin typeface="游ゴシック" panose="020B0400000000000000" pitchFamily="50" charset="-128"/>
                <a:ea typeface="游ゴシック" panose="020B0400000000000000" pitchFamily="50" charset="-128"/>
                <a:cs typeface="Arial"/>
                <a:sym typeface="Arial"/>
              </a:rPr>
              <a:t>N</a:t>
            </a:r>
            <a:r>
              <a:rPr kumimoji="0" lang="en-US" altLang="ja-JP" sz="2800" b="1" kern="0">
                <a:solidFill>
                  <a:srgbClr val="FFFFFF"/>
                </a:solidFill>
                <a:latin typeface="游ゴシック" panose="020B0400000000000000" pitchFamily="50" charset="-128"/>
                <a:ea typeface="游ゴシック" panose="020B0400000000000000" pitchFamily="50" charset="-128"/>
                <a:cs typeface="Arial"/>
                <a:sym typeface="Arial"/>
              </a:rPr>
              <a:t>10</a:t>
            </a:r>
            <a:r>
              <a:rPr kumimoji="0" lang="ja-JP" altLang="en-US" sz="2000" b="1" kern="0">
                <a:solidFill>
                  <a:srgbClr val="FFFFFF"/>
                </a:solidFill>
                <a:latin typeface="游ゴシック" panose="020B0400000000000000" pitchFamily="50" charset="-128"/>
                <a:ea typeface="游ゴシック" panose="020B0400000000000000" pitchFamily="50" charset="-128"/>
                <a:cs typeface="Arial"/>
                <a:sym typeface="Arial"/>
              </a:rPr>
              <a:t>万円</a:t>
            </a:r>
            <a:endParaRPr kumimoji="0" b="1" kern="0">
              <a:solidFill>
                <a:srgbClr val="FFFFFF"/>
              </a:solidFill>
              <a:latin typeface="游ゴシック" panose="020B0400000000000000" pitchFamily="50" charset="-128"/>
              <a:ea typeface="游ゴシック" panose="020B0400000000000000" pitchFamily="50" charset="-128"/>
              <a:cs typeface="Arial"/>
              <a:sym typeface="Arial"/>
            </a:endParaRPr>
          </a:p>
        </p:txBody>
      </p:sp>
      <p:sp>
        <p:nvSpPr>
          <p:cNvPr id="365" name="Google Shape;670;p40">
            <a:extLst>
              <a:ext uri="{FF2B5EF4-FFF2-40B4-BE49-F238E27FC236}">
                <a16:creationId xmlns:a16="http://schemas.microsoft.com/office/drawing/2014/main" id="{7F48CB70-6A38-3D1E-D770-F88F8DB1732E}"/>
              </a:ext>
            </a:extLst>
          </p:cNvPr>
          <p:cNvSpPr txBox="1"/>
          <p:nvPr/>
        </p:nvSpPr>
        <p:spPr>
          <a:xfrm>
            <a:off x="4256033" y="2973794"/>
            <a:ext cx="6366257" cy="553968"/>
          </a:xfrm>
          <a:prstGeom prst="rect">
            <a:avLst/>
          </a:prstGeom>
          <a:noFill/>
          <a:ln>
            <a:noFill/>
          </a:ln>
        </p:spPr>
        <p:txBody>
          <a:bodyPr spcFirstLastPara="1" wrap="square" lIns="91425" tIns="91425" rIns="91425" bIns="91425" anchor="t" anchorCtr="0">
            <a:spAutoFit/>
          </a:bodyPr>
          <a:lstStyle/>
          <a:p>
            <a:pPr algn="ctr" defTabSz="1219170">
              <a:buClr>
                <a:srgbClr val="000000"/>
              </a:buClr>
            </a:pPr>
            <a:r>
              <a:rPr kumimoji="0" lang="ja-JP" altLang="en-US" sz="1200" b="1" kern="0">
                <a:solidFill>
                  <a:srgbClr val="000000"/>
                </a:solidFill>
                <a:latin typeface="游ゴシック" panose="020B0400000000000000" pitchFamily="50" charset="-128"/>
                <a:ea typeface="游ゴシック" panose="020B0400000000000000" pitchFamily="50" charset="-128"/>
                <a:cs typeface="Zen Kaku Gothic New"/>
                <a:sym typeface="Zen Kaku Gothic New"/>
              </a:rPr>
              <a:t>広告配信の結果を</a:t>
            </a:r>
            <a:r>
              <a:rPr kumimoji="0" lang="en-US" altLang="ja-JP" sz="1200" b="1" kern="0">
                <a:solidFill>
                  <a:srgbClr val="000000"/>
                </a:solidFill>
                <a:latin typeface="游ゴシック" panose="020B0400000000000000" pitchFamily="50" charset="-128"/>
                <a:ea typeface="游ゴシック" panose="020B0400000000000000" pitchFamily="50" charset="-128"/>
                <a:cs typeface="Zen Kaku Gothic New"/>
                <a:sym typeface="Zen Kaku Gothic New"/>
              </a:rPr>
              <a:t>A-TANK</a:t>
            </a:r>
            <a:r>
              <a:rPr kumimoji="0" lang="ja-JP" altLang="en-US" sz="1200" b="1" kern="0">
                <a:solidFill>
                  <a:srgbClr val="000000"/>
                </a:solidFill>
                <a:latin typeface="游ゴシック" panose="020B0400000000000000" pitchFamily="50" charset="-128"/>
                <a:ea typeface="游ゴシック" panose="020B0400000000000000" pitchFamily="50" charset="-128"/>
                <a:cs typeface="Zen Kaku Gothic New"/>
                <a:sym typeface="Zen Kaku Gothic New"/>
              </a:rPr>
              <a:t>のセグメント別に分析。</a:t>
            </a:r>
            <a:endParaRPr kumimoji="0" lang="en-US" altLang="ja-JP" sz="1200" b="1" kern="0">
              <a:solidFill>
                <a:srgbClr val="000000"/>
              </a:solidFill>
              <a:latin typeface="游ゴシック" panose="020B0400000000000000" pitchFamily="50" charset="-128"/>
              <a:ea typeface="游ゴシック" panose="020B0400000000000000" pitchFamily="50" charset="-128"/>
              <a:cs typeface="Zen Kaku Gothic New"/>
              <a:sym typeface="Zen Kaku Gothic New"/>
            </a:endParaRPr>
          </a:p>
          <a:p>
            <a:pPr algn="ctr" defTabSz="1219170">
              <a:buClr>
                <a:srgbClr val="000000"/>
              </a:buClr>
            </a:pPr>
            <a:r>
              <a:rPr kumimoji="0" lang="ja-JP" altLang="en-US" sz="1200" b="1" kern="0">
                <a:solidFill>
                  <a:srgbClr val="000000"/>
                </a:solidFill>
                <a:latin typeface="游ゴシック" panose="020B0400000000000000" pitchFamily="50" charset="-128"/>
                <a:ea typeface="游ゴシック" panose="020B0400000000000000" pitchFamily="50" charset="-128"/>
                <a:cs typeface="Zen Kaku Gothic New"/>
                <a:sym typeface="Zen Kaku Gothic New"/>
              </a:rPr>
              <a:t>今後の配信セグメントをご提案します。</a:t>
            </a:r>
            <a:endParaRPr kumimoji="0" sz="1200" b="1" kern="0">
              <a:solidFill>
                <a:srgbClr val="000000"/>
              </a:solidFill>
              <a:latin typeface="游ゴシック" panose="020B0400000000000000" pitchFamily="50" charset="-128"/>
              <a:ea typeface="游ゴシック" panose="020B0400000000000000" pitchFamily="50" charset="-128"/>
              <a:cs typeface="Zen Kaku Gothic New"/>
              <a:sym typeface="Zen Kaku Gothic New"/>
            </a:endParaRPr>
          </a:p>
        </p:txBody>
      </p:sp>
      <p:sp>
        <p:nvSpPr>
          <p:cNvPr id="24" name="Google Shape;207;p2">
            <a:extLst>
              <a:ext uri="{FF2B5EF4-FFF2-40B4-BE49-F238E27FC236}">
                <a16:creationId xmlns:a16="http://schemas.microsoft.com/office/drawing/2014/main" id="{79E684A9-75F8-4D5F-DBFD-C580B9242763}"/>
              </a:ext>
            </a:extLst>
          </p:cNvPr>
          <p:cNvSpPr txBox="1"/>
          <p:nvPr/>
        </p:nvSpPr>
        <p:spPr>
          <a:xfrm>
            <a:off x="3656111" y="4227645"/>
            <a:ext cx="3103969" cy="785100"/>
          </a:xfrm>
          <a:prstGeom prst="rect">
            <a:avLst/>
          </a:prstGeom>
          <a:noFill/>
          <a:ln>
            <a:noFill/>
          </a:ln>
        </p:spPr>
        <p:txBody>
          <a:bodyPr spcFirstLastPara="1" wrap="square" lIns="91425" tIns="91425" rIns="91425" bIns="91425" anchor="t" anchorCtr="0">
            <a:noAutofit/>
          </a:bodyPr>
          <a:lstStyle/>
          <a:p>
            <a:pPr defTabSz="1219170">
              <a:buClr>
                <a:srgbClr val="000000"/>
              </a:buClr>
              <a:buSzPts val="1300"/>
            </a:pPr>
            <a:r>
              <a:rPr kumimoji="0" lang="ja-JP" altLang="en-US" sz="900" kern="0">
                <a:solidFill>
                  <a:srgbClr val="000000"/>
                </a:solidFill>
                <a:latin typeface="+mn-ea"/>
                <a:cs typeface="Meiryo"/>
                <a:sym typeface="Meiryo"/>
              </a:rPr>
              <a:t>配信終了後、レポートを提出。興味関心・デモグラ別の</a:t>
            </a:r>
            <a:r>
              <a:rPr kumimoji="0" lang="en-US" altLang="ja-JP" sz="900" kern="0">
                <a:solidFill>
                  <a:srgbClr val="000000"/>
                </a:solidFill>
                <a:latin typeface="+mn-ea"/>
                <a:cs typeface="Meiryo"/>
                <a:sym typeface="Meiryo"/>
              </a:rPr>
              <a:t>CTR</a:t>
            </a:r>
            <a:r>
              <a:rPr kumimoji="0" lang="ja-JP" altLang="en-US" sz="900" kern="0">
                <a:solidFill>
                  <a:srgbClr val="000000"/>
                </a:solidFill>
                <a:latin typeface="+mn-ea"/>
                <a:cs typeface="Meiryo"/>
                <a:sym typeface="Meiryo"/>
              </a:rPr>
              <a:t>と、全体平均</a:t>
            </a:r>
            <a:r>
              <a:rPr kumimoji="0" lang="en-US" altLang="ja-JP" sz="900" kern="0">
                <a:solidFill>
                  <a:srgbClr val="000000"/>
                </a:solidFill>
                <a:latin typeface="+mn-ea"/>
                <a:cs typeface="Meiryo"/>
                <a:sym typeface="Meiryo"/>
              </a:rPr>
              <a:t>CTR</a:t>
            </a:r>
            <a:r>
              <a:rPr kumimoji="0" lang="ja-JP" altLang="en-US" sz="900" kern="0">
                <a:solidFill>
                  <a:srgbClr val="000000"/>
                </a:solidFill>
                <a:latin typeface="+mn-ea"/>
                <a:cs typeface="Meiryo"/>
                <a:sym typeface="Meiryo"/>
              </a:rPr>
              <a:t>と比較した相対値、ターゲティング改善案を記載。</a:t>
            </a:r>
          </a:p>
          <a:p>
            <a:pPr defTabSz="1219170">
              <a:buClr>
                <a:srgbClr val="000000"/>
              </a:buClr>
              <a:buSzPts val="1300"/>
            </a:pPr>
            <a:r>
              <a:rPr kumimoji="0" lang="en-US" altLang="ja-JP" sz="900" kern="0">
                <a:solidFill>
                  <a:srgbClr val="000000"/>
                </a:solidFill>
                <a:latin typeface="+mn-ea"/>
                <a:cs typeface="Meiryo"/>
                <a:sym typeface="Meiryo"/>
              </a:rPr>
              <a:t>※</a:t>
            </a:r>
            <a:r>
              <a:rPr kumimoji="0" lang="ja-JP" altLang="en-US" sz="900" kern="0">
                <a:solidFill>
                  <a:srgbClr val="000000"/>
                </a:solidFill>
                <a:latin typeface="+mn-ea"/>
                <a:cs typeface="Meiryo"/>
                <a:sym typeface="Meiryo"/>
              </a:rPr>
              <a:t>上記レポートイメージはサンプルです。実際の表示とは異なる場合がございます。</a:t>
            </a:r>
            <a:endParaRPr kumimoji="0" lang="en-US" altLang="ja-JP" sz="900" kern="0">
              <a:solidFill>
                <a:srgbClr val="000000"/>
              </a:solidFill>
              <a:latin typeface="+mn-ea"/>
              <a:cs typeface="Meiryo"/>
              <a:sym typeface="Meiryo"/>
            </a:endParaRPr>
          </a:p>
          <a:p>
            <a:pPr defTabSz="1219170">
              <a:buClr>
                <a:srgbClr val="000000"/>
              </a:buClr>
              <a:buSzPts val="1300"/>
            </a:pPr>
            <a:endParaRPr kumimoji="0" lang="en-US" altLang="ja-JP" sz="900" kern="0">
              <a:solidFill>
                <a:srgbClr val="000000"/>
              </a:solidFill>
              <a:latin typeface="+mn-ea"/>
              <a:cs typeface="Meiryo"/>
              <a:sym typeface="Meiryo"/>
            </a:endParaRPr>
          </a:p>
          <a:p>
            <a:pPr defTabSz="1219170">
              <a:buClr>
                <a:srgbClr val="000000"/>
              </a:buClr>
              <a:buSzPts val="1300"/>
            </a:pPr>
            <a:r>
              <a:rPr lang="en-US" altLang="ja-JP" sz="900">
                <a:latin typeface="+mn-ea"/>
              </a:rPr>
              <a:t>※</a:t>
            </a:r>
            <a:r>
              <a:rPr lang="ja-JP" altLang="en-US" sz="900">
                <a:latin typeface="+mn-ea"/>
              </a:rPr>
              <a:t>クリエイティブ別</a:t>
            </a:r>
            <a:r>
              <a:rPr kumimoji="0" lang="ja-JP" altLang="en-US" sz="900" kern="0">
                <a:solidFill>
                  <a:srgbClr val="000000"/>
                </a:solidFill>
                <a:latin typeface="+mn-ea"/>
                <a:cs typeface="Meiryo"/>
                <a:sym typeface="Meiryo"/>
              </a:rPr>
              <a:t>など複数の集計軸を設けることはできません。</a:t>
            </a:r>
            <a:r>
              <a:rPr kumimoji="0" lang="en-US" altLang="ja-JP" sz="900" kern="0">
                <a:solidFill>
                  <a:srgbClr val="000000"/>
                </a:solidFill>
                <a:latin typeface="+mn-ea"/>
                <a:cs typeface="Meiryo"/>
                <a:sym typeface="Meiryo"/>
              </a:rPr>
              <a:t>CTR</a:t>
            </a:r>
            <a:r>
              <a:rPr kumimoji="0" lang="ja-JP" altLang="en-US" sz="900" kern="0">
                <a:solidFill>
                  <a:srgbClr val="000000"/>
                </a:solidFill>
                <a:latin typeface="+mn-ea"/>
                <a:cs typeface="Meiryo"/>
                <a:sym typeface="Meiryo"/>
              </a:rPr>
              <a:t>が最もよかったクリエイティブなど１つに絞ってのレポート作成は可能です。</a:t>
            </a:r>
            <a:endParaRPr kumimoji="0" lang="en-US" altLang="ja-JP" sz="900" kern="0">
              <a:solidFill>
                <a:srgbClr val="000000"/>
              </a:solidFill>
              <a:latin typeface="+mn-ea"/>
              <a:cs typeface="Meiryo"/>
              <a:sym typeface="Meiryo"/>
            </a:endParaRPr>
          </a:p>
          <a:p>
            <a:pPr defTabSz="1219170">
              <a:buClr>
                <a:srgbClr val="000000"/>
              </a:buClr>
              <a:buSzPts val="1300"/>
            </a:pPr>
            <a:r>
              <a:rPr kumimoji="0" lang="ja-JP" altLang="en-US" sz="900" kern="0">
                <a:solidFill>
                  <a:srgbClr val="000000"/>
                </a:solidFill>
                <a:latin typeface="+mn-ea"/>
                <a:cs typeface="Meiryo"/>
                <a:sym typeface="Meiryo"/>
              </a:rPr>
              <a:t>ご希望の場合は担当者までご相談ください。</a:t>
            </a:r>
            <a:endParaRPr lang="ja-JP" altLang="en-US" sz="900">
              <a:latin typeface="+mn-ea"/>
            </a:endParaRPr>
          </a:p>
          <a:p>
            <a:pPr defTabSz="1219170">
              <a:buClr>
                <a:srgbClr val="000000"/>
              </a:buClr>
              <a:buSzPts val="1300"/>
            </a:pPr>
            <a:endParaRPr kumimoji="0" lang="ja-JP" altLang="en-US" sz="900" kern="0">
              <a:solidFill>
                <a:srgbClr val="000000"/>
              </a:solidFill>
              <a:latin typeface="+mn-ea"/>
              <a:cs typeface="Meiryo"/>
              <a:sym typeface="Meiryo"/>
            </a:endParaRPr>
          </a:p>
        </p:txBody>
      </p:sp>
      <p:sp>
        <p:nvSpPr>
          <p:cNvPr id="30" name="Google Shape;442;p31">
            <a:extLst>
              <a:ext uri="{FF2B5EF4-FFF2-40B4-BE49-F238E27FC236}">
                <a16:creationId xmlns:a16="http://schemas.microsoft.com/office/drawing/2014/main" id="{93447CA9-FCEF-A763-9B96-526584DAAEEA}"/>
              </a:ext>
            </a:extLst>
          </p:cNvPr>
          <p:cNvSpPr/>
          <p:nvPr/>
        </p:nvSpPr>
        <p:spPr>
          <a:xfrm>
            <a:off x="3094893" y="2613032"/>
            <a:ext cx="8641922" cy="269643"/>
          </a:xfrm>
          <a:prstGeom prst="homePlate">
            <a:avLst>
              <a:gd name="adj" fmla="val 35474"/>
            </a:avLst>
          </a:prstGeom>
          <a:solidFill>
            <a:schemeClr val="bg1">
              <a:lumMod val="50000"/>
              <a:alpha val="60000"/>
            </a:schemeClr>
          </a:solidFill>
          <a:ln>
            <a:noFill/>
          </a:ln>
        </p:spPr>
        <p:txBody>
          <a:bodyPr spcFirstLastPara="1" wrap="square" lIns="0" tIns="0" rIns="0" bIns="0" anchor="ctr" anchorCtr="1">
            <a:noAutofit/>
          </a:bodyPr>
          <a:lstStyle/>
          <a:p>
            <a:pPr algn="ctr" defTabSz="1219170">
              <a:buClr>
                <a:srgbClr val="FFFFFF"/>
              </a:buClr>
              <a:buSzPts val="700"/>
            </a:pPr>
            <a:r>
              <a:rPr kumimoji="0" lang="ja-JP" altLang="en-US" sz="1600" b="1" kern="0">
                <a:solidFill>
                  <a:srgbClr val="FFFFFF"/>
                </a:solidFill>
                <a:latin typeface="游ゴシック" panose="020B0400000000000000" pitchFamily="50" charset="-128"/>
                <a:ea typeface="游ゴシック" panose="020B0400000000000000" pitchFamily="50" charset="-128"/>
                <a:cs typeface="Meiryo"/>
                <a:sym typeface="Meiryo"/>
              </a:rPr>
              <a:t>分析・レポート</a:t>
            </a:r>
          </a:p>
        </p:txBody>
      </p:sp>
      <p:graphicFrame>
        <p:nvGraphicFramePr>
          <p:cNvPr id="321" name="表 29">
            <a:extLst>
              <a:ext uri="{FF2B5EF4-FFF2-40B4-BE49-F238E27FC236}">
                <a16:creationId xmlns:a16="http://schemas.microsoft.com/office/drawing/2014/main" id="{2D6EA308-0F70-AB87-3A94-D0E8571B1102}"/>
              </a:ext>
            </a:extLst>
          </p:cNvPr>
          <p:cNvGraphicFramePr>
            <a:graphicFrameLocks noGrp="1"/>
          </p:cNvGraphicFramePr>
          <p:nvPr>
            <p:extLst>
              <p:ext uri="{D42A27DB-BD31-4B8C-83A1-F6EECF244321}">
                <p14:modId xmlns:p14="http://schemas.microsoft.com/office/powerpoint/2010/main" val="1743544832"/>
              </p:ext>
            </p:extLst>
          </p:nvPr>
        </p:nvGraphicFramePr>
        <p:xfrm>
          <a:off x="3744853" y="3509211"/>
          <a:ext cx="3103969" cy="750262"/>
        </p:xfrm>
        <a:graphic>
          <a:graphicData uri="http://schemas.openxmlformats.org/drawingml/2006/table">
            <a:tbl>
              <a:tblPr firstRow="1" bandRow="1"/>
              <a:tblGrid>
                <a:gridCol w="649715">
                  <a:extLst>
                    <a:ext uri="{9D8B030D-6E8A-4147-A177-3AD203B41FA5}">
                      <a16:colId xmlns:a16="http://schemas.microsoft.com/office/drawing/2014/main" val="4187835780"/>
                    </a:ext>
                  </a:extLst>
                </a:gridCol>
                <a:gridCol w="2454254">
                  <a:extLst>
                    <a:ext uri="{9D8B030D-6E8A-4147-A177-3AD203B41FA5}">
                      <a16:colId xmlns:a16="http://schemas.microsoft.com/office/drawing/2014/main" val="1820671097"/>
                    </a:ext>
                  </a:extLst>
                </a:gridCol>
              </a:tblGrid>
              <a:tr h="337773">
                <a:tc>
                  <a:txBody>
                    <a:bodyPr/>
                    <a:lstStyle/>
                    <a:p>
                      <a:pPr marL="0" marR="0" lvl="0" indent="0" algn="l" rtl="0">
                        <a:lnSpc>
                          <a:spcPct val="100000"/>
                        </a:lnSpc>
                        <a:spcBef>
                          <a:spcPts val="0"/>
                        </a:spcBef>
                        <a:spcAft>
                          <a:spcPts val="0"/>
                        </a:spcAft>
                        <a:buNone/>
                      </a:pPr>
                      <a:r>
                        <a:rPr lang="ja-JP"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rPr>
                        <a:t>レポート</a:t>
                      </a:r>
                      <a:endParaRPr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mpd="sng">
                      <a:noFill/>
                      <a:prstDash val="solid"/>
                    </a:lnL>
                    <a:lnR w="12700" cap="flat" cmpd="sng" algn="ctr">
                      <a:solidFill>
                        <a:schemeClr val="bg1"/>
                      </a:solidFill>
                      <a:prstDash val="solid"/>
                      <a:round/>
                      <a:headEnd type="none" w="med" len="med"/>
                      <a:tailEnd type="none" w="med" len="med"/>
                    </a:lnR>
                    <a:lnT w="12700" cmpd="sng">
                      <a:noFill/>
                      <a:prstDash val="soli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lvl="0" indent="0" algn="l" rtl="0">
                        <a:lnSpc>
                          <a:spcPct val="100000"/>
                        </a:lnSpc>
                        <a:spcBef>
                          <a:spcPts val="0"/>
                        </a:spcBef>
                        <a:spcAft>
                          <a:spcPts val="0"/>
                        </a:spcAft>
                        <a:buNone/>
                      </a:pPr>
                      <a:r>
                        <a:rPr lang="ja-JP" sz="1100" b="0" u="none" strike="noStrike" cap="none">
                          <a:latin typeface="游ゴシック" panose="020B0400000000000000" pitchFamily="50" charset="-128"/>
                          <a:ea typeface="游ゴシック" panose="020B0400000000000000" pitchFamily="50" charset="-128"/>
                          <a:cs typeface="Arial"/>
                          <a:sym typeface="Arial"/>
                        </a:rPr>
                        <a:t>定型フォーマットでご提出</a:t>
                      </a:r>
                      <a:endParaRPr sz="1100" b="0" u="none" strike="noStrike" cap="none">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ap="flat" cmpd="sng" algn="ctr">
                      <a:solidFill>
                        <a:schemeClr val="bg1"/>
                      </a:solidFill>
                      <a:prstDash val="solid"/>
                      <a:round/>
                      <a:headEnd type="none" w="med" len="med"/>
                      <a:tailEnd type="none" w="med" len="med"/>
                    </a:lnL>
                    <a:lnR w="12700" cmpd="sng">
                      <a:noFill/>
                      <a:prstDash val="solid"/>
                    </a:lnR>
                    <a:lnT w="12700" cmpd="sng">
                      <a:noFill/>
                      <a:prstDash val="soli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40026054"/>
                  </a:ext>
                </a:extLst>
              </a:tr>
              <a:tr h="412489">
                <a:tc>
                  <a:txBody>
                    <a:bodyPr/>
                    <a:lstStyle/>
                    <a:p>
                      <a:pPr marL="0" marR="0" lvl="0" indent="0" algn="l" rtl="0">
                        <a:lnSpc>
                          <a:spcPct val="100000"/>
                        </a:lnSpc>
                        <a:spcBef>
                          <a:spcPts val="0"/>
                        </a:spcBef>
                        <a:spcAft>
                          <a:spcPts val="0"/>
                        </a:spcAft>
                        <a:buNone/>
                      </a:pPr>
                      <a:r>
                        <a:rPr lang="ja-JP" altLang="en-US"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rPr>
                        <a:t>納品物</a:t>
                      </a:r>
                      <a:endParaRPr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mpd="sng">
                      <a:noFill/>
                      <a:prstDash val="soli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lvl="0" indent="0" algn="l" rtl="0">
                        <a:spcBef>
                          <a:spcPts val="0"/>
                        </a:spcBef>
                        <a:spcAft>
                          <a:spcPts val="0"/>
                        </a:spcAft>
                        <a:buSzPts val="1100"/>
                        <a:buNone/>
                      </a:pPr>
                      <a:r>
                        <a:rPr lang="ja-JP" altLang="en-US" sz="1100" b="0">
                          <a:latin typeface="游ゴシック" panose="020B0400000000000000" pitchFamily="50" charset="-128"/>
                          <a:ea typeface="游ゴシック" panose="020B0400000000000000" pitchFamily="50" charset="-128"/>
                        </a:rPr>
                        <a:t>レポートスライド（</a:t>
                      </a:r>
                      <a:r>
                        <a:rPr lang="en-US" altLang="ja-JP" sz="1100" b="0">
                          <a:latin typeface="游ゴシック" panose="020B0400000000000000" pitchFamily="50" charset="-128"/>
                          <a:ea typeface="游ゴシック" panose="020B0400000000000000" pitchFamily="50" charset="-128"/>
                        </a:rPr>
                        <a:t>PDF</a:t>
                      </a:r>
                      <a:r>
                        <a:rPr lang="ja-JP" altLang="en-US" sz="1100" b="0">
                          <a:latin typeface="游ゴシック" panose="020B0400000000000000" pitchFamily="50" charset="-128"/>
                          <a:ea typeface="游ゴシック" panose="020B0400000000000000" pitchFamily="50" charset="-128"/>
                        </a:rPr>
                        <a:t>形式）</a:t>
                      </a:r>
                      <a:endParaRPr sz="1100" b="0">
                        <a:latin typeface="游ゴシック" panose="020B0400000000000000" pitchFamily="50" charset="-128"/>
                        <a:ea typeface="游ゴシック" panose="020B0400000000000000" pitchFamily="50" charset="-128"/>
                      </a:endParaRPr>
                    </a:p>
                  </a:txBody>
                  <a:tcPr marL="34851" marR="8700" marT="8700" marB="8700" anchor="ctr">
                    <a:lnL w="12700" cap="flat" cmpd="sng" algn="ctr">
                      <a:solidFill>
                        <a:schemeClr val="bg1"/>
                      </a:solidFill>
                      <a:prstDash val="solid"/>
                      <a:round/>
                      <a:headEnd type="none" w="med" len="med"/>
                      <a:tailEnd type="none" w="med" len="med"/>
                    </a:lnL>
                    <a:lnR w="12700" cmpd="sng">
                      <a:noFill/>
                      <a:prstDash val="soli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53259581"/>
                  </a:ext>
                </a:extLst>
              </a:tr>
            </a:tbl>
          </a:graphicData>
        </a:graphic>
      </p:graphicFrame>
      <p:pic>
        <p:nvPicPr>
          <p:cNvPr id="4" name="Picture 3">
            <a:extLst>
              <a:ext uri="{FF2B5EF4-FFF2-40B4-BE49-F238E27FC236}">
                <a16:creationId xmlns:a16="http://schemas.microsoft.com/office/drawing/2014/main" id="{17013C0C-EE17-C016-5BFA-8B86E47EA91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163418" y="3504930"/>
            <a:ext cx="3109700" cy="1763961"/>
          </a:xfrm>
          <a:prstGeom prst="rect">
            <a:avLst/>
          </a:prstGeom>
          <a:ln>
            <a:noFill/>
          </a:ln>
        </p:spPr>
      </p:pic>
      <p:pic>
        <p:nvPicPr>
          <p:cNvPr id="5" name="Google Shape;219;p3">
            <a:extLst>
              <a:ext uri="{FF2B5EF4-FFF2-40B4-BE49-F238E27FC236}">
                <a16:creationId xmlns:a16="http://schemas.microsoft.com/office/drawing/2014/main" id="{DA88FAB3-2710-F387-BDF9-BF1E76957ABF}"/>
              </a:ext>
            </a:extLst>
          </p:cNvPr>
          <p:cNvPicPr preferRelativeResize="0"/>
          <p:nvPr/>
        </p:nvPicPr>
        <p:blipFill rotWithShape="1">
          <a:blip r:embed="rId4">
            <a:alphaModFix/>
          </a:blip>
          <a:srcRect/>
          <a:stretch/>
        </p:blipFill>
        <p:spPr>
          <a:xfrm>
            <a:off x="8290310" y="4717337"/>
            <a:ext cx="3103969" cy="1746241"/>
          </a:xfrm>
          <a:prstGeom prst="rect">
            <a:avLst/>
          </a:prstGeom>
          <a:noFill/>
          <a:ln w="9525" cap="flat" cmpd="sng">
            <a:solidFill>
              <a:srgbClr val="F2F2F2"/>
            </a:solidFill>
            <a:prstDash val="solid"/>
            <a:round/>
            <a:headEnd type="none" w="sm" len="sm"/>
            <a:tailEnd type="none" w="sm" len="sm"/>
          </a:ln>
        </p:spPr>
      </p:pic>
      <p:sp>
        <p:nvSpPr>
          <p:cNvPr id="26" name="Google Shape;442;p31">
            <a:extLst>
              <a:ext uri="{FF2B5EF4-FFF2-40B4-BE49-F238E27FC236}">
                <a16:creationId xmlns:a16="http://schemas.microsoft.com/office/drawing/2014/main" id="{22032826-66B9-36AE-98ED-E4A914D9C4FA}"/>
              </a:ext>
            </a:extLst>
          </p:cNvPr>
          <p:cNvSpPr/>
          <p:nvPr/>
        </p:nvSpPr>
        <p:spPr>
          <a:xfrm>
            <a:off x="455187" y="2613032"/>
            <a:ext cx="2505819" cy="269643"/>
          </a:xfrm>
          <a:prstGeom prst="homePlate">
            <a:avLst>
              <a:gd name="adj" fmla="val 35474"/>
            </a:avLst>
          </a:prstGeom>
          <a:solidFill>
            <a:schemeClr val="bg1">
              <a:lumMod val="50000"/>
              <a:alpha val="60000"/>
            </a:schemeClr>
          </a:solidFill>
          <a:ln>
            <a:noFill/>
          </a:ln>
        </p:spPr>
        <p:txBody>
          <a:bodyPr spcFirstLastPara="1" wrap="square" lIns="0" tIns="0" rIns="0" bIns="0" anchor="ctr" anchorCtr="1">
            <a:noAutofit/>
          </a:bodyPr>
          <a:lstStyle/>
          <a:p>
            <a:pPr algn="ctr" defTabSz="1219170">
              <a:buClr>
                <a:srgbClr val="FFFFFF"/>
              </a:buClr>
              <a:buSzPts val="700"/>
            </a:pPr>
            <a:r>
              <a:rPr kumimoji="0" lang="ja-JP" altLang="en-US" sz="1600" b="1" kern="0">
                <a:solidFill>
                  <a:srgbClr val="FFFFFF"/>
                </a:solidFill>
                <a:latin typeface="游ゴシック" panose="020B0400000000000000" pitchFamily="50" charset="-128"/>
                <a:ea typeface="游ゴシック" panose="020B0400000000000000" pitchFamily="50" charset="-128"/>
                <a:cs typeface="Meiryo"/>
                <a:sym typeface="Meiryo"/>
              </a:rPr>
              <a:t>ディスプレイ広告配信</a:t>
            </a:r>
            <a:endParaRPr kumimoji="0" lang="en-US" altLang="ja-JP" sz="1600" b="1" kern="0">
              <a:solidFill>
                <a:srgbClr val="FFFFFF"/>
              </a:solidFill>
              <a:latin typeface="游ゴシック" panose="020B0400000000000000" pitchFamily="50" charset="-128"/>
              <a:ea typeface="游ゴシック" panose="020B0400000000000000" pitchFamily="50" charset="-128"/>
              <a:cs typeface="Meiryo"/>
              <a:sym typeface="Meiryo"/>
            </a:endParaRPr>
          </a:p>
        </p:txBody>
      </p:sp>
      <p:pic>
        <p:nvPicPr>
          <p:cNvPr id="320" name="図 319">
            <a:extLst>
              <a:ext uri="{FF2B5EF4-FFF2-40B4-BE49-F238E27FC236}">
                <a16:creationId xmlns:a16="http://schemas.microsoft.com/office/drawing/2014/main" id="{F47D40AE-25D4-AE91-9A21-86ADA33BE7C6}"/>
              </a:ext>
            </a:extLst>
          </p:cNvPr>
          <p:cNvPicPr>
            <a:picLocks noChangeAspect="1"/>
          </p:cNvPicPr>
          <p:nvPr/>
        </p:nvPicPr>
        <p:blipFill rotWithShape="1">
          <a:blip r:embed="rId5"/>
          <a:srcRect b="53878"/>
          <a:stretch/>
        </p:blipFill>
        <p:spPr>
          <a:xfrm>
            <a:off x="483702" y="4540547"/>
            <a:ext cx="2267909" cy="1245651"/>
          </a:xfrm>
          <a:prstGeom prst="rect">
            <a:avLst/>
          </a:prstGeom>
        </p:spPr>
      </p:pic>
      <p:pic>
        <p:nvPicPr>
          <p:cNvPr id="322" name="図 321">
            <a:extLst>
              <a:ext uri="{FF2B5EF4-FFF2-40B4-BE49-F238E27FC236}">
                <a16:creationId xmlns:a16="http://schemas.microsoft.com/office/drawing/2014/main" id="{3DC21BA0-42F5-C127-067A-ADCFB33DB129}"/>
              </a:ext>
            </a:extLst>
          </p:cNvPr>
          <p:cNvPicPr>
            <a:picLocks noChangeAspect="1"/>
          </p:cNvPicPr>
          <p:nvPr/>
        </p:nvPicPr>
        <p:blipFill>
          <a:blip r:embed="rId6"/>
          <a:stretch>
            <a:fillRect/>
          </a:stretch>
        </p:blipFill>
        <p:spPr>
          <a:xfrm>
            <a:off x="1050062" y="3051806"/>
            <a:ext cx="1197150" cy="1445061"/>
          </a:xfrm>
          <a:prstGeom prst="rect">
            <a:avLst/>
          </a:prstGeom>
        </p:spPr>
      </p:pic>
      <p:sp>
        <p:nvSpPr>
          <p:cNvPr id="10" name="テキスト ボックス 9">
            <a:extLst>
              <a:ext uri="{FF2B5EF4-FFF2-40B4-BE49-F238E27FC236}">
                <a16:creationId xmlns:a16="http://schemas.microsoft.com/office/drawing/2014/main" id="{A91A2994-00B0-5772-9668-A3CF7ECD407A}"/>
              </a:ext>
            </a:extLst>
          </p:cNvPr>
          <p:cNvSpPr txBox="1"/>
          <p:nvPr/>
        </p:nvSpPr>
        <p:spPr>
          <a:xfrm>
            <a:off x="455187" y="5913276"/>
            <a:ext cx="2676693" cy="646331"/>
          </a:xfrm>
          <a:prstGeom prst="rect">
            <a:avLst/>
          </a:prstGeom>
          <a:noFill/>
          <a:ln>
            <a:noFill/>
          </a:ln>
        </p:spPr>
        <p:txBody>
          <a:bodyPr wrap="square">
            <a:spAutoFit/>
          </a:bodyPr>
          <a:lstStyle/>
          <a:p>
            <a:r>
              <a:rPr lang="en-US" altLang="ja-JP" sz="900">
                <a:latin typeface="+mn-ea"/>
              </a:rPr>
              <a:t>※</a:t>
            </a:r>
            <a:r>
              <a:rPr lang="ja-JP" altLang="en-US" sz="900">
                <a:latin typeface="+mn-ea"/>
              </a:rPr>
              <a:t>クリック数が足りずレポート作成が難しい場合がございます。レポート可能な目安として</a:t>
            </a:r>
            <a:r>
              <a:rPr lang="en-US" altLang="ja-JP" sz="900">
                <a:latin typeface="+mn-ea"/>
              </a:rPr>
              <a:t>5,000</a:t>
            </a:r>
            <a:r>
              <a:rPr lang="ja-JP" altLang="en-US" sz="900">
                <a:latin typeface="+mn-ea"/>
              </a:rPr>
              <a:t>クリック以上を見込める掲載量をおすすめしております。</a:t>
            </a:r>
          </a:p>
        </p:txBody>
      </p:sp>
      <p:sp>
        <p:nvSpPr>
          <p:cNvPr id="8" name="スライド番号プレースホルダー 5">
            <a:extLst>
              <a:ext uri="{FF2B5EF4-FFF2-40B4-BE49-F238E27FC236}">
                <a16:creationId xmlns:a16="http://schemas.microsoft.com/office/drawing/2014/main" id="{0DE815EA-DA54-2893-D8B2-1CC95518227B}"/>
              </a:ext>
            </a:extLst>
          </p:cNvPr>
          <p:cNvSpPr>
            <a:spLocks noGrp="1"/>
          </p:cNvSpPr>
          <p:nvPr>
            <p:ph type="sldNum" sz="quarter" idx="4"/>
          </p:nvPr>
        </p:nvSpPr>
        <p:spPr>
          <a:xfrm>
            <a:off x="11444209" y="6552026"/>
            <a:ext cx="715767" cy="303088"/>
          </a:xfrm>
          <a:prstGeom prst="rect">
            <a:avLst/>
          </a:prstGeom>
        </p:spPr>
        <p:txBody>
          <a:bodyPr/>
          <a:lstStyle>
            <a:lvl1pPr algn="r">
              <a:defRPr sz="1200" b="1" i="0">
                <a:solidFill>
                  <a:schemeClr val="bg2">
                    <a:lumMod val="75000"/>
                  </a:schemeClr>
                </a:solidFill>
                <a:latin typeface="Yu Gothic" panose="020B0400000000000000" pitchFamily="34" charset="-128"/>
                <a:ea typeface="Yu Gothic" panose="020B0400000000000000" pitchFamily="34" charset="-128"/>
              </a:defRPr>
            </a:lvl1pPr>
          </a:lstStyle>
          <a:p>
            <a:fld id="{3200D908-C2D6-084A-9C6A-44EB3DC58219}" type="slidenum">
              <a:rPr lang="ja-JP" altLang="en-US" smtClean="0"/>
              <a:pPr/>
              <a:t>5</a:t>
            </a:fld>
            <a:endParaRPr lang="ja-JP" altLang="en-US"/>
          </a:p>
        </p:txBody>
      </p:sp>
      <p:sp>
        <p:nvSpPr>
          <p:cNvPr id="2" name="テキスト ボックス 20">
            <a:extLst>
              <a:ext uri="{FF2B5EF4-FFF2-40B4-BE49-F238E27FC236}">
                <a16:creationId xmlns:a16="http://schemas.microsoft.com/office/drawing/2014/main" id="{3C1FC0F0-9062-D1DA-95CB-A2DABEAFC545}"/>
              </a:ext>
            </a:extLst>
          </p:cNvPr>
          <p:cNvSpPr txBox="1"/>
          <p:nvPr/>
        </p:nvSpPr>
        <p:spPr>
          <a:xfrm>
            <a:off x="10611890" y="6422907"/>
            <a:ext cx="2014401" cy="230832"/>
          </a:xfrm>
          <a:prstGeom prst="rect">
            <a:avLst/>
          </a:prstGeom>
          <a:noFill/>
          <a:ln>
            <a:noFill/>
          </a:ln>
        </p:spPr>
        <p:txBody>
          <a:bodyPr wrap="square">
            <a:spAutoFit/>
          </a:bodyPr>
          <a:lstStyle>
            <a:defPPr>
              <a:defRPr kern="0"/>
            </a:defPPr>
          </a:lstStyle>
          <a:p>
            <a:r>
              <a:rPr lang="en-US" altLang="ja-JP" sz="900">
                <a:latin typeface="游ゴシック" panose="020B0400000000000000" pitchFamily="50" charset="-128"/>
                <a:ea typeface="游ゴシック" panose="020B0400000000000000" pitchFamily="50" charset="-128"/>
              </a:rPr>
              <a:t>※</a:t>
            </a:r>
            <a:r>
              <a:rPr lang="ja-JP" altLang="en-US" sz="900">
                <a:latin typeface="游ゴシック" panose="020B0400000000000000" pitchFamily="50" charset="-128"/>
                <a:ea typeface="游ゴシック" panose="020B0400000000000000" pitchFamily="50" charset="-128"/>
              </a:rPr>
              <a:t>表示価格は税別です。</a:t>
            </a:r>
          </a:p>
        </p:txBody>
      </p:sp>
    </p:spTree>
    <p:extLst>
      <p:ext uri="{BB962C8B-B14F-4D97-AF65-F5344CB8AC3E}">
        <p14:creationId xmlns:p14="http://schemas.microsoft.com/office/powerpoint/2010/main" val="4239191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6"/>
          <p:cNvSpPr txBox="1">
            <a:spLocks noGrp="1"/>
          </p:cNvSpPr>
          <p:nvPr>
            <p:ph type="title"/>
          </p:nvPr>
        </p:nvSpPr>
        <p:spPr>
          <a:xfrm>
            <a:off x="533401" y="255643"/>
            <a:ext cx="9105900" cy="425395"/>
          </a:xfrm>
          <a:noFill/>
          <a:ln>
            <a:noFill/>
          </a:ln>
        </p:spPr>
        <p:txBody>
          <a:bodyPr spcFirstLastPara="1" wrap="square" lIns="0" tIns="0" rIns="0" bIns="0" anchor="ctr" anchorCtr="0">
            <a:spAutoFit/>
          </a:bodyPr>
          <a:lstStyle/>
          <a:p>
            <a:r>
              <a:rPr lang="ja-JP" altLang="en-US"/>
              <a:t>広告配信クリックユーザー 属性・閲読傾向分析</a:t>
            </a:r>
          </a:p>
        </p:txBody>
      </p:sp>
      <p:sp>
        <p:nvSpPr>
          <p:cNvPr id="3" name="テキスト プレースホルダー 2">
            <a:extLst>
              <a:ext uri="{FF2B5EF4-FFF2-40B4-BE49-F238E27FC236}">
                <a16:creationId xmlns:a16="http://schemas.microsoft.com/office/drawing/2014/main" id="{D790B293-2FFE-1BD6-4645-29D9A5294A0C}"/>
              </a:ext>
            </a:extLst>
          </p:cNvPr>
          <p:cNvSpPr>
            <a:spLocks noGrp="1"/>
          </p:cNvSpPr>
          <p:nvPr>
            <p:ph type="body" sz="quarter" idx="19"/>
          </p:nvPr>
        </p:nvSpPr>
        <p:spPr>
          <a:xfrm>
            <a:off x="335361" y="944724"/>
            <a:ext cx="11521280" cy="528182"/>
          </a:xfrm>
        </p:spPr>
        <p:txBody>
          <a:bodyPr/>
          <a:lstStyle/>
          <a:p>
            <a:r>
              <a:rPr lang="ja-JP" altLang="en-US"/>
              <a:t>広告をクリックしたユーザーと、しなかったユーザーを比較。会員属性や閲読記事の特徴を分析できます。</a:t>
            </a:r>
          </a:p>
        </p:txBody>
      </p:sp>
      <p:sp>
        <p:nvSpPr>
          <p:cNvPr id="342" name="Google Shape;342;p26"/>
          <p:cNvSpPr txBox="1"/>
          <p:nvPr/>
        </p:nvSpPr>
        <p:spPr>
          <a:xfrm>
            <a:off x="4061666" y="1579135"/>
            <a:ext cx="7731716" cy="742855"/>
          </a:xfrm>
          <a:prstGeom prst="rect">
            <a:avLst/>
          </a:prstGeom>
          <a:solidFill>
            <a:schemeClr val="bg1">
              <a:lumMod val="95000"/>
            </a:schemeClr>
          </a:solidFill>
          <a:ln>
            <a:noFill/>
          </a:ln>
        </p:spPr>
        <p:txBody>
          <a:bodyPr spcFirstLastPara="1" wrap="square" lIns="121900" tIns="121900" rIns="121900" bIns="121900" anchor="t" anchorCtr="0">
            <a:spAutoFit/>
          </a:bodyPr>
          <a:lstStyle/>
          <a:p>
            <a:pPr defTabSz="1219170">
              <a:lnSpc>
                <a:spcPct val="110000"/>
              </a:lnSpc>
              <a:buClr>
                <a:srgbClr val="000000"/>
              </a:buClr>
              <a:buSzPts val="1100"/>
            </a:pPr>
            <a:r>
              <a:rPr kumimoji="0" lang="ja-JP" altLang="en-US" sz="1467" b="1" kern="0">
                <a:solidFill>
                  <a:srgbClr val="000000"/>
                </a:solidFill>
                <a:latin typeface="游ゴシック" panose="020B0400000000000000" pitchFamily="50" charset="-128"/>
                <a:ea typeface="游ゴシック" panose="020B0400000000000000" pitchFamily="50" charset="-128"/>
                <a:cs typeface="Arial"/>
                <a:sym typeface="Arial"/>
              </a:rPr>
              <a:t>✓クリックしたユーザーがどんな記事を読んでいるか知りたい</a:t>
            </a:r>
          </a:p>
          <a:p>
            <a:pPr defTabSz="1219170">
              <a:lnSpc>
                <a:spcPct val="110000"/>
              </a:lnSpc>
              <a:buClr>
                <a:srgbClr val="000000"/>
              </a:buClr>
              <a:buSzPts val="1100"/>
            </a:pPr>
            <a:r>
              <a:rPr kumimoji="0" lang="ja-JP" altLang="en-US" sz="1467" b="1" kern="0">
                <a:solidFill>
                  <a:srgbClr val="000000"/>
                </a:solidFill>
                <a:latin typeface="游ゴシック" panose="020B0400000000000000" pitchFamily="50" charset="-128"/>
                <a:ea typeface="游ゴシック" panose="020B0400000000000000" pitchFamily="50" charset="-128"/>
                <a:cs typeface="Arial"/>
                <a:sym typeface="Arial"/>
              </a:rPr>
              <a:t>✓クリックしたユーザーの属性や関心を分析して示唆を得たい</a:t>
            </a:r>
          </a:p>
        </p:txBody>
      </p:sp>
      <p:sp>
        <p:nvSpPr>
          <p:cNvPr id="23" name="Google Shape;1116;p56">
            <a:extLst>
              <a:ext uri="{FF2B5EF4-FFF2-40B4-BE49-F238E27FC236}">
                <a16:creationId xmlns:a16="http://schemas.microsoft.com/office/drawing/2014/main" id="{995B765C-8EF2-4575-A487-03EBF1334915}"/>
              </a:ext>
            </a:extLst>
          </p:cNvPr>
          <p:cNvSpPr txBox="1"/>
          <p:nvPr/>
        </p:nvSpPr>
        <p:spPr>
          <a:xfrm>
            <a:off x="412915" y="1595939"/>
            <a:ext cx="3493960" cy="696544"/>
          </a:xfrm>
          <a:prstGeom prst="rect">
            <a:avLst/>
          </a:prstGeom>
          <a:solidFill>
            <a:srgbClr val="FA186E"/>
          </a:solidFill>
          <a:ln>
            <a:noFill/>
          </a:ln>
        </p:spPr>
        <p:txBody>
          <a:bodyPr spcFirstLastPara="1" wrap="square" lIns="91433" tIns="36000" rIns="91433" bIns="0" anchor="ctr" anchorCtr="0">
            <a:noAutofit/>
          </a:bodyPr>
          <a:lstStyle/>
          <a:p>
            <a:pPr algn="ctr" defTabSz="1219170">
              <a:buClr>
                <a:srgbClr val="000000"/>
              </a:buClr>
            </a:pPr>
            <a:r>
              <a:rPr kumimoji="0" lang="ja-JP" altLang="en-US" sz="1400" b="1" kern="0">
                <a:solidFill>
                  <a:srgbClr val="FFFFFF"/>
                </a:solidFill>
                <a:latin typeface="游ゴシック" panose="020B0400000000000000" pitchFamily="50" charset="-128"/>
                <a:ea typeface="游ゴシック" panose="020B0400000000000000" pitchFamily="50" charset="-128"/>
                <a:cs typeface="Arial"/>
                <a:sym typeface="Arial"/>
              </a:rPr>
              <a:t>実施料金</a:t>
            </a:r>
            <a:r>
              <a:rPr kumimoji="0" lang="ja-JP" altLang="en-US" sz="2000" b="1" kern="0">
                <a:solidFill>
                  <a:srgbClr val="FFFFFF"/>
                </a:solidFill>
                <a:latin typeface="游ゴシック" panose="020B0400000000000000" pitchFamily="50" charset="-128"/>
                <a:ea typeface="游ゴシック" panose="020B0400000000000000" pitchFamily="50" charset="-128"/>
                <a:cs typeface="Arial"/>
                <a:sym typeface="Arial"/>
              </a:rPr>
              <a:t>　</a:t>
            </a:r>
            <a:r>
              <a:rPr kumimoji="0" lang="en-US" altLang="ja-JP" sz="2000" b="1" kern="0">
                <a:solidFill>
                  <a:srgbClr val="FFFFFF"/>
                </a:solidFill>
                <a:latin typeface="游ゴシック" panose="020B0400000000000000" pitchFamily="50" charset="-128"/>
                <a:ea typeface="游ゴシック" panose="020B0400000000000000" pitchFamily="50" charset="-128"/>
                <a:cs typeface="Arial"/>
                <a:sym typeface="Arial"/>
              </a:rPr>
              <a:t>N</a:t>
            </a:r>
            <a:r>
              <a:rPr kumimoji="0" lang="en-US" altLang="ja-JP" sz="2800" b="1" kern="0">
                <a:solidFill>
                  <a:srgbClr val="FFFFFF"/>
                </a:solidFill>
                <a:latin typeface="游ゴシック" panose="020B0400000000000000" pitchFamily="50" charset="-128"/>
                <a:ea typeface="游ゴシック" panose="020B0400000000000000" pitchFamily="50" charset="-128"/>
                <a:cs typeface="Arial"/>
                <a:sym typeface="Arial"/>
              </a:rPr>
              <a:t>10</a:t>
            </a:r>
            <a:r>
              <a:rPr kumimoji="0" lang="ja-JP" altLang="en-US" sz="2000" b="1" kern="0">
                <a:solidFill>
                  <a:srgbClr val="FFFFFF"/>
                </a:solidFill>
                <a:latin typeface="游ゴシック" panose="020B0400000000000000" pitchFamily="50" charset="-128"/>
                <a:ea typeface="游ゴシック" panose="020B0400000000000000" pitchFamily="50" charset="-128"/>
                <a:cs typeface="Arial"/>
                <a:sym typeface="Arial"/>
              </a:rPr>
              <a:t>万円</a:t>
            </a:r>
            <a:endParaRPr kumimoji="0" b="1" kern="0">
              <a:solidFill>
                <a:srgbClr val="FFFFFF"/>
              </a:solidFill>
              <a:latin typeface="游ゴシック" panose="020B0400000000000000" pitchFamily="50" charset="-128"/>
              <a:ea typeface="游ゴシック" panose="020B0400000000000000" pitchFamily="50" charset="-128"/>
              <a:cs typeface="Arial"/>
              <a:sym typeface="Arial"/>
            </a:endParaRPr>
          </a:p>
        </p:txBody>
      </p:sp>
      <p:sp>
        <p:nvSpPr>
          <p:cNvPr id="31" name="テキスト ボックス 30">
            <a:extLst>
              <a:ext uri="{FF2B5EF4-FFF2-40B4-BE49-F238E27FC236}">
                <a16:creationId xmlns:a16="http://schemas.microsoft.com/office/drawing/2014/main" id="{A56844F3-CFC3-2D81-60CD-4E1EFDB66F8C}"/>
              </a:ext>
            </a:extLst>
          </p:cNvPr>
          <p:cNvSpPr txBox="1"/>
          <p:nvPr/>
        </p:nvSpPr>
        <p:spPr>
          <a:xfrm>
            <a:off x="3159863" y="5241888"/>
            <a:ext cx="3213967" cy="666593"/>
          </a:xfrm>
          <a:prstGeom prst="rect">
            <a:avLst/>
          </a:prstGeom>
          <a:noFill/>
          <a:ln>
            <a:noFill/>
          </a:ln>
        </p:spPr>
        <p:txBody>
          <a:bodyPr wrap="square">
            <a:spAutoFit/>
          </a:bodyPr>
          <a:lstStyle/>
          <a:p>
            <a:pPr defTabSz="1219170">
              <a:buClr>
                <a:srgbClr val="000000"/>
              </a:buClr>
            </a:pPr>
            <a:r>
              <a:rPr kumimoji="0" lang="ja-JP" altLang="en-US" sz="933" b="1" kern="0">
                <a:solidFill>
                  <a:srgbClr val="000000"/>
                </a:solidFill>
                <a:latin typeface="游ゴシック" panose="020B0400000000000000" pitchFamily="50" charset="-128"/>
                <a:ea typeface="游ゴシック" panose="020B0400000000000000" pitchFamily="50" charset="-128"/>
                <a:cs typeface="Arial"/>
                <a:sym typeface="Arial"/>
              </a:rPr>
              <a:t>・クリックユーザーの閲読ジャンル</a:t>
            </a:r>
            <a:endParaRPr kumimoji="0" lang="en-US" altLang="ja-JP" sz="933" b="1" kern="0">
              <a:solidFill>
                <a:srgbClr val="000000"/>
              </a:solidFill>
              <a:latin typeface="游ゴシック" panose="020B0400000000000000" pitchFamily="50" charset="-128"/>
              <a:ea typeface="游ゴシック" panose="020B0400000000000000" pitchFamily="50" charset="-128"/>
              <a:cs typeface="Arial"/>
              <a:sym typeface="Arial"/>
            </a:endParaRPr>
          </a:p>
          <a:p>
            <a:pPr defTabSz="1219170">
              <a:buClr>
                <a:srgbClr val="000000"/>
              </a:buClr>
            </a:pPr>
            <a:r>
              <a:rPr kumimoji="0" lang="ja-JP" altLang="en-US" sz="933" b="1" kern="0">
                <a:solidFill>
                  <a:srgbClr val="000000"/>
                </a:solidFill>
                <a:latin typeface="游ゴシック" panose="020B0400000000000000" pitchFamily="50" charset="-128"/>
                <a:ea typeface="游ゴシック" panose="020B0400000000000000" pitchFamily="50" charset="-128"/>
                <a:cs typeface="Arial"/>
                <a:sym typeface="Arial"/>
              </a:rPr>
              <a:t>・クリックユーザーの閲読記事サマリ</a:t>
            </a:r>
          </a:p>
          <a:p>
            <a:pPr defTabSz="1219170">
              <a:buClr>
                <a:srgbClr val="000000"/>
              </a:buClr>
            </a:pPr>
            <a:r>
              <a:rPr kumimoji="0" lang="ja-JP" altLang="en-US" sz="933" b="1" kern="0">
                <a:solidFill>
                  <a:srgbClr val="000000"/>
                </a:solidFill>
                <a:latin typeface="游ゴシック" panose="020B0400000000000000" pitchFamily="50" charset="-128"/>
                <a:ea typeface="游ゴシック" panose="020B0400000000000000" pitchFamily="50" charset="-128"/>
                <a:cs typeface="Arial"/>
                <a:sym typeface="Arial"/>
              </a:rPr>
              <a:t>・上位５ジャンルの閲読記事詳細</a:t>
            </a:r>
            <a:endParaRPr kumimoji="0" lang="en-US" altLang="ja-JP" sz="933" b="1" kern="0">
              <a:solidFill>
                <a:srgbClr val="000000"/>
              </a:solidFill>
              <a:latin typeface="游ゴシック" panose="020B0400000000000000" pitchFamily="50" charset="-128"/>
              <a:ea typeface="游ゴシック" panose="020B0400000000000000" pitchFamily="50" charset="-128"/>
              <a:cs typeface="Arial"/>
              <a:sym typeface="Arial"/>
            </a:endParaRPr>
          </a:p>
          <a:p>
            <a:pPr defTabSz="1219170">
              <a:buClr>
                <a:srgbClr val="000000"/>
              </a:buClr>
            </a:pPr>
            <a:r>
              <a:rPr kumimoji="0" lang="ja-JP" altLang="en-US" sz="933" b="1" kern="0">
                <a:solidFill>
                  <a:srgbClr val="000000"/>
                </a:solidFill>
                <a:latin typeface="游ゴシック" panose="020B0400000000000000" pitchFamily="50" charset="-128"/>
                <a:ea typeface="游ゴシック" panose="020B0400000000000000" pitchFamily="50" charset="-128"/>
                <a:cs typeface="Arial"/>
                <a:sym typeface="Arial"/>
              </a:rPr>
              <a:t>・年齢性別の特徴</a:t>
            </a:r>
          </a:p>
        </p:txBody>
      </p:sp>
      <p:sp>
        <p:nvSpPr>
          <p:cNvPr id="4" name="Google Shape;442;p31">
            <a:extLst>
              <a:ext uri="{FF2B5EF4-FFF2-40B4-BE49-F238E27FC236}">
                <a16:creationId xmlns:a16="http://schemas.microsoft.com/office/drawing/2014/main" id="{E603ED61-C597-BFDE-3FF8-6D1FA14CBB15}"/>
              </a:ext>
            </a:extLst>
          </p:cNvPr>
          <p:cNvSpPr/>
          <p:nvPr/>
        </p:nvSpPr>
        <p:spPr>
          <a:xfrm>
            <a:off x="455187" y="2613032"/>
            <a:ext cx="2505819" cy="269643"/>
          </a:xfrm>
          <a:prstGeom prst="homePlate">
            <a:avLst>
              <a:gd name="adj" fmla="val 35474"/>
            </a:avLst>
          </a:prstGeom>
          <a:solidFill>
            <a:schemeClr val="bg1">
              <a:lumMod val="50000"/>
              <a:alpha val="60000"/>
            </a:schemeClr>
          </a:solidFill>
          <a:ln>
            <a:noFill/>
          </a:ln>
        </p:spPr>
        <p:txBody>
          <a:bodyPr spcFirstLastPara="1" wrap="square" lIns="0" tIns="0" rIns="0" bIns="0" anchor="ctr" anchorCtr="1">
            <a:noAutofit/>
          </a:bodyPr>
          <a:lstStyle/>
          <a:p>
            <a:pPr algn="ctr" defTabSz="1219170">
              <a:buClr>
                <a:srgbClr val="FFFFFF"/>
              </a:buClr>
              <a:buSzPts val="700"/>
            </a:pPr>
            <a:r>
              <a:rPr kumimoji="0" lang="ja-JP" altLang="en-US" sz="1600" b="1" kern="0">
                <a:solidFill>
                  <a:srgbClr val="FFFFFF"/>
                </a:solidFill>
                <a:latin typeface="游ゴシック" panose="020B0400000000000000" pitchFamily="50" charset="-128"/>
                <a:ea typeface="游ゴシック" panose="020B0400000000000000" pitchFamily="50" charset="-128"/>
                <a:cs typeface="Meiryo"/>
                <a:sym typeface="Meiryo"/>
              </a:rPr>
              <a:t>ディスプレイ広告配信</a:t>
            </a:r>
            <a:endParaRPr kumimoji="0" lang="en-US" altLang="ja-JP" sz="1600" b="1" kern="0">
              <a:solidFill>
                <a:srgbClr val="FFFFFF"/>
              </a:solidFill>
              <a:latin typeface="游ゴシック" panose="020B0400000000000000" pitchFamily="50" charset="-128"/>
              <a:ea typeface="游ゴシック" panose="020B0400000000000000" pitchFamily="50" charset="-128"/>
              <a:cs typeface="Meiryo"/>
              <a:sym typeface="Meiryo"/>
            </a:endParaRPr>
          </a:p>
        </p:txBody>
      </p:sp>
      <p:pic>
        <p:nvPicPr>
          <p:cNvPr id="5" name="図 4">
            <a:extLst>
              <a:ext uri="{FF2B5EF4-FFF2-40B4-BE49-F238E27FC236}">
                <a16:creationId xmlns:a16="http://schemas.microsoft.com/office/drawing/2014/main" id="{263CBACA-4C75-A94A-996D-7CF9CF3D0B58}"/>
              </a:ext>
            </a:extLst>
          </p:cNvPr>
          <p:cNvPicPr>
            <a:picLocks noChangeAspect="1"/>
          </p:cNvPicPr>
          <p:nvPr/>
        </p:nvPicPr>
        <p:blipFill rotWithShape="1">
          <a:blip r:embed="rId3"/>
          <a:srcRect b="53878"/>
          <a:stretch/>
        </p:blipFill>
        <p:spPr>
          <a:xfrm>
            <a:off x="483702" y="4540547"/>
            <a:ext cx="2267909" cy="1245651"/>
          </a:xfrm>
          <a:prstGeom prst="rect">
            <a:avLst/>
          </a:prstGeom>
        </p:spPr>
      </p:pic>
      <p:pic>
        <p:nvPicPr>
          <p:cNvPr id="6" name="図 5">
            <a:extLst>
              <a:ext uri="{FF2B5EF4-FFF2-40B4-BE49-F238E27FC236}">
                <a16:creationId xmlns:a16="http://schemas.microsoft.com/office/drawing/2014/main" id="{C26D1C3D-C328-119C-D020-8A23ABB62D23}"/>
              </a:ext>
            </a:extLst>
          </p:cNvPr>
          <p:cNvPicPr>
            <a:picLocks noChangeAspect="1"/>
          </p:cNvPicPr>
          <p:nvPr/>
        </p:nvPicPr>
        <p:blipFill>
          <a:blip r:embed="rId4"/>
          <a:stretch>
            <a:fillRect/>
          </a:stretch>
        </p:blipFill>
        <p:spPr>
          <a:xfrm>
            <a:off x="1050062" y="3051806"/>
            <a:ext cx="1197150" cy="1445061"/>
          </a:xfrm>
          <a:prstGeom prst="rect">
            <a:avLst/>
          </a:prstGeom>
        </p:spPr>
      </p:pic>
      <p:sp>
        <p:nvSpPr>
          <p:cNvPr id="7" name="Google Shape;670;p40">
            <a:extLst>
              <a:ext uri="{FF2B5EF4-FFF2-40B4-BE49-F238E27FC236}">
                <a16:creationId xmlns:a16="http://schemas.microsoft.com/office/drawing/2014/main" id="{C271BD1F-7BB1-6E36-9369-E242296E2C8B}"/>
              </a:ext>
            </a:extLst>
          </p:cNvPr>
          <p:cNvSpPr txBox="1"/>
          <p:nvPr/>
        </p:nvSpPr>
        <p:spPr>
          <a:xfrm>
            <a:off x="4396709" y="2973794"/>
            <a:ext cx="6366257" cy="553968"/>
          </a:xfrm>
          <a:prstGeom prst="rect">
            <a:avLst/>
          </a:prstGeom>
          <a:noFill/>
          <a:ln>
            <a:noFill/>
          </a:ln>
        </p:spPr>
        <p:txBody>
          <a:bodyPr spcFirstLastPara="1" wrap="square" lIns="91425" tIns="91425" rIns="91425" bIns="91425" anchor="t" anchorCtr="0">
            <a:spAutoFit/>
          </a:bodyPr>
          <a:lstStyle/>
          <a:p>
            <a:pPr algn="ctr" defTabSz="1219170">
              <a:buClr>
                <a:srgbClr val="000000"/>
              </a:buClr>
            </a:pPr>
            <a:r>
              <a:rPr kumimoji="0" lang="ja-JP" altLang="en-US" sz="1200" b="1" kern="0">
                <a:solidFill>
                  <a:srgbClr val="000000"/>
                </a:solidFill>
                <a:latin typeface="游ゴシック" panose="020B0400000000000000" pitchFamily="50" charset="-128"/>
                <a:ea typeface="游ゴシック" panose="020B0400000000000000" pitchFamily="50" charset="-128"/>
                <a:cs typeface="Zen Kaku Gothic New"/>
                <a:sym typeface="Zen Kaku Gothic New"/>
              </a:rPr>
              <a:t>クリックしたユーザーとしなかったユーザーを比較し、</a:t>
            </a:r>
            <a:endParaRPr kumimoji="0" lang="en-US" altLang="ja-JP" sz="1200" b="1" kern="0">
              <a:solidFill>
                <a:srgbClr val="000000"/>
              </a:solidFill>
              <a:latin typeface="游ゴシック" panose="020B0400000000000000" pitchFamily="50" charset="-128"/>
              <a:ea typeface="游ゴシック" panose="020B0400000000000000" pitchFamily="50" charset="-128"/>
              <a:cs typeface="Zen Kaku Gothic New"/>
              <a:sym typeface="Zen Kaku Gothic New"/>
            </a:endParaRPr>
          </a:p>
          <a:p>
            <a:pPr algn="ctr" defTabSz="1219170">
              <a:buClr>
                <a:srgbClr val="000000"/>
              </a:buClr>
            </a:pPr>
            <a:r>
              <a:rPr kumimoji="0" lang="ja-JP" altLang="en-US" sz="1200" b="1" kern="0">
                <a:solidFill>
                  <a:srgbClr val="000000"/>
                </a:solidFill>
                <a:latin typeface="游ゴシック" panose="020B0400000000000000" pitchFamily="50" charset="-128"/>
                <a:ea typeface="游ゴシック" panose="020B0400000000000000" pitchFamily="50" charset="-128"/>
                <a:cs typeface="Zen Kaku Gothic New"/>
                <a:sym typeface="Zen Kaku Gothic New"/>
              </a:rPr>
              <a:t>会員属性にくわえて過去半年間の記事閲読行動を分析します。</a:t>
            </a:r>
          </a:p>
        </p:txBody>
      </p:sp>
      <p:sp>
        <p:nvSpPr>
          <p:cNvPr id="8" name="Google Shape;442;p31">
            <a:extLst>
              <a:ext uri="{FF2B5EF4-FFF2-40B4-BE49-F238E27FC236}">
                <a16:creationId xmlns:a16="http://schemas.microsoft.com/office/drawing/2014/main" id="{8D81AE2A-1C1D-DBF8-1C3A-48729D85BF68}"/>
              </a:ext>
            </a:extLst>
          </p:cNvPr>
          <p:cNvSpPr/>
          <p:nvPr/>
        </p:nvSpPr>
        <p:spPr>
          <a:xfrm>
            <a:off x="3094893" y="2613032"/>
            <a:ext cx="8641922" cy="269643"/>
          </a:xfrm>
          <a:prstGeom prst="homePlate">
            <a:avLst>
              <a:gd name="adj" fmla="val 35474"/>
            </a:avLst>
          </a:prstGeom>
          <a:solidFill>
            <a:schemeClr val="bg1">
              <a:lumMod val="50000"/>
              <a:alpha val="60000"/>
            </a:schemeClr>
          </a:solidFill>
          <a:ln>
            <a:noFill/>
          </a:ln>
        </p:spPr>
        <p:txBody>
          <a:bodyPr spcFirstLastPara="1" wrap="square" lIns="0" tIns="0" rIns="0" bIns="0" anchor="ctr" anchorCtr="1">
            <a:noAutofit/>
          </a:bodyPr>
          <a:lstStyle/>
          <a:p>
            <a:pPr algn="ctr" defTabSz="1219170">
              <a:buClr>
                <a:srgbClr val="FFFFFF"/>
              </a:buClr>
              <a:buSzPts val="700"/>
            </a:pPr>
            <a:r>
              <a:rPr kumimoji="0" lang="ja-JP" altLang="en-US" sz="1600" b="1" kern="0">
                <a:solidFill>
                  <a:srgbClr val="FFFFFF"/>
                </a:solidFill>
                <a:latin typeface="游ゴシック" panose="020B0400000000000000" pitchFamily="50" charset="-128"/>
                <a:ea typeface="游ゴシック" panose="020B0400000000000000" pitchFamily="50" charset="-128"/>
                <a:cs typeface="Meiryo"/>
                <a:sym typeface="Meiryo"/>
              </a:rPr>
              <a:t>分析・レポート</a:t>
            </a:r>
          </a:p>
        </p:txBody>
      </p:sp>
      <p:sp>
        <p:nvSpPr>
          <p:cNvPr id="9" name="Google Shape;207;p2">
            <a:extLst>
              <a:ext uri="{FF2B5EF4-FFF2-40B4-BE49-F238E27FC236}">
                <a16:creationId xmlns:a16="http://schemas.microsoft.com/office/drawing/2014/main" id="{02C644E3-BAB9-867F-2389-C062C21324B8}"/>
              </a:ext>
            </a:extLst>
          </p:cNvPr>
          <p:cNvSpPr txBox="1"/>
          <p:nvPr/>
        </p:nvSpPr>
        <p:spPr>
          <a:xfrm>
            <a:off x="3154949" y="4310829"/>
            <a:ext cx="3103969" cy="785100"/>
          </a:xfrm>
          <a:prstGeom prst="rect">
            <a:avLst/>
          </a:prstGeom>
          <a:noFill/>
          <a:ln>
            <a:noFill/>
          </a:ln>
        </p:spPr>
        <p:txBody>
          <a:bodyPr spcFirstLastPara="1" wrap="square" lIns="91425" tIns="91425" rIns="91425" bIns="91425" anchor="t" anchorCtr="0">
            <a:noAutofit/>
          </a:bodyPr>
          <a:lstStyle/>
          <a:p>
            <a:pPr defTabSz="1219170">
              <a:buClr>
                <a:srgbClr val="000000"/>
              </a:buClr>
              <a:buSzPts val="1300"/>
            </a:pPr>
            <a:r>
              <a:rPr kumimoji="0" lang="ja-JP" altLang="en-US" sz="900" kern="0">
                <a:solidFill>
                  <a:srgbClr val="000000"/>
                </a:solidFill>
                <a:latin typeface="游ゴシック" panose="020B0400000000000000" pitchFamily="50" charset="-128"/>
                <a:ea typeface="游ゴシック" panose="020B0400000000000000" pitchFamily="50" charset="-128"/>
                <a:cs typeface="Meiryo"/>
                <a:sym typeface="Meiryo"/>
              </a:rPr>
              <a:t>配信終了後、レポートを提出。</a:t>
            </a:r>
            <a:endPar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endParaRPr>
          </a:p>
          <a:p>
            <a:pPr defTabSz="1219170">
              <a:buClr>
                <a:srgbClr val="000000"/>
              </a:buClr>
              <a:buSzPts val="1300"/>
            </a:pPr>
            <a:r>
              <a:rPr kumimoji="0" lang="ja-JP" altLang="en-US" sz="900" kern="0">
                <a:solidFill>
                  <a:srgbClr val="000000"/>
                </a:solidFill>
                <a:latin typeface="游ゴシック" panose="020B0400000000000000" pitchFamily="50" charset="-128"/>
                <a:ea typeface="游ゴシック" panose="020B0400000000000000" pitchFamily="50" charset="-128"/>
                <a:cs typeface="Meiryo"/>
                <a:sym typeface="Meiryo"/>
              </a:rPr>
              <a:t>クリックしたユーザーとしなかったユーザーを比較し、</a:t>
            </a:r>
            <a:endPar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endParaRPr>
          </a:p>
          <a:p>
            <a:pPr defTabSz="1219170">
              <a:buClr>
                <a:srgbClr val="000000"/>
              </a:buClr>
              <a:buSzPts val="1300"/>
            </a:pPr>
            <a:r>
              <a:rPr kumimoji="0" lang="ja-JP" altLang="en-US" sz="900" kern="0">
                <a:solidFill>
                  <a:srgbClr val="000000"/>
                </a:solidFill>
                <a:latin typeface="游ゴシック" panose="020B0400000000000000" pitchFamily="50" charset="-128"/>
                <a:ea typeface="游ゴシック" panose="020B0400000000000000" pitchFamily="50" charset="-128"/>
                <a:cs typeface="Meiryo"/>
                <a:sym typeface="Meiryo"/>
              </a:rPr>
              <a:t>会員属性にくわえて過去半年間の記事閲読行動を分析します。</a:t>
            </a:r>
            <a:endPar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endParaRPr>
          </a:p>
          <a:p>
            <a:pPr defTabSz="1219170">
              <a:buClr>
                <a:srgbClr val="000000"/>
              </a:buClr>
              <a:buSzPts val="1300"/>
            </a:pPr>
            <a:r>
              <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rPr>
              <a:t>※</a:t>
            </a:r>
            <a:r>
              <a:rPr kumimoji="0" lang="ja-JP" altLang="en-US" sz="900" kern="0">
                <a:solidFill>
                  <a:srgbClr val="000000"/>
                </a:solidFill>
                <a:latin typeface="游ゴシック" panose="020B0400000000000000" pitchFamily="50" charset="-128"/>
                <a:ea typeface="游ゴシック" panose="020B0400000000000000" pitchFamily="50" charset="-128"/>
                <a:cs typeface="Meiryo"/>
                <a:sym typeface="Meiryo"/>
              </a:rPr>
              <a:t>レポートイメージはサンプルです。実際の表示とは異なる場合がございます。</a:t>
            </a:r>
          </a:p>
        </p:txBody>
      </p:sp>
      <p:graphicFrame>
        <p:nvGraphicFramePr>
          <p:cNvPr id="10" name="表 29">
            <a:extLst>
              <a:ext uri="{FF2B5EF4-FFF2-40B4-BE49-F238E27FC236}">
                <a16:creationId xmlns:a16="http://schemas.microsoft.com/office/drawing/2014/main" id="{30222D9B-B4B5-4A4A-918E-C2965A762D19}"/>
              </a:ext>
            </a:extLst>
          </p:cNvPr>
          <p:cNvGraphicFramePr>
            <a:graphicFrameLocks noGrp="1"/>
          </p:cNvGraphicFramePr>
          <p:nvPr>
            <p:extLst>
              <p:ext uri="{D42A27DB-BD31-4B8C-83A1-F6EECF244321}">
                <p14:modId xmlns:p14="http://schemas.microsoft.com/office/powerpoint/2010/main" val="3174405318"/>
              </p:ext>
            </p:extLst>
          </p:nvPr>
        </p:nvGraphicFramePr>
        <p:xfrm>
          <a:off x="3243691" y="3592395"/>
          <a:ext cx="3103969" cy="750262"/>
        </p:xfrm>
        <a:graphic>
          <a:graphicData uri="http://schemas.openxmlformats.org/drawingml/2006/table">
            <a:tbl>
              <a:tblPr firstRow="1" bandRow="1"/>
              <a:tblGrid>
                <a:gridCol w="649715">
                  <a:extLst>
                    <a:ext uri="{9D8B030D-6E8A-4147-A177-3AD203B41FA5}">
                      <a16:colId xmlns:a16="http://schemas.microsoft.com/office/drawing/2014/main" val="4187835780"/>
                    </a:ext>
                  </a:extLst>
                </a:gridCol>
                <a:gridCol w="2454254">
                  <a:extLst>
                    <a:ext uri="{9D8B030D-6E8A-4147-A177-3AD203B41FA5}">
                      <a16:colId xmlns:a16="http://schemas.microsoft.com/office/drawing/2014/main" val="1820671097"/>
                    </a:ext>
                  </a:extLst>
                </a:gridCol>
              </a:tblGrid>
              <a:tr h="337773">
                <a:tc>
                  <a:txBody>
                    <a:bodyPr/>
                    <a:lstStyle/>
                    <a:p>
                      <a:pPr marL="0" marR="0" lvl="0" indent="0" algn="l" rtl="0">
                        <a:lnSpc>
                          <a:spcPct val="100000"/>
                        </a:lnSpc>
                        <a:spcBef>
                          <a:spcPts val="0"/>
                        </a:spcBef>
                        <a:spcAft>
                          <a:spcPts val="0"/>
                        </a:spcAft>
                        <a:buNone/>
                      </a:pPr>
                      <a:r>
                        <a:rPr lang="ja-JP"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rPr>
                        <a:t>レポート</a:t>
                      </a:r>
                      <a:endParaRPr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mpd="sng">
                      <a:noFill/>
                      <a:prstDash val="solid"/>
                    </a:lnL>
                    <a:lnR w="12700" cap="flat" cmpd="sng" algn="ctr">
                      <a:solidFill>
                        <a:schemeClr val="bg1"/>
                      </a:solidFill>
                      <a:prstDash val="solid"/>
                      <a:round/>
                      <a:headEnd type="none" w="med" len="med"/>
                      <a:tailEnd type="none" w="med" len="med"/>
                    </a:lnR>
                    <a:lnT w="12700" cmpd="sng">
                      <a:noFill/>
                      <a:prstDash val="soli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lvl="0" indent="0" algn="l" rtl="0">
                        <a:lnSpc>
                          <a:spcPct val="100000"/>
                        </a:lnSpc>
                        <a:spcBef>
                          <a:spcPts val="0"/>
                        </a:spcBef>
                        <a:spcAft>
                          <a:spcPts val="0"/>
                        </a:spcAft>
                        <a:buNone/>
                      </a:pPr>
                      <a:r>
                        <a:rPr lang="ja-JP" sz="1100" b="0" u="none" strike="noStrike" cap="none">
                          <a:latin typeface="游ゴシック" panose="020B0400000000000000" pitchFamily="50" charset="-128"/>
                          <a:ea typeface="游ゴシック" panose="020B0400000000000000" pitchFamily="50" charset="-128"/>
                          <a:cs typeface="Arial"/>
                          <a:sym typeface="Arial"/>
                        </a:rPr>
                        <a:t>定型フォーマットでご提出</a:t>
                      </a:r>
                      <a:endParaRPr sz="1100" b="0" u="none" strike="noStrike" cap="none">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ap="flat" cmpd="sng" algn="ctr">
                      <a:solidFill>
                        <a:schemeClr val="bg1"/>
                      </a:solidFill>
                      <a:prstDash val="solid"/>
                      <a:round/>
                      <a:headEnd type="none" w="med" len="med"/>
                      <a:tailEnd type="none" w="med" len="med"/>
                    </a:lnL>
                    <a:lnR w="12700" cmpd="sng">
                      <a:noFill/>
                      <a:prstDash val="solid"/>
                    </a:lnR>
                    <a:lnT w="12700" cmpd="sng">
                      <a:noFill/>
                      <a:prstDash val="soli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40026054"/>
                  </a:ext>
                </a:extLst>
              </a:tr>
              <a:tr h="412489">
                <a:tc>
                  <a:txBody>
                    <a:bodyPr/>
                    <a:lstStyle/>
                    <a:p>
                      <a:pPr marL="0" marR="0" lvl="0" indent="0" algn="l" rtl="0">
                        <a:lnSpc>
                          <a:spcPct val="100000"/>
                        </a:lnSpc>
                        <a:spcBef>
                          <a:spcPts val="0"/>
                        </a:spcBef>
                        <a:spcAft>
                          <a:spcPts val="0"/>
                        </a:spcAft>
                        <a:buNone/>
                      </a:pPr>
                      <a:r>
                        <a:rPr lang="ja-JP" altLang="en-US"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rPr>
                        <a:t>納品物</a:t>
                      </a:r>
                      <a:endParaRPr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mpd="sng">
                      <a:noFill/>
                      <a:prstDash val="soli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lvl="0" indent="0" algn="l" rtl="0">
                        <a:spcBef>
                          <a:spcPts val="0"/>
                        </a:spcBef>
                        <a:spcAft>
                          <a:spcPts val="0"/>
                        </a:spcAft>
                        <a:buSzPts val="1100"/>
                        <a:buNone/>
                      </a:pPr>
                      <a:r>
                        <a:rPr lang="ja-JP" altLang="en-US" sz="1100" b="0">
                          <a:latin typeface="游ゴシック" panose="020B0400000000000000" pitchFamily="50" charset="-128"/>
                          <a:ea typeface="游ゴシック" panose="020B0400000000000000" pitchFamily="50" charset="-128"/>
                        </a:rPr>
                        <a:t>集計表（</a:t>
                      </a:r>
                      <a:r>
                        <a:rPr lang="en-US" altLang="ja-JP" sz="1100" b="0">
                          <a:latin typeface="游ゴシック" panose="020B0400000000000000" pitchFamily="50" charset="-128"/>
                          <a:ea typeface="游ゴシック" panose="020B0400000000000000" pitchFamily="50" charset="-128"/>
                        </a:rPr>
                        <a:t>Excel</a:t>
                      </a:r>
                      <a:r>
                        <a:rPr lang="ja-JP" altLang="en-US" sz="1100" b="0">
                          <a:latin typeface="游ゴシック" panose="020B0400000000000000" pitchFamily="50" charset="-128"/>
                          <a:ea typeface="游ゴシック" panose="020B0400000000000000" pitchFamily="50" charset="-128"/>
                        </a:rPr>
                        <a:t>形式）</a:t>
                      </a:r>
                      <a:endParaRPr sz="1100" b="0">
                        <a:latin typeface="游ゴシック" panose="020B0400000000000000" pitchFamily="50" charset="-128"/>
                        <a:ea typeface="游ゴシック" panose="020B0400000000000000" pitchFamily="50" charset="-128"/>
                      </a:endParaRPr>
                    </a:p>
                  </a:txBody>
                  <a:tcPr marL="34851" marR="8700" marT="8700" marB="8700" anchor="ctr">
                    <a:lnL w="12700" cap="flat" cmpd="sng" algn="ctr">
                      <a:solidFill>
                        <a:schemeClr val="bg1"/>
                      </a:solidFill>
                      <a:prstDash val="solid"/>
                      <a:round/>
                      <a:headEnd type="none" w="med" len="med"/>
                      <a:tailEnd type="none" w="med" len="med"/>
                    </a:lnL>
                    <a:lnR w="12700" cmpd="sng">
                      <a:noFill/>
                      <a:prstDash val="soli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53259581"/>
                  </a:ext>
                </a:extLst>
              </a:tr>
            </a:tbl>
          </a:graphicData>
        </a:graphic>
      </p:graphicFrame>
      <p:pic>
        <p:nvPicPr>
          <p:cNvPr id="1026" name="Picture 2">
            <a:extLst>
              <a:ext uri="{FF2B5EF4-FFF2-40B4-BE49-F238E27FC236}">
                <a16:creationId xmlns:a16="http://schemas.microsoft.com/office/drawing/2014/main" id="{CEDDAE1E-E7A7-0B1E-2336-18DA2C021C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3830" y="5278865"/>
            <a:ext cx="2348754" cy="129057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0265B635-E365-8B97-AD8E-9324D28C8CD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3189"/>
          <a:stretch/>
        </p:blipFill>
        <p:spPr bwMode="auto">
          <a:xfrm>
            <a:off x="6803595" y="4044214"/>
            <a:ext cx="2082196" cy="108797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6" name="表 29">
            <a:extLst>
              <a:ext uri="{FF2B5EF4-FFF2-40B4-BE49-F238E27FC236}">
                <a16:creationId xmlns:a16="http://schemas.microsoft.com/office/drawing/2014/main" id="{2F0B49AC-ACEB-82A0-FF92-5C297E643ED1}"/>
              </a:ext>
            </a:extLst>
          </p:cNvPr>
          <p:cNvGraphicFramePr>
            <a:graphicFrameLocks noGrp="1"/>
          </p:cNvGraphicFramePr>
          <p:nvPr>
            <p:extLst>
              <p:ext uri="{D42A27DB-BD31-4B8C-83A1-F6EECF244321}">
                <p14:modId xmlns:p14="http://schemas.microsoft.com/office/powerpoint/2010/main" val="1230290034"/>
              </p:ext>
            </p:extLst>
          </p:nvPr>
        </p:nvGraphicFramePr>
        <p:xfrm>
          <a:off x="9059995" y="3602771"/>
          <a:ext cx="2806692" cy="1122300"/>
        </p:xfrm>
        <a:graphic>
          <a:graphicData uri="http://schemas.openxmlformats.org/drawingml/2006/table">
            <a:tbl>
              <a:tblPr firstRow="1" bandRow="1">
                <a:tableStyleId>{7E9639D4-E3E2-4D34-9284-5A2195B3D0D7}</a:tableStyleId>
              </a:tblPr>
              <a:tblGrid>
                <a:gridCol w="2806692">
                  <a:extLst>
                    <a:ext uri="{9D8B030D-6E8A-4147-A177-3AD203B41FA5}">
                      <a16:colId xmlns:a16="http://schemas.microsoft.com/office/drawing/2014/main" val="4187835780"/>
                    </a:ext>
                  </a:extLst>
                </a:gridCol>
              </a:tblGrid>
              <a:tr h="164149">
                <a:tc>
                  <a:txBody>
                    <a:bodyPr/>
                    <a:lstStyle/>
                    <a:p>
                      <a:pPr marL="0" marR="0" lvl="0" indent="0" algn="l" rtl="0">
                        <a:lnSpc>
                          <a:spcPct val="100000"/>
                        </a:lnSpc>
                        <a:spcBef>
                          <a:spcPts val="0"/>
                        </a:spcBef>
                        <a:spcAft>
                          <a:spcPts val="0"/>
                        </a:spcAft>
                        <a:buNone/>
                      </a:pPr>
                      <a:r>
                        <a:rPr lang="ja-JP" altLang="en-US"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rPr>
                        <a:t>クリックユーザーの閲読記事上位</a:t>
                      </a:r>
                      <a:endParaRPr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6A6A6"/>
                    </a:solidFill>
                  </a:tcPr>
                </a:tc>
                <a:extLst>
                  <a:ext uri="{0D108BD9-81ED-4DB2-BD59-A6C34878D82A}">
                    <a16:rowId xmlns:a16="http://schemas.microsoft.com/office/drawing/2014/main" val="1740026054"/>
                  </a:ext>
                </a:extLst>
              </a:tr>
              <a:tr h="200459">
                <a:tc>
                  <a:txBody>
                    <a:bodyPr/>
                    <a:lstStyle/>
                    <a:p>
                      <a:pPr rtl="0" fontAlgn="b"/>
                      <a:r>
                        <a:rPr lang="en-US" altLang="ja-JP" sz="900" dirty="0">
                          <a:effectLst/>
                        </a:rPr>
                        <a:t>【</a:t>
                      </a:r>
                      <a:r>
                        <a:rPr lang="ja-JP" altLang="en-US" sz="900">
                          <a:effectLst/>
                        </a:rPr>
                        <a:t>ランキング</a:t>
                      </a:r>
                      <a:r>
                        <a:rPr lang="en-US" altLang="ja-JP" sz="900" dirty="0">
                          <a:effectLst/>
                        </a:rPr>
                        <a:t>】</a:t>
                      </a:r>
                      <a:r>
                        <a:rPr lang="ja-JP" altLang="en-US" sz="900">
                          <a:effectLst/>
                        </a:rPr>
                        <a:t>国家公務員総合職・合格者数</a:t>
                      </a:r>
                      <a:r>
                        <a:rPr lang="en-US" altLang="ja-JP" sz="900" dirty="0">
                          <a:effectLst/>
                        </a:rPr>
                        <a:t>1</a:t>
                      </a:r>
                      <a:r>
                        <a:rPr lang="ja-JP" altLang="en-US" sz="900">
                          <a:effectLst/>
                        </a:rPr>
                        <a:t>位の大学は</a:t>
                      </a:r>
                      <a:r>
                        <a:rPr lang="en-US" altLang="ja-JP" sz="900" dirty="0">
                          <a:effectLst/>
                        </a:rPr>
                        <a:t>? </a:t>
                      </a:r>
                      <a:r>
                        <a:rPr lang="ja-JP" altLang="en-US" sz="900">
                          <a:effectLst/>
                        </a:rPr>
                        <a:t>私大や女性の割合も増加</a:t>
                      </a:r>
                    </a:p>
                  </a:txBody>
                  <a:tcPr marL="28575" marR="28575" marT="19050" marB="190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653259581"/>
                  </a:ext>
                </a:extLst>
              </a:tr>
              <a:tr h="200459">
                <a:tc>
                  <a:txBody>
                    <a:bodyPr/>
                    <a:lstStyle/>
                    <a:p>
                      <a:pPr rtl="0" fontAlgn="b"/>
                      <a:r>
                        <a:rPr lang="ja-JP" altLang="en-US" sz="900">
                          <a:effectLst/>
                        </a:rPr>
                        <a:t>ドジャース、大谷選手通訳の水原一平氏の解雇認める 違法賭博関与か</a:t>
                      </a:r>
                      <a:r>
                        <a:rPr lang="en-US" altLang="ja-JP" sz="900" dirty="0">
                          <a:effectLst/>
                        </a:rPr>
                        <a:t>:</a:t>
                      </a:r>
                      <a:r>
                        <a:rPr lang="ja-JP" altLang="en-US" sz="900">
                          <a:effectLst/>
                        </a:rPr>
                        <a:t>朝日新聞デジタル</a:t>
                      </a:r>
                    </a:p>
                  </a:txBody>
                  <a:tcPr marL="28575" marR="28575" marT="19050" marB="190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97280013"/>
                  </a:ext>
                </a:extLst>
              </a:tr>
              <a:tr h="200459">
                <a:tc>
                  <a:txBody>
                    <a:bodyPr/>
                    <a:lstStyle/>
                    <a:p>
                      <a:pPr rtl="0" fontAlgn="b"/>
                      <a:r>
                        <a:rPr lang="ja-JP" altLang="en-US" sz="900">
                          <a:effectLst/>
                        </a:rPr>
                        <a:t>「ラグジュアリー</a:t>
                      </a:r>
                      <a:r>
                        <a:rPr lang="en-US" altLang="ja-JP" sz="900" dirty="0">
                          <a:effectLst/>
                        </a:rPr>
                        <a:t>×</a:t>
                      </a:r>
                      <a:r>
                        <a:rPr lang="ja-JP" altLang="en-US" sz="900">
                          <a:effectLst/>
                        </a:rPr>
                        <a:t>サステナビリティ」が生み出す帝国ホテルの新しい価値</a:t>
                      </a:r>
                    </a:p>
                  </a:txBody>
                  <a:tcPr marL="28575" marR="28575" marT="19050" marB="1905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2188681967"/>
                  </a:ext>
                </a:extLst>
              </a:tr>
            </a:tbl>
          </a:graphicData>
        </a:graphic>
      </p:graphicFrame>
      <p:pic>
        <p:nvPicPr>
          <p:cNvPr id="1030" name="Picture 6">
            <a:extLst>
              <a:ext uri="{FF2B5EF4-FFF2-40B4-BE49-F238E27FC236}">
                <a16:creationId xmlns:a16="http://schemas.microsoft.com/office/drawing/2014/main" id="{F3C525CA-B014-F173-6EDE-6A5A6DBE7C6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69596" y="3538025"/>
            <a:ext cx="1275097" cy="1222169"/>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a:extLst>
              <a:ext uri="{FF2B5EF4-FFF2-40B4-BE49-F238E27FC236}">
                <a16:creationId xmlns:a16="http://schemas.microsoft.com/office/drawing/2014/main" id="{644DF6DC-BE07-ABB8-B8E1-E7B256CCE2FF}"/>
              </a:ext>
            </a:extLst>
          </p:cNvPr>
          <p:cNvSpPr txBox="1"/>
          <p:nvPr/>
        </p:nvSpPr>
        <p:spPr>
          <a:xfrm>
            <a:off x="455187" y="5913276"/>
            <a:ext cx="2676693" cy="646331"/>
          </a:xfrm>
          <a:prstGeom prst="rect">
            <a:avLst/>
          </a:prstGeom>
          <a:noFill/>
          <a:ln>
            <a:noFill/>
          </a:ln>
        </p:spPr>
        <p:txBody>
          <a:bodyPr wrap="square">
            <a:spAutoFit/>
          </a:bodyPr>
          <a:lstStyle/>
          <a:p>
            <a:r>
              <a:rPr lang="en-US" altLang="ja-JP" sz="900">
                <a:latin typeface="+mn-ea"/>
              </a:rPr>
              <a:t>※</a:t>
            </a:r>
            <a:r>
              <a:rPr lang="ja-JP" altLang="en-US" sz="900">
                <a:latin typeface="+mn-ea"/>
              </a:rPr>
              <a:t>クリック数が足りずレポート作成が難しい場合がございます。レポート可能な目安として</a:t>
            </a:r>
            <a:r>
              <a:rPr lang="en-US" altLang="ja-JP" sz="900">
                <a:latin typeface="+mn-ea"/>
              </a:rPr>
              <a:t>5,000</a:t>
            </a:r>
            <a:r>
              <a:rPr lang="ja-JP" altLang="en-US" sz="900">
                <a:latin typeface="+mn-ea"/>
              </a:rPr>
              <a:t>クリック以上を見込める掲載量をおすすめしております。</a:t>
            </a:r>
          </a:p>
        </p:txBody>
      </p:sp>
      <p:sp>
        <p:nvSpPr>
          <p:cNvPr id="11" name="Google Shape;207;p2">
            <a:extLst>
              <a:ext uri="{FF2B5EF4-FFF2-40B4-BE49-F238E27FC236}">
                <a16:creationId xmlns:a16="http://schemas.microsoft.com/office/drawing/2014/main" id="{72753DD9-F9B0-88D6-300F-927B3A0651D2}"/>
              </a:ext>
            </a:extLst>
          </p:cNvPr>
          <p:cNvSpPr txBox="1"/>
          <p:nvPr/>
        </p:nvSpPr>
        <p:spPr>
          <a:xfrm>
            <a:off x="3200870" y="5852871"/>
            <a:ext cx="3103969" cy="785100"/>
          </a:xfrm>
          <a:prstGeom prst="rect">
            <a:avLst/>
          </a:prstGeom>
          <a:noFill/>
          <a:ln>
            <a:noFill/>
          </a:ln>
        </p:spPr>
        <p:txBody>
          <a:bodyPr spcFirstLastPara="1" wrap="square" lIns="91425" tIns="91425" rIns="91425" bIns="91425" anchor="t" anchorCtr="0">
            <a:noAutofit/>
          </a:bodyPr>
          <a:lstStyle/>
          <a:p>
            <a:pPr defTabSz="1219170">
              <a:buClr>
                <a:srgbClr val="000000"/>
              </a:buClr>
              <a:buSzPts val="1300"/>
            </a:pPr>
            <a:r>
              <a:rPr lang="en-US" altLang="ja-JP" sz="900">
                <a:latin typeface="+mn-ea"/>
              </a:rPr>
              <a:t>※</a:t>
            </a:r>
            <a:r>
              <a:rPr lang="ja-JP" altLang="en-US" sz="900">
                <a:latin typeface="+mn-ea"/>
              </a:rPr>
              <a:t>クリエイティブ別</a:t>
            </a:r>
            <a:r>
              <a:rPr kumimoji="0" lang="ja-JP" altLang="en-US" sz="900" kern="0">
                <a:solidFill>
                  <a:srgbClr val="000000"/>
                </a:solidFill>
                <a:latin typeface="+mn-ea"/>
                <a:cs typeface="Meiryo"/>
                <a:sym typeface="Meiryo"/>
              </a:rPr>
              <a:t>など複数の集計軸を設けることはできません。</a:t>
            </a:r>
            <a:r>
              <a:rPr kumimoji="0" lang="en-US" altLang="ja-JP" sz="900" kern="0">
                <a:solidFill>
                  <a:srgbClr val="000000"/>
                </a:solidFill>
                <a:latin typeface="+mn-ea"/>
                <a:cs typeface="Meiryo"/>
                <a:sym typeface="Meiryo"/>
              </a:rPr>
              <a:t>CTR</a:t>
            </a:r>
            <a:r>
              <a:rPr kumimoji="0" lang="ja-JP" altLang="en-US" sz="900" kern="0">
                <a:solidFill>
                  <a:srgbClr val="000000"/>
                </a:solidFill>
                <a:latin typeface="+mn-ea"/>
                <a:cs typeface="Meiryo"/>
                <a:sym typeface="Meiryo"/>
              </a:rPr>
              <a:t>が最もよかったクリエイティブなど１つに絞ってのレポート作成は可能です。</a:t>
            </a:r>
            <a:endParaRPr kumimoji="0" lang="en-US" altLang="ja-JP" sz="900" kern="0">
              <a:solidFill>
                <a:srgbClr val="000000"/>
              </a:solidFill>
              <a:latin typeface="+mn-ea"/>
              <a:cs typeface="Meiryo"/>
              <a:sym typeface="Meiryo"/>
            </a:endParaRPr>
          </a:p>
          <a:p>
            <a:pPr defTabSz="1219170">
              <a:buClr>
                <a:srgbClr val="000000"/>
              </a:buClr>
              <a:buSzPts val="1300"/>
            </a:pPr>
            <a:r>
              <a:rPr kumimoji="0" lang="ja-JP" altLang="en-US" sz="900" kern="0">
                <a:solidFill>
                  <a:srgbClr val="000000"/>
                </a:solidFill>
                <a:latin typeface="+mn-ea"/>
                <a:cs typeface="Meiryo"/>
                <a:sym typeface="Meiryo"/>
              </a:rPr>
              <a:t>ご希望の場合は担当者までご相談ください。</a:t>
            </a:r>
            <a:endParaRPr lang="ja-JP" altLang="en-US" sz="900">
              <a:latin typeface="+mn-ea"/>
            </a:endParaRPr>
          </a:p>
          <a:p>
            <a:pPr defTabSz="1219170">
              <a:buClr>
                <a:srgbClr val="000000"/>
              </a:buClr>
              <a:buSzPts val="1300"/>
            </a:pPr>
            <a:endParaRPr kumimoji="0" lang="ja-JP" altLang="en-US" sz="900" kern="0">
              <a:solidFill>
                <a:srgbClr val="000000"/>
              </a:solidFill>
              <a:latin typeface="+mn-ea"/>
              <a:cs typeface="Meiryo"/>
              <a:sym typeface="Meiryo"/>
            </a:endParaRPr>
          </a:p>
        </p:txBody>
      </p:sp>
      <p:sp>
        <p:nvSpPr>
          <p:cNvPr id="15" name="スライド番号プレースホルダー 5">
            <a:extLst>
              <a:ext uri="{FF2B5EF4-FFF2-40B4-BE49-F238E27FC236}">
                <a16:creationId xmlns:a16="http://schemas.microsoft.com/office/drawing/2014/main" id="{CF5CF225-CA0A-0968-8ADE-D633F5470AA3}"/>
              </a:ext>
            </a:extLst>
          </p:cNvPr>
          <p:cNvSpPr>
            <a:spLocks noGrp="1"/>
          </p:cNvSpPr>
          <p:nvPr>
            <p:ph type="sldNum" sz="quarter" idx="4"/>
          </p:nvPr>
        </p:nvSpPr>
        <p:spPr>
          <a:xfrm>
            <a:off x="11444209" y="6552026"/>
            <a:ext cx="715767" cy="303088"/>
          </a:xfrm>
          <a:prstGeom prst="rect">
            <a:avLst/>
          </a:prstGeom>
        </p:spPr>
        <p:txBody>
          <a:bodyPr/>
          <a:lstStyle>
            <a:lvl1pPr algn="r">
              <a:defRPr sz="1200" b="1" i="0">
                <a:solidFill>
                  <a:schemeClr val="bg2">
                    <a:lumMod val="75000"/>
                  </a:schemeClr>
                </a:solidFill>
                <a:latin typeface="Yu Gothic" panose="020B0400000000000000" pitchFamily="34" charset="-128"/>
                <a:ea typeface="Yu Gothic" panose="020B0400000000000000" pitchFamily="34" charset="-128"/>
              </a:defRPr>
            </a:lvl1pPr>
          </a:lstStyle>
          <a:p>
            <a:fld id="{3200D908-C2D6-084A-9C6A-44EB3DC58219}" type="slidenum">
              <a:rPr lang="ja-JP" altLang="en-US" smtClean="0"/>
              <a:pPr/>
              <a:t>6</a:t>
            </a:fld>
            <a:endParaRPr lang="ja-JP" altLang="en-US"/>
          </a:p>
        </p:txBody>
      </p:sp>
      <p:sp>
        <p:nvSpPr>
          <p:cNvPr id="12" name="テキスト ボックス 20">
            <a:extLst>
              <a:ext uri="{FF2B5EF4-FFF2-40B4-BE49-F238E27FC236}">
                <a16:creationId xmlns:a16="http://schemas.microsoft.com/office/drawing/2014/main" id="{7EEC5F83-7E93-73E4-B9FA-5911D8E2ACB5}"/>
              </a:ext>
            </a:extLst>
          </p:cNvPr>
          <p:cNvSpPr txBox="1"/>
          <p:nvPr/>
        </p:nvSpPr>
        <p:spPr>
          <a:xfrm>
            <a:off x="10611890" y="6422907"/>
            <a:ext cx="2014401" cy="230832"/>
          </a:xfrm>
          <a:prstGeom prst="rect">
            <a:avLst/>
          </a:prstGeom>
          <a:noFill/>
          <a:ln>
            <a:noFill/>
          </a:ln>
        </p:spPr>
        <p:txBody>
          <a:bodyPr wrap="square">
            <a:spAutoFit/>
          </a:bodyPr>
          <a:lstStyle>
            <a:defPPr>
              <a:defRPr kern="0"/>
            </a:defPPr>
          </a:lstStyle>
          <a:p>
            <a:r>
              <a:rPr lang="en-US" altLang="ja-JP" sz="900">
                <a:latin typeface="游ゴシック" panose="020B0400000000000000" pitchFamily="50" charset="-128"/>
                <a:ea typeface="游ゴシック" panose="020B0400000000000000" pitchFamily="50" charset="-128"/>
              </a:rPr>
              <a:t>※</a:t>
            </a:r>
            <a:r>
              <a:rPr lang="ja-JP" altLang="en-US" sz="900">
                <a:latin typeface="游ゴシック" panose="020B0400000000000000" pitchFamily="50" charset="-128"/>
                <a:ea typeface="游ゴシック" panose="020B0400000000000000" pitchFamily="50" charset="-128"/>
              </a:rPr>
              <a:t>表示価格は税別です。</a:t>
            </a:r>
          </a:p>
        </p:txBody>
      </p:sp>
    </p:spTree>
    <p:extLst>
      <p:ext uri="{BB962C8B-B14F-4D97-AF65-F5344CB8AC3E}">
        <p14:creationId xmlns:p14="http://schemas.microsoft.com/office/powerpoint/2010/main" val="4164634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3" name="タイトル 2">
            <a:extLst>
              <a:ext uri="{FF2B5EF4-FFF2-40B4-BE49-F238E27FC236}">
                <a16:creationId xmlns:a16="http://schemas.microsoft.com/office/drawing/2014/main" id="{8AC033EE-1224-069A-FB9F-C96470024DDA}"/>
              </a:ext>
            </a:extLst>
          </p:cNvPr>
          <p:cNvSpPr>
            <a:spLocks noGrp="1"/>
          </p:cNvSpPr>
          <p:nvPr>
            <p:ph type="ctrTitle"/>
          </p:nvPr>
        </p:nvSpPr>
        <p:spPr>
          <a:xfrm>
            <a:off x="1237369" y="3091262"/>
            <a:ext cx="9310679" cy="1628223"/>
          </a:xfrm>
        </p:spPr>
        <p:txBody>
          <a:bodyPr/>
          <a:lstStyle/>
          <a:p>
            <a:r>
              <a:rPr lang="ja-JP" altLang="en-US"/>
              <a:t>リサーチ・アンケート</a:t>
            </a:r>
          </a:p>
        </p:txBody>
      </p:sp>
      <p:sp>
        <p:nvSpPr>
          <p:cNvPr id="6" name="テキスト プレースホルダー 1">
            <a:extLst>
              <a:ext uri="{FF2B5EF4-FFF2-40B4-BE49-F238E27FC236}">
                <a16:creationId xmlns:a16="http://schemas.microsoft.com/office/drawing/2014/main" id="{DF24B42C-A673-E724-BD8F-D3C3F561C893}"/>
              </a:ext>
            </a:extLst>
          </p:cNvPr>
          <p:cNvSpPr>
            <a:spLocks noGrp="1"/>
          </p:cNvSpPr>
          <p:nvPr>
            <p:ph type="body" sz="quarter" idx="10"/>
          </p:nvPr>
        </p:nvSpPr>
        <p:spPr>
          <a:xfrm>
            <a:off x="1333728" y="2636526"/>
            <a:ext cx="4762269" cy="403609"/>
          </a:xfrm>
        </p:spPr>
        <p:txBody>
          <a:bodyPr/>
          <a:lstStyle/>
          <a:p>
            <a:r>
              <a:rPr lang="en-US" altLang="ja-JP"/>
              <a:t>A-TANK </a:t>
            </a:r>
            <a:r>
              <a:rPr lang="ja-JP" altLang="en-US"/>
              <a:t>調査・分析メニュー</a:t>
            </a:r>
          </a:p>
        </p:txBody>
      </p:sp>
      <p:sp>
        <p:nvSpPr>
          <p:cNvPr id="5" name="スライド番号プレースホルダー 5">
            <a:extLst>
              <a:ext uri="{FF2B5EF4-FFF2-40B4-BE49-F238E27FC236}">
                <a16:creationId xmlns:a16="http://schemas.microsoft.com/office/drawing/2014/main" id="{0DCC550F-94FE-1E67-F90A-DCC6DAB0EEF0}"/>
              </a:ext>
            </a:extLst>
          </p:cNvPr>
          <p:cNvSpPr txBox="1">
            <a:spLocks/>
          </p:cNvSpPr>
          <p:nvPr/>
        </p:nvSpPr>
        <p:spPr>
          <a:xfrm>
            <a:off x="11444209" y="6552026"/>
            <a:ext cx="715767" cy="303088"/>
          </a:xfrm>
          <a:prstGeom prst="rect">
            <a:avLst/>
          </a:prstGeom>
        </p:spPr>
        <p:txBody>
          <a:bodyPr/>
          <a:lstStyle>
            <a:defPPr>
              <a:defRPr lang="ja-JP"/>
            </a:defPPr>
            <a:lvl1pPr marL="0" algn="r" defTabSz="914400" rtl="0" eaLnBrk="1" latinLnBrk="0" hangingPunct="1">
              <a:defRPr kumimoji="1" sz="1200" b="1" i="0" kern="1200">
                <a:solidFill>
                  <a:schemeClr val="bg2">
                    <a:lumMod val="75000"/>
                  </a:schemeClr>
                </a:solidFill>
                <a:latin typeface="Yu Gothic" panose="020B0400000000000000" pitchFamily="34" charset="-128"/>
                <a:ea typeface="Yu Gothic" panose="020B0400000000000000" pitchFamily="34"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3200D908-C2D6-084A-9C6A-44EB3DC58219}" type="slidenum">
              <a:rPr lang="ja-JP" altLang="en-US" smtClean="0"/>
              <a:pPr/>
              <a:t>7</a:t>
            </a:fld>
            <a:endParaRPr lang="ja-JP" altLang="en-US"/>
          </a:p>
        </p:txBody>
      </p:sp>
    </p:spTree>
    <p:extLst>
      <p:ext uri="{BB962C8B-B14F-4D97-AF65-F5344CB8AC3E}">
        <p14:creationId xmlns:p14="http://schemas.microsoft.com/office/powerpoint/2010/main" val="3024252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6"/>
          <p:cNvSpPr txBox="1">
            <a:spLocks noGrp="1"/>
          </p:cNvSpPr>
          <p:nvPr>
            <p:ph type="title"/>
          </p:nvPr>
        </p:nvSpPr>
        <p:spPr>
          <a:xfrm>
            <a:off x="533401" y="255643"/>
            <a:ext cx="9105900" cy="425395"/>
          </a:xfrm>
          <a:noFill/>
          <a:ln>
            <a:noFill/>
          </a:ln>
        </p:spPr>
        <p:txBody>
          <a:bodyPr spcFirstLastPara="1" wrap="square" lIns="0" tIns="0" rIns="0" bIns="0" anchor="ctr" anchorCtr="0">
            <a:spAutoFit/>
          </a:bodyPr>
          <a:lstStyle/>
          <a:p>
            <a:r>
              <a:rPr lang="ja-JP" altLang="en-US"/>
              <a:t>タイアップ広告記事下アンケート</a:t>
            </a:r>
          </a:p>
        </p:txBody>
      </p:sp>
      <p:sp>
        <p:nvSpPr>
          <p:cNvPr id="16" name="テキスト プレースホルダー 15">
            <a:extLst>
              <a:ext uri="{FF2B5EF4-FFF2-40B4-BE49-F238E27FC236}">
                <a16:creationId xmlns:a16="http://schemas.microsoft.com/office/drawing/2014/main" id="{3A897BA6-A081-F044-231F-7B7ACF55D9B0}"/>
              </a:ext>
            </a:extLst>
          </p:cNvPr>
          <p:cNvSpPr>
            <a:spLocks noGrp="1"/>
          </p:cNvSpPr>
          <p:nvPr>
            <p:ph type="body" sz="quarter" idx="19"/>
          </p:nvPr>
        </p:nvSpPr>
        <p:spPr>
          <a:xfrm>
            <a:off x="335361" y="944724"/>
            <a:ext cx="11521280" cy="528182"/>
          </a:xfrm>
        </p:spPr>
        <p:txBody>
          <a:bodyPr/>
          <a:lstStyle/>
          <a:p>
            <a:r>
              <a:rPr lang="ja-JP" altLang="en-US"/>
              <a:t>タイアップ広告の記事下で読者にアンケートを実施。認知度やコンテンツへの評価を調査できます。</a:t>
            </a:r>
          </a:p>
          <a:p>
            <a:endParaRPr lang="ja-JP" altLang="en-US"/>
          </a:p>
        </p:txBody>
      </p:sp>
      <p:sp>
        <p:nvSpPr>
          <p:cNvPr id="342" name="Google Shape;342;p26"/>
          <p:cNvSpPr txBox="1"/>
          <p:nvPr/>
        </p:nvSpPr>
        <p:spPr>
          <a:xfrm>
            <a:off x="4061666" y="1579135"/>
            <a:ext cx="7731716" cy="742855"/>
          </a:xfrm>
          <a:prstGeom prst="rect">
            <a:avLst/>
          </a:prstGeom>
          <a:solidFill>
            <a:schemeClr val="bg1">
              <a:lumMod val="95000"/>
            </a:schemeClr>
          </a:solidFill>
          <a:ln>
            <a:noFill/>
          </a:ln>
        </p:spPr>
        <p:txBody>
          <a:bodyPr spcFirstLastPara="1" wrap="square" lIns="121900" tIns="121900" rIns="121900" bIns="121900" anchor="t" anchorCtr="0">
            <a:spAutoFit/>
          </a:bodyPr>
          <a:lstStyle/>
          <a:p>
            <a:pPr defTabSz="914377">
              <a:lnSpc>
                <a:spcPct val="110000"/>
              </a:lnSpc>
              <a:buClr>
                <a:srgbClr val="000000"/>
              </a:buClr>
              <a:buSzPts val="1100"/>
            </a:pPr>
            <a:r>
              <a:rPr kumimoji="0" lang="ja-JP" altLang="en-US" sz="1467" b="1" kern="0">
                <a:solidFill>
                  <a:srgbClr val="000000"/>
                </a:solidFill>
                <a:latin typeface="游ゴシック" panose="020B0400000000000000" pitchFamily="50" charset="-128"/>
                <a:ea typeface="游ゴシック" panose="020B0400000000000000" pitchFamily="50" charset="-128"/>
                <a:cs typeface="Arial"/>
                <a:sym typeface="Arial"/>
              </a:rPr>
              <a:t>✓タイアップ広告の反応を可視化したい</a:t>
            </a:r>
            <a:endParaRPr kumimoji="0" lang="en-US" altLang="ja-JP" sz="1467" b="1" kern="0">
              <a:solidFill>
                <a:srgbClr val="000000"/>
              </a:solidFill>
              <a:latin typeface="游ゴシック" panose="020B0400000000000000" pitchFamily="50" charset="-128"/>
              <a:ea typeface="游ゴシック" panose="020B0400000000000000" pitchFamily="50" charset="-128"/>
              <a:cs typeface="Arial"/>
              <a:sym typeface="Arial"/>
            </a:endParaRPr>
          </a:p>
          <a:p>
            <a:pPr defTabSz="914377">
              <a:lnSpc>
                <a:spcPct val="110000"/>
              </a:lnSpc>
              <a:buClr>
                <a:srgbClr val="000000"/>
              </a:buClr>
              <a:buSzPts val="1100"/>
            </a:pPr>
            <a:r>
              <a:rPr kumimoji="0" lang="ja-JP" altLang="en-US" sz="1467" b="1" kern="0">
                <a:solidFill>
                  <a:srgbClr val="000000"/>
                </a:solidFill>
                <a:latin typeface="游ゴシック" panose="020B0400000000000000" pitchFamily="50" charset="-128"/>
                <a:ea typeface="游ゴシック" panose="020B0400000000000000" pitchFamily="50" charset="-128"/>
                <a:cs typeface="Arial"/>
                <a:sym typeface="Arial"/>
              </a:rPr>
              <a:t>✓コンテンツを読んだ感想を聞きたい</a:t>
            </a:r>
          </a:p>
        </p:txBody>
      </p:sp>
      <p:sp>
        <p:nvSpPr>
          <p:cNvPr id="23" name="Google Shape;1116;p56">
            <a:extLst>
              <a:ext uri="{FF2B5EF4-FFF2-40B4-BE49-F238E27FC236}">
                <a16:creationId xmlns:a16="http://schemas.microsoft.com/office/drawing/2014/main" id="{995B765C-8EF2-4575-A487-03EBF1334915}"/>
              </a:ext>
            </a:extLst>
          </p:cNvPr>
          <p:cNvSpPr txBox="1"/>
          <p:nvPr/>
        </p:nvSpPr>
        <p:spPr>
          <a:xfrm>
            <a:off x="412915" y="1595939"/>
            <a:ext cx="3493960" cy="696544"/>
          </a:xfrm>
          <a:prstGeom prst="rect">
            <a:avLst/>
          </a:prstGeom>
          <a:solidFill>
            <a:srgbClr val="FA186E"/>
          </a:solidFill>
          <a:ln>
            <a:noFill/>
          </a:ln>
        </p:spPr>
        <p:txBody>
          <a:bodyPr spcFirstLastPara="1" wrap="square" lIns="91433" tIns="36000" rIns="91433" bIns="0" anchor="ctr" anchorCtr="0">
            <a:noAutofit/>
          </a:bodyPr>
          <a:lstStyle/>
          <a:p>
            <a:pPr algn="ctr" defTabSz="914377">
              <a:buClr>
                <a:srgbClr val="000000"/>
              </a:buClr>
            </a:pPr>
            <a:r>
              <a:rPr kumimoji="0" lang="ja-JP" altLang="en-US" sz="1400" b="1" kern="0">
                <a:solidFill>
                  <a:srgbClr val="FFFFFF"/>
                </a:solidFill>
                <a:latin typeface="游ゴシック" panose="020B0400000000000000" pitchFamily="50" charset="-128"/>
                <a:ea typeface="游ゴシック" panose="020B0400000000000000" pitchFamily="50" charset="-128"/>
                <a:cs typeface="Arial"/>
                <a:sym typeface="Arial"/>
              </a:rPr>
              <a:t>実施料金</a:t>
            </a:r>
            <a:r>
              <a:rPr kumimoji="0" lang="ja-JP" altLang="en-US" sz="2000" b="1" kern="0">
                <a:solidFill>
                  <a:srgbClr val="FFFFFF"/>
                </a:solidFill>
                <a:latin typeface="游ゴシック" panose="020B0400000000000000" pitchFamily="50" charset="-128"/>
                <a:ea typeface="游ゴシック" panose="020B0400000000000000" pitchFamily="50" charset="-128"/>
                <a:cs typeface="Arial"/>
                <a:sym typeface="Arial"/>
              </a:rPr>
              <a:t>　</a:t>
            </a:r>
            <a:r>
              <a:rPr kumimoji="0" lang="en-US" altLang="ja-JP" sz="2000" b="1" kern="0">
                <a:solidFill>
                  <a:srgbClr val="FFFFFF"/>
                </a:solidFill>
                <a:latin typeface="游ゴシック" panose="020B0400000000000000" pitchFamily="50" charset="-128"/>
                <a:ea typeface="游ゴシック" panose="020B0400000000000000" pitchFamily="50" charset="-128"/>
                <a:cs typeface="Arial"/>
                <a:sym typeface="Arial"/>
              </a:rPr>
              <a:t>N</a:t>
            </a:r>
            <a:r>
              <a:rPr kumimoji="0" lang="en-US" altLang="ja-JP" sz="2800" b="1" kern="0">
                <a:solidFill>
                  <a:srgbClr val="FFFFFF"/>
                </a:solidFill>
                <a:latin typeface="游ゴシック" panose="020B0400000000000000" pitchFamily="50" charset="-128"/>
                <a:ea typeface="游ゴシック" panose="020B0400000000000000" pitchFamily="50" charset="-128"/>
                <a:cs typeface="Arial"/>
                <a:sym typeface="Arial"/>
              </a:rPr>
              <a:t>30</a:t>
            </a:r>
            <a:r>
              <a:rPr kumimoji="0" lang="ja-JP" altLang="en-US" sz="2000" b="1" kern="0">
                <a:solidFill>
                  <a:srgbClr val="FFFFFF"/>
                </a:solidFill>
                <a:latin typeface="游ゴシック" panose="020B0400000000000000" pitchFamily="50" charset="-128"/>
                <a:ea typeface="游ゴシック" panose="020B0400000000000000" pitchFamily="50" charset="-128"/>
                <a:cs typeface="Arial"/>
                <a:sym typeface="Arial"/>
              </a:rPr>
              <a:t>万円</a:t>
            </a:r>
            <a:endParaRPr kumimoji="0" b="1" kern="0">
              <a:solidFill>
                <a:srgbClr val="FFFFFF"/>
              </a:solidFill>
              <a:latin typeface="游ゴシック" panose="020B0400000000000000" pitchFamily="50" charset="-128"/>
              <a:ea typeface="游ゴシック" panose="020B0400000000000000" pitchFamily="50" charset="-128"/>
              <a:cs typeface="Arial"/>
              <a:sym typeface="Arial"/>
            </a:endParaRPr>
          </a:p>
        </p:txBody>
      </p:sp>
      <p:sp>
        <p:nvSpPr>
          <p:cNvPr id="26" name="Google Shape;442;p31">
            <a:extLst>
              <a:ext uri="{FF2B5EF4-FFF2-40B4-BE49-F238E27FC236}">
                <a16:creationId xmlns:a16="http://schemas.microsoft.com/office/drawing/2014/main" id="{7EFC1E1E-74B1-1E6D-5540-2BBE6FD2DCF3}"/>
              </a:ext>
            </a:extLst>
          </p:cNvPr>
          <p:cNvSpPr/>
          <p:nvPr/>
        </p:nvSpPr>
        <p:spPr>
          <a:xfrm>
            <a:off x="8841955" y="2621965"/>
            <a:ext cx="3010268" cy="269643"/>
          </a:xfrm>
          <a:prstGeom prst="homePlate">
            <a:avLst>
              <a:gd name="adj" fmla="val 35474"/>
            </a:avLst>
          </a:prstGeom>
          <a:solidFill>
            <a:schemeClr val="bg1">
              <a:lumMod val="50000"/>
              <a:alpha val="60000"/>
            </a:schemeClr>
          </a:solidFill>
          <a:ln>
            <a:noFill/>
          </a:ln>
        </p:spPr>
        <p:txBody>
          <a:bodyPr spcFirstLastPara="1" wrap="square" lIns="0" tIns="0" rIns="0" bIns="0" anchor="ctr" anchorCtr="1">
            <a:noAutofit/>
          </a:bodyPr>
          <a:lstStyle/>
          <a:p>
            <a:pPr algn="ctr" defTabSz="914377">
              <a:buClr>
                <a:srgbClr val="FFFFFF"/>
              </a:buClr>
              <a:buSzPts val="700"/>
            </a:pPr>
            <a:r>
              <a:rPr kumimoji="0" lang="ja-JP" altLang="en-US" sz="1600" b="1" kern="0">
                <a:solidFill>
                  <a:srgbClr val="FFFFFF"/>
                </a:solidFill>
                <a:latin typeface="游ゴシック" panose="020B0400000000000000" pitchFamily="50" charset="-128"/>
                <a:ea typeface="游ゴシック" panose="020B0400000000000000" pitchFamily="50" charset="-128"/>
                <a:cs typeface="Meiryo"/>
                <a:sym typeface="Meiryo"/>
              </a:rPr>
              <a:t>レポート</a:t>
            </a:r>
          </a:p>
        </p:txBody>
      </p:sp>
      <p:sp>
        <p:nvSpPr>
          <p:cNvPr id="27" name="Google Shape;442;p31">
            <a:extLst>
              <a:ext uri="{FF2B5EF4-FFF2-40B4-BE49-F238E27FC236}">
                <a16:creationId xmlns:a16="http://schemas.microsoft.com/office/drawing/2014/main" id="{345DF16A-41FE-15FF-422B-C86CF8AE0829}"/>
              </a:ext>
            </a:extLst>
          </p:cNvPr>
          <p:cNvSpPr/>
          <p:nvPr/>
        </p:nvSpPr>
        <p:spPr>
          <a:xfrm>
            <a:off x="455187" y="2613032"/>
            <a:ext cx="8120877" cy="269643"/>
          </a:xfrm>
          <a:prstGeom prst="homePlate">
            <a:avLst>
              <a:gd name="adj" fmla="val 35474"/>
            </a:avLst>
          </a:prstGeom>
          <a:solidFill>
            <a:schemeClr val="bg1">
              <a:lumMod val="50000"/>
              <a:alpha val="60000"/>
            </a:schemeClr>
          </a:solidFill>
          <a:ln>
            <a:noFill/>
          </a:ln>
        </p:spPr>
        <p:txBody>
          <a:bodyPr spcFirstLastPara="1" wrap="square" lIns="0" tIns="0" rIns="0" bIns="0" anchor="ctr" anchorCtr="1">
            <a:noAutofit/>
          </a:bodyPr>
          <a:lstStyle/>
          <a:p>
            <a:pPr algn="ctr" defTabSz="914377">
              <a:buClr>
                <a:srgbClr val="FFFFFF"/>
              </a:buClr>
              <a:buSzPts val="700"/>
            </a:pPr>
            <a:r>
              <a:rPr kumimoji="0" lang="ja-JP" altLang="en-US" sz="1600" b="1" kern="0">
                <a:solidFill>
                  <a:srgbClr val="FFFFFF"/>
                </a:solidFill>
                <a:latin typeface="游ゴシック" panose="020B0400000000000000" pitchFamily="50" charset="-128"/>
                <a:ea typeface="游ゴシック" panose="020B0400000000000000" pitchFamily="50" charset="-128"/>
                <a:cs typeface="Meiryo"/>
                <a:sym typeface="Meiryo"/>
              </a:rPr>
              <a:t>タイアップ広告掲載・アンケート収集</a:t>
            </a:r>
            <a:endParaRPr kumimoji="0" lang="en-US" altLang="ja-JP" sz="1600" b="1" kern="0">
              <a:solidFill>
                <a:srgbClr val="FFFFFF"/>
              </a:solidFill>
              <a:latin typeface="游ゴシック" panose="020B0400000000000000" pitchFamily="50" charset="-128"/>
              <a:ea typeface="游ゴシック" panose="020B0400000000000000" pitchFamily="50" charset="-128"/>
              <a:cs typeface="Meiryo"/>
              <a:sym typeface="Meiryo"/>
            </a:endParaRPr>
          </a:p>
        </p:txBody>
      </p:sp>
      <p:sp>
        <p:nvSpPr>
          <p:cNvPr id="365" name="Google Shape;670;p40">
            <a:extLst>
              <a:ext uri="{FF2B5EF4-FFF2-40B4-BE49-F238E27FC236}">
                <a16:creationId xmlns:a16="http://schemas.microsoft.com/office/drawing/2014/main" id="{7F48CB70-6A38-3D1E-D770-F88F8DB1732E}"/>
              </a:ext>
            </a:extLst>
          </p:cNvPr>
          <p:cNvSpPr txBox="1"/>
          <p:nvPr/>
        </p:nvSpPr>
        <p:spPr>
          <a:xfrm>
            <a:off x="8666631" y="2973794"/>
            <a:ext cx="3230543" cy="369302"/>
          </a:xfrm>
          <a:prstGeom prst="rect">
            <a:avLst/>
          </a:prstGeom>
          <a:noFill/>
          <a:ln>
            <a:noFill/>
          </a:ln>
        </p:spPr>
        <p:txBody>
          <a:bodyPr spcFirstLastPara="1" wrap="square" lIns="91425" tIns="91425" rIns="91425" bIns="91425" anchor="t" anchorCtr="0">
            <a:spAutoFit/>
          </a:bodyPr>
          <a:lstStyle/>
          <a:p>
            <a:pPr algn="ctr" defTabSz="914377">
              <a:buClr>
                <a:srgbClr val="000000"/>
              </a:buClr>
            </a:pPr>
            <a:r>
              <a:rPr kumimoji="0" lang="ja-JP" altLang="en-US" sz="1200" b="1" kern="0">
                <a:solidFill>
                  <a:srgbClr val="000000"/>
                </a:solidFill>
                <a:latin typeface="游ゴシック" panose="020B0400000000000000" pitchFamily="50" charset="-128"/>
                <a:ea typeface="游ゴシック" panose="020B0400000000000000" pitchFamily="50" charset="-128"/>
                <a:cs typeface="Zen Kaku Gothic New"/>
                <a:sym typeface="Zen Kaku Gothic New"/>
              </a:rPr>
              <a:t>回答を集計したレポートをご提出</a:t>
            </a:r>
            <a:endParaRPr kumimoji="0" sz="1200" b="1" kern="0">
              <a:solidFill>
                <a:srgbClr val="000000"/>
              </a:solidFill>
              <a:latin typeface="游ゴシック" panose="020B0400000000000000" pitchFamily="50" charset="-128"/>
              <a:ea typeface="游ゴシック" panose="020B0400000000000000" pitchFamily="50" charset="-128"/>
              <a:cs typeface="Zen Kaku Gothic New"/>
              <a:sym typeface="Zen Kaku Gothic New"/>
            </a:endParaRPr>
          </a:p>
        </p:txBody>
      </p:sp>
      <p:grpSp>
        <p:nvGrpSpPr>
          <p:cNvPr id="330" name="グループ化 329">
            <a:extLst>
              <a:ext uri="{FF2B5EF4-FFF2-40B4-BE49-F238E27FC236}">
                <a16:creationId xmlns:a16="http://schemas.microsoft.com/office/drawing/2014/main" id="{03FC4E17-F125-A8E2-27F3-5907228C43F9}"/>
              </a:ext>
            </a:extLst>
          </p:cNvPr>
          <p:cNvGrpSpPr/>
          <p:nvPr/>
        </p:nvGrpSpPr>
        <p:grpSpPr>
          <a:xfrm>
            <a:off x="936304" y="3101700"/>
            <a:ext cx="2864939" cy="3263455"/>
            <a:chOff x="480434" y="3055513"/>
            <a:chExt cx="2695423" cy="3070360"/>
          </a:xfrm>
        </p:grpSpPr>
        <p:pic>
          <p:nvPicPr>
            <p:cNvPr id="329" name="図 328" descr="グラフィカル ユーザー インターフェイス, アプリケーション&#10;&#10;自動的に生成された説明">
              <a:extLst>
                <a:ext uri="{FF2B5EF4-FFF2-40B4-BE49-F238E27FC236}">
                  <a16:creationId xmlns:a16="http://schemas.microsoft.com/office/drawing/2014/main" id="{1D263603-31EB-E603-B906-A72EE8A631A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5710" y="3177057"/>
              <a:ext cx="941875" cy="1801491"/>
            </a:xfrm>
            <a:prstGeom prst="rect">
              <a:avLst/>
            </a:prstGeom>
            <a:ln w="6350">
              <a:noFill/>
            </a:ln>
          </p:spPr>
        </p:pic>
        <p:pic>
          <p:nvPicPr>
            <p:cNvPr id="7" name="Google Shape;202;p2">
              <a:extLst>
                <a:ext uri="{FF2B5EF4-FFF2-40B4-BE49-F238E27FC236}">
                  <a16:creationId xmlns:a16="http://schemas.microsoft.com/office/drawing/2014/main" id="{63B2308A-C355-24A7-F4C2-D45011AD8395}"/>
                </a:ext>
              </a:extLst>
            </p:cNvPr>
            <p:cNvPicPr preferRelativeResize="0"/>
            <p:nvPr/>
          </p:nvPicPr>
          <p:blipFill rotWithShape="1">
            <a:blip r:embed="rId4">
              <a:alphaModFix/>
            </a:blip>
            <a:srcRect/>
            <a:stretch/>
          </p:blipFill>
          <p:spPr>
            <a:xfrm>
              <a:off x="1853014" y="5003954"/>
              <a:ext cx="945504" cy="996230"/>
            </a:xfrm>
            <a:prstGeom prst="rect">
              <a:avLst/>
            </a:prstGeom>
            <a:noFill/>
            <a:ln>
              <a:noFill/>
            </a:ln>
          </p:spPr>
        </p:pic>
        <p:sp>
          <p:nvSpPr>
            <p:cNvPr id="18" name="Google Shape;670;p40">
              <a:extLst>
                <a:ext uri="{FF2B5EF4-FFF2-40B4-BE49-F238E27FC236}">
                  <a16:creationId xmlns:a16="http://schemas.microsoft.com/office/drawing/2014/main" id="{CCC4E6DE-EAB6-9AD9-ABA7-A9D32C5FB545}"/>
                </a:ext>
              </a:extLst>
            </p:cNvPr>
            <p:cNvSpPr txBox="1"/>
            <p:nvPr/>
          </p:nvSpPr>
          <p:spPr>
            <a:xfrm>
              <a:off x="1675617" y="4217952"/>
              <a:ext cx="1500240" cy="432849"/>
            </a:xfrm>
            <a:prstGeom prst="rect">
              <a:avLst/>
            </a:prstGeom>
            <a:noFill/>
            <a:ln>
              <a:noFill/>
            </a:ln>
          </p:spPr>
          <p:txBody>
            <a:bodyPr spcFirstLastPara="1" wrap="square" lIns="91425" tIns="91425" rIns="91425" bIns="91425" anchor="t" anchorCtr="0">
              <a:spAutoFit/>
            </a:bodyPr>
            <a:lstStyle/>
            <a:p>
              <a:pPr defTabSz="914377">
                <a:buClr>
                  <a:srgbClr val="000000"/>
                </a:buClr>
              </a:pPr>
              <a:r>
                <a:rPr kumimoji="0" lang="ja-JP" altLang="en-US" sz="1000" b="1" kern="0">
                  <a:solidFill>
                    <a:srgbClr val="000000"/>
                  </a:solidFill>
                  <a:latin typeface="游ゴシック" panose="020B0400000000000000" pitchFamily="50" charset="-128"/>
                  <a:ea typeface="游ゴシック" panose="020B0400000000000000" pitchFamily="50" charset="-128"/>
                  <a:cs typeface="Zen Kaku Gothic New"/>
                  <a:sym typeface="Zen Kaku Gothic New"/>
                </a:rPr>
                <a:t>記事下部にアンケートを設置</a:t>
              </a:r>
              <a:endParaRPr kumimoji="0" sz="1000" b="1" kern="0">
                <a:solidFill>
                  <a:srgbClr val="000000"/>
                </a:solidFill>
                <a:latin typeface="游ゴシック" panose="020B0400000000000000" pitchFamily="50" charset="-128"/>
                <a:ea typeface="游ゴシック" panose="020B0400000000000000" pitchFamily="50" charset="-128"/>
                <a:cs typeface="Zen Kaku Gothic New"/>
                <a:sym typeface="Zen Kaku Gothic New"/>
              </a:endParaRPr>
            </a:p>
          </p:txBody>
        </p:sp>
        <p:sp>
          <p:nvSpPr>
            <p:cNvPr id="20" name="正方形/長方形 19">
              <a:extLst>
                <a:ext uri="{FF2B5EF4-FFF2-40B4-BE49-F238E27FC236}">
                  <a16:creationId xmlns:a16="http://schemas.microsoft.com/office/drawing/2014/main" id="{7D598F2E-8EC3-1828-B0D6-59938B6887BD}"/>
                </a:ext>
              </a:extLst>
            </p:cNvPr>
            <p:cNvSpPr/>
            <p:nvPr/>
          </p:nvSpPr>
          <p:spPr>
            <a:xfrm>
              <a:off x="521268" y="3055513"/>
              <a:ext cx="1008400" cy="1948084"/>
            </a:xfrm>
            <a:prstGeom prst="rect">
              <a:avLst/>
            </a:prstGeom>
            <a:noFill/>
            <a:ln w="63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a:buClr>
                  <a:srgbClr val="000000"/>
                </a:buClr>
              </a:pPr>
              <a:endParaRPr lang="ja-JP" altLang="en-US" sz="1400" kern="0">
                <a:solidFill>
                  <a:srgbClr val="FFFFFF"/>
                </a:solidFill>
                <a:latin typeface="Arial"/>
                <a:ea typeface="ＭＳ Ｐゴシック" panose="020B0600070205080204" pitchFamily="50" charset="-128"/>
                <a:sym typeface="Arial"/>
              </a:endParaRPr>
            </a:p>
          </p:txBody>
        </p:sp>
        <p:sp>
          <p:nvSpPr>
            <p:cNvPr id="22" name="正方形/長方形 21">
              <a:extLst>
                <a:ext uri="{FF2B5EF4-FFF2-40B4-BE49-F238E27FC236}">
                  <a16:creationId xmlns:a16="http://schemas.microsoft.com/office/drawing/2014/main" id="{A2B3627B-FE14-6D7B-05EA-A7B6ABFCEDFA}"/>
                </a:ext>
              </a:extLst>
            </p:cNvPr>
            <p:cNvSpPr/>
            <p:nvPr/>
          </p:nvSpPr>
          <p:spPr>
            <a:xfrm>
              <a:off x="1808610" y="4877873"/>
              <a:ext cx="1008400" cy="1248000"/>
            </a:xfrm>
            <a:prstGeom prst="rect">
              <a:avLst/>
            </a:prstGeom>
            <a:noFill/>
            <a:ln w="63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a:buClr>
                  <a:srgbClr val="000000"/>
                </a:buClr>
              </a:pPr>
              <a:endParaRPr lang="ja-JP" altLang="en-US" sz="1400" kern="0">
                <a:solidFill>
                  <a:srgbClr val="FFFFFF"/>
                </a:solidFill>
                <a:latin typeface="Arial"/>
                <a:ea typeface="ＭＳ Ｐゴシック" panose="020B0600070205080204" pitchFamily="50" charset="-128"/>
                <a:sym typeface="Arial"/>
              </a:endParaRPr>
            </a:p>
          </p:txBody>
        </p:sp>
        <p:sp>
          <p:nvSpPr>
            <p:cNvPr id="323" name="正方形/長方形 322">
              <a:extLst>
                <a:ext uri="{FF2B5EF4-FFF2-40B4-BE49-F238E27FC236}">
                  <a16:creationId xmlns:a16="http://schemas.microsoft.com/office/drawing/2014/main" id="{701D2559-92ED-90DA-6227-08D5A04D25CF}"/>
                </a:ext>
              </a:extLst>
            </p:cNvPr>
            <p:cNvSpPr/>
            <p:nvPr/>
          </p:nvSpPr>
          <p:spPr>
            <a:xfrm>
              <a:off x="480434" y="3835138"/>
              <a:ext cx="1090068" cy="1272516"/>
            </a:xfrm>
            <a:prstGeom prst="rect">
              <a:avLst/>
            </a:prstGeom>
            <a:gradFill>
              <a:gsLst>
                <a:gs pos="0">
                  <a:schemeClr val="accent1">
                    <a:lumMod val="5000"/>
                    <a:lumOff val="95000"/>
                  </a:schemeClr>
                </a:gs>
                <a:gs pos="0">
                  <a:schemeClr val="accent1">
                    <a:lumMod val="45000"/>
                    <a:lumOff val="55000"/>
                  </a:schemeClr>
                </a:gs>
                <a:gs pos="0">
                  <a:schemeClr val="bg1">
                    <a:alpha val="0"/>
                  </a:schemeClr>
                </a:gs>
                <a:gs pos="70000">
                  <a:schemeClr val="bg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a:buClr>
                  <a:srgbClr val="000000"/>
                </a:buClr>
              </a:pPr>
              <a:endParaRPr lang="ja-JP" altLang="en-US" sz="1400" kern="0">
                <a:solidFill>
                  <a:srgbClr val="FFFFFF"/>
                </a:solidFill>
                <a:latin typeface="Arial"/>
                <a:ea typeface="ＭＳ Ｐゴシック" panose="020B0600070205080204" pitchFamily="50" charset="-128"/>
                <a:sym typeface="Arial"/>
              </a:endParaRPr>
            </a:p>
          </p:txBody>
        </p:sp>
        <p:sp>
          <p:nvSpPr>
            <p:cNvPr id="324" name="正方形/長方形 323">
              <a:extLst>
                <a:ext uri="{FF2B5EF4-FFF2-40B4-BE49-F238E27FC236}">
                  <a16:creationId xmlns:a16="http://schemas.microsoft.com/office/drawing/2014/main" id="{185228CE-AAC0-F1E3-F7E4-C4B536856609}"/>
                </a:ext>
              </a:extLst>
            </p:cNvPr>
            <p:cNvSpPr/>
            <p:nvPr/>
          </p:nvSpPr>
          <p:spPr>
            <a:xfrm flipV="1">
              <a:off x="1808610" y="4877873"/>
              <a:ext cx="1008400" cy="384189"/>
            </a:xfrm>
            <a:prstGeom prst="rect">
              <a:avLst/>
            </a:prstGeom>
            <a:gradFill>
              <a:gsLst>
                <a:gs pos="0">
                  <a:schemeClr val="accent1">
                    <a:lumMod val="5000"/>
                    <a:lumOff val="95000"/>
                  </a:schemeClr>
                </a:gs>
                <a:gs pos="0">
                  <a:schemeClr val="accent1">
                    <a:lumMod val="45000"/>
                    <a:lumOff val="55000"/>
                  </a:schemeClr>
                </a:gs>
                <a:gs pos="0">
                  <a:schemeClr val="bg1">
                    <a:alpha val="0"/>
                  </a:schemeClr>
                </a:gs>
                <a:gs pos="70000">
                  <a:schemeClr val="bg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a:buClr>
                  <a:srgbClr val="000000"/>
                </a:buClr>
              </a:pPr>
              <a:endParaRPr lang="ja-JP" altLang="en-US" sz="1400" kern="0">
                <a:solidFill>
                  <a:srgbClr val="FFFFFF"/>
                </a:solidFill>
                <a:latin typeface="Arial"/>
                <a:ea typeface="ＭＳ Ｐゴシック" panose="020B0600070205080204" pitchFamily="50" charset="-128"/>
                <a:sym typeface="Arial"/>
              </a:endParaRPr>
            </a:p>
          </p:txBody>
        </p:sp>
        <p:cxnSp>
          <p:nvCxnSpPr>
            <p:cNvPr id="9" name="コネクタ: カギ線 8">
              <a:extLst>
                <a:ext uri="{FF2B5EF4-FFF2-40B4-BE49-F238E27FC236}">
                  <a16:creationId xmlns:a16="http://schemas.microsoft.com/office/drawing/2014/main" id="{B0708707-2214-D2A9-4A85-F098998C39EA}"/>
                </a:ext>
              </a:extLst>
            </p:cNvPr>
            <p:cNvCxnSpPr>
              <a:cxnSpLocks/>
              <a:stCxn id="323" idx="2"/>
              <a:endCxn id="7" idx="0"/>
            </p:cNvCxnSpPr>
            <p:nvPr/>
          </p:nvCxnSpPr>
          <p:spPr>
            <a:xfrm rot="5400000" flipH="1" flipV="1">
              <a:off x="1623767" y="4405655"/>
              <a:ext cx="103700" cy="1300298"/>
            </a:xfrm>
            <a:prstGeom prst="bentConnector5">
              <a:avLst>
                <a:gd name="adj1" fmla="val -220444"/>
                <a:gd name="adj2" fmla="val 52779"/>
                <a:gd name="adj3" fmla="val 320444"/>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45" name="Google Shape;206;p2">
            <a:extLst>
              <a:ext uri="{FF2B5EF4-FFF2-40B4-BE49-F238E27FC236}">
                <a16:creationId xmlns:a16="http://schemas.microsoft.com/office/drawing/2014/main" id="{3706AC3A-9CED-C932-D1E4-C621E17BC924}"/>
              </a:ext>
            </a:extLst>
          </p:cNvPr>
          <p:cNvSpPr txBox="1"/>
          <p:nvPr/>
        </p:nvSpPr>
        <p:spPr>
          <a:xfrm>
            <a:off x="5819184" y="3490475"/>
            <a:ext cx="2756879" cy="366211"/>
          </a:xfrm>
          <a:prstGeom prst="rect">
            <a:avLst/>
          </a:prstGeom>
          <a:noFill/>
          <a:ln>
            <a:noFill/>
          </a:ln>
        </p:spPr>
        <p:txBody>
          <a:bodyPr spcFirstLastPara="1" wrap="square" lIns="91425" tIns="91425" rIns="91425" bIns="91425" anchor="t" anchorCtr="0">
            <a:noAutofit/>
          </a:bodyPr>
          <a:lstStyle/>
          <a:p>
            <a:pPr defTabSz="914377">
              <a:buClr>
                <a:srgbClr val="000000"/>
              </a:buClr>
              <a:buSzPts val="1100"/>
            </a:pPr>
            <a:r>
              <a:rPr kumimoji="0" lang="ja-JP" altLang="en-US" sz="900" kern="0">
                <a:solidFill>
                  <a:srgbClr val="000000"/>
                </a:solidFill>
                <a:latin typeface="游ゴシック" panose="020B0400000000000000" pitchFamily="50" charset="-128"/>
                <a:ea typeface="游ゴシック" panose="020B0400000000000000" pitchFamily="50" charset="-128"/>
                <a:cs typeface="Meiryo"/>
                <a:sym typeface="Meiryo"/>
              </a:rPr>
              <a:t>設問</a:t>
            </a:r>
            <a:r>
              <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rPr>
              <a:t>FIX</a:t>
            </a:r>
            <a:r>
              <a:rPr kumimoji="0" lang="ja-JP" altLang="en-US" sz="900" kern="0">
                <a:solidFill>
                  <a:srgbClr val="000000"/>
                </a:solidFill>
                <a:latin typeface="游ゴシック" panose="020B0400000000000000" pitchFamily="50" charset="-128"/>
                <a:ea typeface="游ゴシック" panose="020B0400000000000000" pitchFamily="50" charset="-128"/>
                <a:cs typeface="Meiryo"/>
                <a:sym typeface="Meiryo"/>
              </a:rPr>
              <a:t>から配信開始まで</a:t>
            </a:r>
            <a:r>
              <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rPr>
              <a:t>10</a:t>
            </a:r>
            <a:r>
              <a:rPr kumimoji="0" lang="ja-JP" altLang="en-US" sz="900" kern="0">
                <a:solidFill>
                  <a:srgbClr val="000000"/>
                </a:solidFill>
                <a:latin typeface="游ゴシック" panose="020B0400000000000000" pitchFamily="50" charset="-128"/>
                <a:ea typeface="游ゴシック" panose="020B0400000000000000" pitchFamily="50" charset="-128"/>
                <a:cs typeface="Meiryo"/>
                <a:sym typeface="Meiryo"/>
              </a:rPr>
              <a:t>営業日</a:t>
            </a:r>
            <a:endPar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endParaRPr>
          </a:p>
        </p:txBody>
      </p:sp>
      <p:sp>
        <p:nvSpPr>
          <p:cNvPr id="347" name="テキスト ボックス 346">
            <a:extLst>
              <a:ext uri="{FF2B5EF4-FFF2-40B4-BE49-F238E27FC236}">
                <a16:creationId xmlns:a16="http://schemas.microsoft.com/office/drawing/2014/main" id="{707A96DB-4B87-EF13-EF8A-8B510E07C7DB}"/>
              </a:ext>
            </a:extLst>
          </p:cNvPr>
          <p:cNvSpPr txBox="1"/>
          <p:nvPr/>
        </p:nvSpPr>
        <p:spPr>
          <a:xfrm>
            <a:off x="5796919" y="3757964"/>
            <a:ext cx="2779144" cy="369332"/>
          </a:xfrm>
          <a:prstGeom prst="rect">
            <a:avLst/>
          </a:prstGeom>
          <a:noFill/>
        </p:spPr>
        <p:txBody>
          <a:bodyPr wrap="square">
            <a:spAutoFit/>
          </a:bodyPr>
          <a:lstStyle/>
          <a:p>
            <a:pPr defTabSz="1219170">
              <a:buClr>
                <a:srgbClr val="000000"/>
              </a:buClr>
            </a:pPr>
            <a:r>
              <a:rPr kumimoji="0" lang="ja-JP" altLang="ja-JP" sz="900" kern="0">
                <a:solidFill>
                  <a:srgbClr val="000000"/>
                </a:solidFill>
                <a:latin typeface="游ゴシック" panose="020B0400000000000000" pitchFamily="50" charset="-128"/>
                <a:ea typeface="游ゴシック" panose="020B0400000000000000" pitchFamily="50" charset="-128"/>
                <a:cs typeface="Meiryo"/>
                <a:sym typeface="Meiryo"/>
              </a:rPr>
              <a:t>アンケートデザインはテンプレート</a:t>
            </a:r>
            <a:r>
              <a:rPr kumimoji="0" lang="ja-JP" altLang="en-US" sz="900" kern="0">
                <a:solidFill>
                  <a:srgbClr val="000000"/>
                </a:solidFill>
                <a:latin typeface="游ゴシック" panose="020B0400000000000000" pitchFamily="50" charset="-128"/>
                <a:ea typeface="游ゴシック" panose="020B0400000000000000" pitchFamily="50" charset="-128"/>
                <a:cs typeface="Meiryo"/>
                <a:sym typeface="Meiryo"/>
              </a:rPr>
              <a:t>を利用</a:t>
            </a:r>
            <a:endPar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endParaRPr>
          </a:p>
          <a:p>
            <a:pPr defTabSz="1219170">
              <a:buClr>
                <a:srgbClr val="000000"/>
              </a:buClr>
            </a:pPr>
            <a:r>
              <a:rPr kumimoji="0" lang="ja-JP" altLang="en-US" sz="900" kern="0">
                <a:solidFill>
                  <a:srgbClr val="000000"/>
                </a:solidFill>
                <a:latin typeface="游ゴシック" panose="020B0400000000000000" pitchFamily="50" charset="-128"/>
                <a:ea typeface="游ゴシック" panose="020B0400000000000000" pitchFamily="50" charset="-128"/>
                <a:cs typeface="Arial"/>
                <a:sym typeface="Meiryo"/>
              </a:rPr>
              <a:t>原則は朝日新聞デジタル内に設置</a:t>
            </a:r>
            <a:endParaRPr kumimoji="0" lang="ja-JP" altLang="en-US" sz="900" kern="0">
              <a:solidFill>
                <a:srgbClr val="000000"/>
              </a:solidFill>
              <a:latin typeface="游ゴシック" panose="020B0400000000000000" pitchFamily="50" charset="-128"/>
              <a:ea typeface="游ゴシック" panose="020B0400000000000000" pitchFamily="50" charset="-128"/>
              <a:cs typeface="Arial"/>
              <a:sym typeface="Arial"/>
            </a:endParaRPr>
          </a:p>
        </p:txBody>
      </p:sp>
      <p:sp>
        <p:nvSpPr>
          <p:cNvPr id="355" name="Google Shape;670;p40">
            <a:extLst>
              <a:ext uri="{FF2B5EF4-FFF2-40B4-BE49-F238E27FC236}">
                <a16:creationId xmlns:a16="http://schemas.microsoft.com/office/drawing/2014/main" id="{D93967B6-74DB-C064-46AE-DAA7609DDB7C}"/>
              </a:ext>
            </a:extLst>
          </p:cNvPr>
          <p:cNvSpPr txBox="1"/>
          <p:nvPr/>
        </p:nvSpPr>
        <p:spPr>
          <a:xfrm>
            <a:off x="5819185" y="2973794"/>
            <a:ext cx="2916099" cy="553968"/>
          </a:xfrm>
          <a:prstGeom prst="rect">
            <a:avLst/>
          </a:prstGeom>
          <a:noFill/>
          <a:ln>
            <a:noFill/>
          </a:ln>
        </p:spPr>
        <p:txBody>
          <a:bodyPr spcFirstLastPara="1" wrap="square" lIns="91425" tIns="91425" rIns="91425" bIns="91425" anchor="t" anchorCtr="0">
            <a:spAutoFit/>
          </a:bodyPr>
          <a:lstStyle/>
          <a:p>
            <a:pPr defTabSz="914377">
              <a:buClr>
                <a:srgbClr val="000000"/>
              </a:buClr>
            </a:pPr>
            <a:r>
              <a:rPr kumimoji="0" lang="ja-JP" altLang="en-US" sz="1200" b="1" kern="0">
                <a:solidFill>
                  <a:srgbClr val="000000"/>
                </a:solidFill>
                <a:latin typeface="游ゴシック" panose="020B0400000000000000" pitchFamily="50" charset="-128"/>
                <a:ea typeface="游ゴシック" panose="020B0400000000000000" pitchFamily="50" charset="-128"/>
                <a:cs typeface="Zen Kaku Gothic New"/>
                <a:sym typeface="Zen Kaku Gothic New"/>
              </a:rPr>
              <a:t>タイアップ記事下で</a:t>
            </a:r>
            <a:endParaRPr kumimoji="0" lang="en-US" altLang="ja-JP" sz="1200" b="1" kern="0">
              <a:solidFill>
                <a:srgbClr val="000000"/>
              </a:solidFill>
              <a:latin typeface="游ゴシック" panose="020B0400000000000000" pitchFamily="50" charset="-128"/>
              <a:ea typeface="游ゴシック" panose="020B0400000000000000" pitchFamily="50" charset="-128"/>
              <a:cs typeface="Zen Kaku Gothic New"/>
              <a:sym typeface="Zen Kaku Gothic New"/>
            </a:endParaRPr>
          </a:p>
          <a:p>
            <a:pPr defTabSz="914377">
              <a:buClr>
                <a:srgbClr val="000000"/>
              </a:buClr>
            </a:pPr>
            <a:r>
              <a:rPr kumimoji="0" lang="ja-JP" altLang="en-US" sz="1200" b="1" kern="0">
                <a:solidFill>
                  <a:srgbClr val="000000"/>
                </a:solidFill>
                <a:latin typeface="游ゴシック" panose="020B0400000000000000" pitchFamily="50" charset="-128"/>
                <a:ea typeface="游ゴシック" panose="020B0400000000000000" pitchFamily="50" charset="-128"/>
                <a:cs typeface="Zen Kaku Gothic New"/>
                <a:sym typeface="Zen Kaku Gothic New"/>
              </a:rPr>
              <a:t>読者アンケートを実施</a:t>
            </a:r>
            <a:endParaRPr kumimoji="0" lang="en-US" altLang="ja-JP" sz="1200" b="1" kern="0">
              <a:solidFill>
                <a:srgbClr val="000000"/>
              </a:solidFill>
              <a:latin typeface="游ゴシック" panose="020B0400000000000000" pitchFamily="50" charset="-128"/>
              <a:ea typeface="游ゴシック" panose="020B0400000000000000" pitchFamily="50" charset="-128"/>
              <a:cs typeface="Zen Kaku Gothic New"/>
              <a:sym typeface="Zen Kaku Gothic New"/>
            </a:endParaRPr>
          </a:p>
        </p:txBody>
      </p:sp>
      <p:pic>
        <p:nvPicPr>
          <p:cNvPr id="359" name="図 358">
            <a:extLst>
              <a:ext uri="{FF2B5EF4-FFF2-40B4-BE49-F238E27FC236}">
                <a16:creationId xmlns:a16="http://schemas.microsoft.com/office/drawing/2014/main" id="{D5EEE6F0-6330-4A01-D0C2-0E741862E65A}"/>
              </a:ext>
            </a:extLst>
          </p:cNvPr>
          <p:cNvPicPr>
            <a:picLocks noChangeAspect="1"/>
          </p:cNvPicPr>
          <p:nvPr/>
        </p:nvPicPr>
        <p:blipFill rotWithShape="1">
          <a:blip r:embed="rId5"/>
          <a:srcRect t="11517" b="29293"/>
          <a:stretch/>
        </p:blipFill>
        <p:spPr>
          <a:xfrm>
            <a:off x="4002635" y="3096853"/>
            <a:ext cx="1671573" cy="2007227"/>
          </a:xfrm>
          <a:prstGeom prst="rect">
            <a:avLst/>
          </a:prstGeom>
        </p:spPr>
      </p:pic>
      <p:graphicFrame>
        <p:nvGraphicFramePr>
          <p:cNvPr id="24" name="表 29">
            <a:extLst>
              <a:ext uri="{FF2B5EF4-FFF2-40B4-BE49-F238E27FC236}">
                <a16:creationId xmlns:a16="http://schemas.microsoft.com/office/drawing/2014/main" id="{1F9EA8AF-A25A-FB3A-BE74-2326ED587051}"/>
              </a:ext>
            </a:extLst>
          </p:cNvPr>
          <p:cNvGraphicFramePr>
            <a:graphicFrameLocks noGrp="1"/>
          </p:cNvGraphicFramePr>
          <p:nvPr>
            <p:extLst>
              <p:ext uri="{D42A27DB-BD31-4B8C-83A1-F6EECF244321}">
                <p14:modId xmlns:p14="http://schemas.microsoft.com/office/powerpoint/2010/main" val="1288239432"/>
              </p:ext>
            </p:extLst>
          </p:nvPr>
        </p:nvGraphicFramePr>
        <p:xfrm>
          <a:off x="5866071" y="4288058"/>
          <a:ext cx="2709992" cy="1495895"/>
        </p:xfrm>
        <a:graphic>
          <a:graphicData uri="http://schemas.openxmlformats.org/drawingml/2006/table">
            <a:tbl>
              <a:tblPr firstRow="1" bandRow="1"/>
              <a:tblGrid>
                <a:gridCol w="625973">
                  <a:extLst>
                    <a:ext uri="{9D8B030D-6E8A-4147-A177-3AD203B41FA5}">
                      <a16:colId xmlns:a16="http://schemas.microsoft.com/office/drawing/2014/main" val="4187835780"/>
                    </a:ext>
                  </a:extLst>
                </a:gridCol>
                <a:gridCol w="2084019">
                  <a:extLst>
                    <a:ext uri="{9D8B030D-6E8A-4147-A177-3AD203B41FA5}">
                      <a16:colId xmlns:a16="http://schemas.microsoft.com/office/drawing/2014/main" val="1820671097"/>
                    </a:ext>
                  </a:extLst>
                </a:gridCol>
              </a:tblGrid>
              <a:tr h="667640">
                <a:tc>
                  <a:txBody>
                    <a:bodyPr/>
                    <a:lstStyle/>
                    <a:p>
                      <a:pPr marL="0" marR="0" lvl="0" indent="0" algn="l" rtl="0">
                        <a:lnSpc>
                          <a:spcPct val="100000"/>
                        </a:lnSpc>
                        <a:spcBef>
                          <a:spcPts val="0"/>
                        </a:spcBef>
                        <a:spcAft>
                          <a:spcPts val="0"/>
                        </a:spcAft>
                        <a:buNone/>
                      </a:pPr>
                      <a:r>
                        <a:rPr lang="ja-JP"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rPr>
                        <a:t>設問</a:t>
                      </a:r>
                      <a:endParaRPr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mpd="sng">
                      <a:noFill/>
                      <a:prstDash val="solid"/>
                    </a:lnL>
                    <a:lnR w="12700" cap="flat" cmpd="sng" algn="ctr">
                      <a:solidFill>
                        <a:schemeClr val="bg1"/>
                      </a:solidFill>
                      <a:prstDash val="solid"/>
                      <a:round/>
                      <a:headEnd type="none" w="med" len="med"/>
                      <a:tailEnd type="none" w="med" len="med"/>
                    </a:lnR>
                    <a:lnT w="12700" cmpd="sng">
                      <a:noFill/>
                      <a:prstDash val="soli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lvl="0" indent="0" algn="l" rtl="0">
                        <a:lnSpc>
                          <a:spcPct val="100000"/>
                        </a:lnSpc>
                        <a:spcBef>
                          <a:spcPts val="0"/>
                        </a:spcBef>
                        <a:spcAft>
                          <a:spcPts val="0"/>
                        </a:spcAft>
                        <a:buNone/>
                      </a:pPr>
                      <a:r>
                        <a:rPr lang="ja-JP" altLang="en-US" sz="1100" b="0" u="none" strike="noStrike" cap="none">
                          <a:latin typeface="游ゴシック" panose="020B0400000000000000" pitchFamily="50" charset="-128"/>
                          <a:ea typeface="+mn-ea"/>
                          <a:cs typeface="Arial"/>
                          <a:sym typeface="Arial"/>
                        </a:rPr>
                        <a:t>５問</a:t>
                      </a:r>
                      <a:endParaRPr lang="en-US" altLang="ja-JP" sz="1100" b="0" u="none" strike="noStrike" cap="none">
                        <a:latin typeface="游ゴシック" panose="020B0400000000000000" pitchFamily="50" charset="-128"/>
                        <a:ea typeface="+mn-ea"/>
                        <a:cs typeface="Arial"/>
                        <a:sym typeface="Arial"/>
                      </a:endParaRPr>
                    </a:p>
                    <a:p>
                      <a:pPr marL="0" marR="0" lvl="0" indent="0" algn="l" rtl="0">
                        <a:lnSpc>
                          <a:spcPct val="100000"/>
                        </a:lnSpc>
                        <a:spcBef>
                          <a:spcPts val="0"/>
                        </a:spcBef>
                        <a:spcAft>
                          <a:spcPts val="0"/>
                        </a:spcAft>
                        <a:buNone/>
                      </a:pPr>
                      <a:r>
                        <a:rPr lang="ja-JP" altLang="en-US" sz="800" b="0" u="none" strike="noStrike" cap="none">
                          <a:latin typeface="游ゴシック" panose="020B0400000000000000" pitchFamily="50" charset="-128"/>
                          <a:ea typeface="+mn-ea"/>
                          <a:cs typeface="Arial"/>
                          <a:sym typeface="Arial"/>
                        </a:rPr>
                        <a:t>①基本項目　　</a:t>
                      </a:r>
                      <a:r>
                        <a:rPr lang="en-US" altLang="ja-JP" sz="800" b="0" u="none" strike="noStrike" cap="none">
                          <a:latin typeface="游ゴシック" panose="020B0400000000000000" pitchFamily="50" charset="-128"/>
                          <a:ea typeface="+mn-ea"/>
                          <a:cs typeface="Arial"/>
                          <a:sym typeface="Arial"/>
                        </a:rPr>
                        <a:t>_</a:t>
                      </a:r>
                      <a:r>
                        <a:rPr lang="ja-JP" altLang="en-US" sz="800" b="0" u="none" strike="noStrike" cap="none">
                          <a:latin typeface="游ゴシック" panose="020B0400000000000000" pitchFamily="50" charset="-128"/>
                          <a:ea typeface="+mn-ea"/>
                          <a:cs typeface="Arial"/>
                          <a:sym typeface="Arial"/>
                        </a:rPr>
                        <a:t>性別</a:t>
                      </a:r>
                    </a:p>
                    <a:p>
                      <a:pPr marL="0" marR="0" lvl="0" indent="0" algn="l" rtl="0">
                        <a:lnSpc>
                          <a:spcPct val="100000"/>
                        </a:lnSpc>
                        <a:spcBef>
                          <a:spcPts val="0"/>
                        </a:spcBef>
                        <a:spcAft>
                          <a:spcPts val="0"/>
                        </a:spcAft>
                        <a:buNone/>
                      </a:pPr>
                      <a:r>
                        <a:rPr lang="ja-JP" altLang="en-US" sz="800" b="0" u="none" strike="noStrike" cap="none">
                          <a:latin typeface="游ゴシック" panose="020B0400000000000000" pitchFamily="50" charset="-128"/>
                          <a:ea typeface="+mn-ea"/>
                          <a:cs typeface="Arial"/>
                          <a:sym typeface="Arial"/>
                        </a:rPr>
                        <a:t>②基本項目　　</a:t>
                      </a:r>
                      <a:r>
                        <a:rPr lang="en-US" altLang="ja-JP" sz="800" b="0" u="none" strike="noStrike" cap="none">
                          <a:latin typeface="游ゴシック" panose="020B0400000000000000" pitchFamily="50" charset="-128"/>
                          <a:ea typeface="+mn-ea"/>
                          <a:cs typeface="Arial"/>
                          <a:sym typeface="Arial"/>
                        </a:rPr>
                        <a:t>_</a:t>
                      </a:r>
                      <a:r>
                        <a:rPr lang="ja-JP" altLang="en-US" sz="800" b="0" u="none" strike="noStrike" cap="none">
                          <a:latin typeface="游ゴシック" panose="020B0400000000000000" pitchFamily="50" charset="-128"/>
                          <a:ea typeface="+mn-ea"/>
                          <a:cs typeface="Arial"/>
                          <a:sym typeface="Arial"/>
                        </a:rPr>
                        <a:t>年代</a:t>
                      </a:r>
                    </a:p>
                    <a:p>
                      <a:pPr marL="0" marR="0" lvl="0" indent="0" algn="l" rtl="0">
                        <a:lnSpc>
                          <a:spcPct val="100000"/>
                        </a:lnSpc>
                        <a:spcBef>
                          <a:spcPts val="0"/>
                        </a:spcBef>
                        <a:spcAft>
                          <a:spcPts val="0"/>
                        </a:spcAft>
                        <a:buNone/>
                      </a:pPr>
                      <a:r>
                        <a:rPr lang="ja-JP" altLang="en-US" sz="800" b="0" u="none" strike="noStrike" cap="none">
                          <a:latin typeface="游ゴシック" panose="020B0400000000000000" pitchFamily="50" charset="-128"/>
                          <a:ea typeface="+mn-ea"/>
                          <a:cs typeface="Arial"/>
                          <a:sym typeface="Arial"/>
                        </a:rPr>
                        <a:t>③カスタム項目</a:t>
                      </a:r>
                      <a:r>
                        <a:rPr lang="en-US" altLang="ja-JP" sz="800" b="0" u="none" strike="noStrike" cap="none">
                          <a:latin typeface="游ゴシック" panose="020B0400000000000000" pitchFamily="50" charset="-128"/>
                          <a:ea typeface="+mn-ea"/>
                          <a:cs typeface="Arial"/>
                          <a:sym typeface="Arial"/>
                        </a:rPr>
                        <a:t>_</a:t>
                      </a:r>
                      <a:r>
                        <a:rPr lang="ja-JP" altLang="en-US" sz="800" b="0" u="none" strike="noStrike" cap="none">
                          <a:latin typeface="游ゴシック" panose="020B0400000000000000" pitchFamily="50" charset="-128"/>
                          <a:ea typeface="+mn-ea"/>
                          <a:cs typeface="Arial"/>
                          <a:sym typeface="Arial"/>
                        </a:rPr>
                        <a:t>１（例：ブランド認知）</a:t>
                      </a:r>
                    </a:p>
                    <a:p>
                      <a:pPr marL="0" marR="0" lvl="0" indent="0" algn="l" rtl="0">
                        <a:lnSpc>
                          <a:spcPct val="100000"/>
                        </a:lnSpc>
                        <a:spcBef>
                          <a:spcPts val="0"/>
                        </a:spcBef>
                        <a:spcAft>
                          <a:spcPts val="0"/>
                        </a:spcAft>
                        <a:buNone/>
                      </a:pPr>
                      <a:r>
                        <a:rPr lang="ja-JP" altLang="en-US" sz="800" b="0" u="none" strike="noStrike" cap="none">
                          <a:latin typeface="游ゴシック" panose="020B0400000000000000" pitchFamily="50" charset="-128"/>
                          <a:ea typeface="+mn-ea"/>
                          <a:cs typeface="Arial"/>
                          <a:sym typeface="Arial"/>
                        </a:rPr>
                        <a:t>④カスタム項目</a:t>
                      </a:r>
                      <a:r>
                        <a:rPr lang="en-US" altLang="ja-JP" sz="800" b="0" u="none" strike="noStrike" cap="none">
                          <a:latin typeface="游ゴシック" panose="020B0400000000000000" pitchFamily="50" charset="-128"/>
                          <a:ea typeface="+mn-ea"/>
                          <a:cs typeface="Arial"/>
                          <a:sym typeface="Arial"/>
                        </a:rPr>
                        <a:t>_</a:t>
                      </a:r>
                      <a:r>
                        <a:rPr lang="ja-JP" altLang="en-US" sz="800" b="0" u="none" strike="noStrike" cap="none">
                          <a:latin typeface="游ゴシック" panose="020B0400000000000000" pitchFamily="50" charset="-128"/>
                          <a:ea typeface="+mn-ea"/>
                          <a:cs typeface="Arial"/>
                          <a:sym typeface="Arial"/>
                        </a:rPr>
                        <a:t>２（例：記事感想）</a:t>
                      </a:r>
                    </a:p>
                    <a:p>
                      <a:pPr marL="0" marR="0" lvl="0" indent="0" algn="l" rtl="0">
                        <a:lnSpc>
                          <a:spcPct val="100000"/>
                        </a:lnSpc>
                        <a:spcBef>
                          <a:spcPts val="0"/>
                        </a:spcBef>
                        <a:spcAft>
                          <a:spcPts val="0"/>
                        </a:spcAft>
                        <a:buNone/>
                      </a:pPr>
                      <a:r>
                        <a:rPr lang="ja-JP" altLang="en-US" sz="800" b="0" u="none" strike="noStrike" cap="none">
                          <a:latin typeface="游ゴシック" panose="020B0400000000000000" pitchFamily="50" charset="-128"/>
                          <a:ea typeface="+mn-ea"/>
                          <a:cs typeface="Arial"/>
                          <a:sym typeface="Arial"/>
                        </a:rPr>
                        <a:t>⑤基本項目　　</a:t>
                      </a:r>
                      <a:r>
                        <a:rPr lang="en-US" altLang="ja-JP" sz="800" b="0" u="none" strike="noStrike" cap="none">
                          <a:latin typeface="游ゴシック" panose="020B0400000000000000" pitchFamily="50" charset="-128"/>
                          <a:ea typeface="+mn-ea"/>
                          <a:cs typeface="Arial"/>
                          <a:sym typeface="Arial"/>
                        </a:rPr>
                        <a:t>_</a:t>
                      </a:r>
                      <a:r>
                        <a:rPr lang="ja-JP" altLang="en-US" sz="800" b="0" u="none" strike="noStrike" cap="none">
                          <a:latin typeface="游ゴシック" panose="020B0400000000000000" pitchFamily="50" charset="-128"/>
                          <a:ea typeface="+mn-ea"/>
                          <a:cs typeface="Arial"/>
                          <a:sym typeface="Arial"/>
                        </a:rPr>
                        <a:t>自由回答</a:t>
                      </a:r>
                      <a:endParaRPr lang="ja-JP" altLang="en-US" sz="1100" b="0" u="none" strike="noStrike" cap="none">
                        <a:latin typeface="游ゴシック" panose="020B0400000000000000" pitchFamily="50" charset="-128"/>
                        <a:ea typeface="+mn-ea"/>
                        <a:cs typeface="Arial"/>
                        <a:sym typeface="Arial"/>
                      </a:endParaRPr>
                    </a:p>
                  </a:txBody>
                  <a:tcPr marL="34851" marR="8700" marT="8700" marB="8700" anchor="ctr">
                    <a:lnL w="12700" cap="flat" cmpd="sng" algn="ctr">
                      <a:solidFill>
                        <a:schemeClr val="bg1"/>
                      </a:solidFill>
                      <a:prstDash val="solid"/>
                      <a:round/>
                      <a:headEnd type="none" w="med" len="med"/>
                      <a:tailEnd type="none" w="med" len="med"/>
                    </a:lnL>
                    <a:lnR w="12700" cmpd="sng">
                      <a:noFill/>
                      <a:prstDash val="solid"/>
                    </a:lnR>
                    <a:lnT w="12700" cmpd="sng">
                      <a:noFill/>
                      <a:prstDash val="soli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40026054"/>
                  </a:ext>
                </a:extLst>
              </a:tr>
              <a:tr h="505080">
                <a:tc>
                  <a:txBody>
                    <a:bodyPr/>
                    <a:lstStyle/>
                    <a:p>
                      <a:pPr marL="0" marR="0" lvl="0" indent="0" algn="l" rtl="0">
                        <a:lnSpc>
                          <a:spcPct val="100000"/>
                        </a:lnSpc>
                        <a:spcBef>
                          <a:spcPts val="0"/>
                        </a:spcBef>
                        <a:spcAft>
                          <a:spcPts val="0"/>
                        </a:spcAft>
                        <a:buNone/>
                      </a:pPr>
                      <a:r>
                        <a:rPr lang="ja-JP"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rPr>
                        <a:t>回収数</a:t>
                      </a:r>
                      <a:endParaRPr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mpd="sng">
                      <a:noFill/>
                      <a:prstDash val="soli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lvl="0" indent="0" algn="l" rtl="0">
                        <a:spcBef>
                          <a:spcPts val="0"/>
                        </a:spcBef>
                        <a:spcAft>
                          <a:spcPts val="0"/>
                        </a:spcAft>
                        <a:buSzPts val="1100"/>
                        <a:buNone/>
                      </a:pPr>
                      <a:r>
                        <a:rPr lang="zh-TW" altLang="en-US" sz="1100" b="0">
                          <a:latin typeface="游ゴシック" panose="020B0400000000000000" pitchFamily="50" charset="-128"/>
                          <a:ea typeface="游ゴシック" panose="020B0400000000000000" pitchFamily="50" charset="-128"/>
                        </a:rPr>
                        <a:t>非保証　</a:t>
                      </a:r>
                      <a:r>
                        <a:rPr lang="en-US" altLang="zh-TW" sz="1100" b="0">
                          <a:latin typeface="游ゴシック" panose="020B0400000000000000" pitchFamily="50" charset="-128"/>
                          <a:ea typeface="游ゴシック" panose="020B0400000000000000" pitchFamily="50" charset="-128"/>
                        </a:rPr>
                        <a:t>※</a:t>
                      </a:r>
                      <a:r>
                        <a:rPr lang="zh-TW" altLang="en-US" sz="1100" b="0">
                          <a:latin typeface="游ゴシック" panose="020B0400000000000000" pitchFamily="50" charset="-128"/>
                          <a:ea typeface="游ゴシック" panose="020B0400000000000000" pitchFamily="50" charset="-128"/>
                        </a:rPr>
                        <a:t>想定</a:t>
                      </a:r>
                      <a:r>
                        <a:rPr lang="ja-JP" altLang="en-US" sz="1100" b="0">
                          <a:latin typeface="游ゴシック" panose="020B0400000000000000" pitchFamily="50" charset="-128"/>
                          <a:ea typeface="游ゴシック" panose="020B0400000000000000" pitchFamily="50" charset="-128"/>
                        </a:rPr>
                        <a:t>回答</a:t>
                      </a:r>
                      <a:r>
                        <a:rPr lang="zh-TW" altLang="en-US" sz="1100" b="0">
                          <a:latin typeface="游ゴシック" panose="020B0400000000000000" pitchFamily="50" charset="-128"/>
                          <a:ea typeface="游ゴシック" panose="020B0400000000000000" pitchFamily="50" charset="-128"/>
                        </a:rPr>
                        <a:t>率</a:t>
                      </a:r>
                      <a:r>
                        <a:rPr lang="en-US" altLang="zh-TW" sz="1100" b="0">
                          <a:latin typeface="游ゴシック" panose="020B0400000000000000" pitchFamily="50" charset="-128"/>
                          <a:ea typeface="游ゴシック" panose="020B0400000000000000" pitchFamily="50" charset="-128"/>
                        </a:rPr>
                        <a:t>0.3~0.5%</a:t>
                      </a:r>
                    </a:p>
                  </a:txBody>
                  <a:tcPr marL="34851" marR="8700" marT="8700" marB="8700" anchor="ctr">
                    <a:lnL w="12700" cap="flat" cmpd="sng" algn="ctr">
                      <a:solidFill>
                        <a:schemeClr val="bg1"/>
                      </a:solidFill>
                      <a:prstDash val="solid"/>
                      <a:round/>
                      <a:headEnd type="none" w="med" len="med"/>
                      <a:tailEnd type="none" w="med" len="med"/>
                    </a:lnL>
                    <a:lnR w="12700" cmpd="sng">
                      <a:noFill/>
                      <a:prstDash val="soli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53259581"/>
                  </a:ext>
                </a:extLst>
              </a:tr>
              <a:tr h="196175">
                <a:tc>
                  <a:txBody>
                    <a:bodyPr/>
                    <a:lstStyle/>
                    <a:p>
                      <a:pPr marL="0" marR="0" lvl="0" indent="0" algn="l" rtl="0">
                        <a:lnSpc>
                          <a:spcPct val="100000"/>
                        </a:lnSpc>
                        <a:spcBef>
                          <a:spcPts val="0"/>
                        </a:spcBef>
                        <a:spcAft>
                          <a:spcPts val="0"/>
                        </a:spcAft>
                        <a:buNone/>
                      </a:pPr>
                      <a:r>
                        <a:rPr lang="ja-JP" altLang="en-US"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rPr>
                        <a:t>レポート</a:t>
                      </a:r>
                      <a:endParaRPr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mpd="sng">
                      <a:noFill/>
                      <a:prstDash val="soli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lumMod val="65000"/>
                      </a:schemeClr>
                    </a:solidFill>
                  </a:tcPr>
                </a:tc>
                <a:tc>
                  <a:txBody>
                    <a:bodyPr/>
                    <a:lstStyle/>
                    <a:p>
                      <a:pPr marL="0" marR="0" lvl="0" indent="0" algn="l" rtl="0">
                        <a:lnSpc>
                          <a:spcPct val="100000"/>
                        </a:lnSpc>
                        <a:spcBef>
                          <a:spcPts val="0"/>
                        </a:spcBef>
                        <a:spcAft>
                          <a:spcPts val="0"/>
                        </a:spcAft>
                        <a:buNone/>
                      </a:pPr>
                      <a:r>
                        <a:rPr lang="ja-JP" sz="1100" b="0" u="none" strike="noStrike" cap="none">
                          <a:latin typeface="游ゴシック" panose="020B0400000000000000" pitchFamily="50" charset="-128"/>
                          <a:ea typeface="游ゴシック" panose="020B0400000000000000" pitchFamily="50" charset="-128"/>
                          <a:cs typeface="Arial"/>
                          <a:sym typeface="Arial"/>
                        </a:rPr>
                        <a:t>定型フォーマットでご提出</a:t>
                      </a:r>
                      <a:endParaRPr sz="1100" b="0" u="none" strike="noStrike" cap="none">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ap="flat" cmpd="sng" algn="ctr">
                      <a:solidFill>
                        <a:schemeClr val="bg1"/>
                      </a:solidFill>
                      <a:prstDash val="solid"/>
                      <a:round/>
                      <a:headEnd type="none" w="med" len="med"/>
                      <a:tailEnd type="none" w="med" len="med"/>
                    </a:lnL>
                    <a:lnR w="12700" cmpd="sng">
                      <a:noFill/>
                      <a:prstDash val="solid"/>
                    </a:lnR>
                    <a:lnT w="12700" cap="flat" cmpd="sng" algn="ctr">
                      <a:solidFill>
                        <a:schemeClr val="bg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36370271"/>
                  </a:ext>
                </a:extLst>
              </a:tr>
            </a:tbl>
          </a:graphicData>
        </a:graphic>
      </p:graphicFrame>
      <p:sp>
        <p:nvSpPr>
          <p:cNvPr id="25" name="Google Shape;207;p2">
            <a:extLst>
              <a:ext uri="{FF2B5EF4-FFF2-40B4-BE49-F238E27FC236}">
                <a16:creationId xmlns:a16="http://schemas.microsoft.com/office/drawing/2014/main" id="{9950B977-BDB6-2B8E-74DC-762D743739F0}"/>
              </a:ext>
            </a:extLst>
          </p:cNvPr>
          <p:cNvSpPr txBox="1"/>
          <p:nvPr/>
        </p:nvSpPr>
        <p:spPr>
          <a:xfrm>
            <a:off x="8855688" y="5788463"/>
            <a:ext cx="3230544" cy="574939"/>
          </a:xfrm>
          <a:prstGeom prst="rect">
            <a:avLst/>
          </a:prstGeom>
          <a:noFill/>
          <a:ln>
            <a:noFill/>
          </a:ln>
        </p:spPr>
        <p:txBody>
          <a:bodyPr spcFirstLastPara="1" wrap="square" lIns="91425" tIns="91425" rIns="91425" bIns="91425" anchor="t" anchorCtr="0">
            <a:noAutofit/>
          </a:bodyPr>
          <a:lstStyle/>
          <a:p>
            <a:pPr defTabSz="1219170">
              <a:buClr>
                <a:srgbClr val="000000"/>
              </a:buClr>
              <a:buSzPts val="1300"/>
            </a:pPr>
            <a:r>
              <a:rPr kumimoji="0" lang="ja-JP" altLang="en-US" sz="900" kern="0">
                <a:solidFill>
                  <a:srgbClr val="000000"/>
                </a:solidFill>
                <a:latin typeface="游ゴシック" panose="020B0400000000000000" pitchFamily="50" charset="-128"/>
                <a:ea typeface="游ゴシック" panose="020B0400000000000000" pitchFamily="50" charset="-128"/>
                <a:cs typeface="Meiryo"/>
                <a:sym typeface="Meiryo"/>
              </a:rPr>
              <a:t>各設問ごとの回答数・回答割合をレポートします。</a:t>
            </a:r>
            <a:endPar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endParaRPr>
          </a:p>
          <a:p>
            <a:pPr defTabSz="1219170">
              <a:buClr>
                <a:srgbClr val="000000"/>
              </a:buClr>
              <a:buSzPts val="1300"/>
            </a:pPr>
            <a:r>
              <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rPr>
              <a:t>※</a:t>
            </a:r>
            <a:r>
              <a:rPr kumimoji="0" lang="ja-JP" altLang="en-US" sz="900" kern="0">
                <a:solidFill>
                  <a:srgbClr val="000000"/>
                </a:solidFill>
                <a:latin typeface="游ゴシック" panose="020B0400000000000000" pitchFamily="50" charset="-128"/>
                <a:ea typeface="游ゴシック" panose="020B0400000000000000" pitchFamily="50" charset="-128"/>
                <a:cs typeface="Meiryo"/>
                <a:sym typeface="Meiryo"/>
              </a:rPr>
              <a:t>上記レポートはサンプルです。実際の表示とは異なる場合がございます。</a:t>
            </a:r>
            <a:endParaRPr kumimoji="0" sz="900" kern="0">
              <a:solidFill>
                <a:srgbClr val="000000"/>
              </a:solidFill>
              <a:latin typeface="游ゴシック" panose="020B0400000000000000" pitchFamily="50" charset="-128"/>
              <a:ea typeface="游ゴシック" panose="020B0400000000000000" pitchFamily="50" charset="-128"/>
              <a:cs typeface="Meiryo"/>
              <a:sym typeface="Meiryo"/>
            </a:endParaRPr>
          </a:p>
        </p:txBody>
      </p:sp>
      <p:graphicFrame>
        <p:nvGraphicFramePr>
          <p:cNvPr id="28" name="表 29">
            <a:extLst>
              <a:ext uri="{FF2B5EF4-FFF2-40B4-BE49-F238E27FC236}">
                <a16:creationId xmlns:a16="http://schemas.microsoft.com/office/drawing/2014/main" id="{9394DEEA-D7F7-5059-7606-56B62C44FF9C}"/>
              </a:ext>
            </a:extLst>
          </p:cNvPr>
          <p:cNvGraphicFramePr>
            <a:graphicFrameLocks noGrp="1"/>
          </p:cNvGraphicFramePr>
          <p:nvPr>
            <p:extLst>
              <p:ext uri="{D42A27DB-BD31-4B8C-83A1-F6EECF244321}">
                <p14:modId xmlns:p14="http://schemas.microsoft.com/office/powerpoint/2010/main" val="1712115048"/>
              </p:ext>
            </p:extLst>
          </p:nvPr>
        </p:nvGraphicFramePr>
        <p:xfrm>
          <a:off x="8931413" y="5040328"/>
          <a:ext cx="2861969" cy="750262"/>
        </p:xfrm>
        <a:graphic>
          <a:graphicData uri="http://schemas.openxmlformats.org/drawingml/2006/table">
            <a:tbl>
              <a:tblPr firstRow="1" bandRow="1"/>
              <a:tblGrid>
                <a:gridCol w="674966">
                  <a:extLst>
                    <a:ext uri="{9D8B030D-6E8A-4147-A177-3AD203B41FA5}">
                      <a16:colId xmlns:a16="http://schemas.microsoft.com/office/drawing/2014/main" val="4187835780"/>
                    </a:ext>
                  </a:extLst>
                </a:gridCol>
                <a:gridCol w="2187003">
                  <a:extLst>
                    <a:ext uri="{9D8B030D-6E8A-4147-A177-3AD203B41FA5}">
                      <a16:colId xmlns:a16="http://schemas.microsoft.com/office/drawing/2014/main" val="1820671097"/>
                    </a:ext>
                  </a:extLst>
                </a:gridCol>
              </a:tblGrid>
              <a:tr h="337773">
                <a:tc>
                  <a:txBody>
                    <a:bodyPr/>
                    <a:lstStyle/>
                    <a:p>
                      <a:pPr marL="0" marR="0" lvl="0" indent="0" algn="l" rtl="0">
                        <a:lnSpc>
                          <a:spcPct val="100000"/>
                        </a:lnSpc>
                        <a:spcBef>
                          <a:spcPts val="0"/>
                        </a:spcBef>
                        <a:spcAft>
                          <a:spcPts val="0"/>
                        </a:spcAft>
                        <a:buNone/>
                      </a:pPr>
                      <a:r>
                        <a:rPr lang="ja-JP"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rPr>
                        <a:t>レポート</a:t>
                      </a:r>
                      <a:endParaRPr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mpd="sng">
                      <a:noFill/>
                      <a:prstDash val="solid"/>
                    </a:lnL>
                    <a:lnR w="12700" cap="flat" cmpd="sng" algn="ctr">
                      <a:solidFill>
                        <a:schemeClr val="bg1"/>
                      </a:solidFill>
                      <a:prstDash val="solid"/>
                      <a:round/>
                      <a:headEnd type="none" w="med" len="med"/>
                      <a:tailEnd type="none" w="med" len="med"/>
                    </a:lnR>
                    <a:lnT w="12700" cmpd="sng">
                      <a:noFill/>
                      <a:prstDash val="soli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lvl="0" indent="0" algn="l" rtl="0">
                        <a:lnSpc>
                          <a:spcPct val="100000"/>
                        </a:lnSpc>
                        <a:spcBef>
                          <a:spcPts val="0"/>
                        </a:spcBef>
                        <a:spcAft>
                          <a:spcPts val="0"/>
                        </a:spcAft>
                        <a:buNone/>
                      </a:pPr>
                      <a:r>
                        <a:rPr lang="ja-JP" sz="1100" b="0" u="none" strike="noStrike" cap="none">
                          <a:latin typeface="游ゴシック" panose="020B0400000000000000" pitchFamily="50" charset="-128"/>
                          <a:ea typeface="游ゴシック" panose="020B0400000000000000" pitchFamily="50" charset="-128"/>
                          <a:cs typeface="Arial"/>
                          <a:sym typeface="Arial"/>
                        </a:rPr>
                        <a:t>定型フォーマットでご提出</a:t>
                      </a:r>
                      <a:endParaRPr sz="1100" b="0" u="none" strike="noStrike" cap="none">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ap="flat" cmpd="sng" algn="ctr">
                      <a:solidFill>
                        <a:schemeClr val="bg1"/>
                      </a:solidFill>
                      <a:prstDash val="solid"/>
                      <a:round/>
                      <a:headEnd type="none" w="med" len="med"/>
                      <a:tailEnd type="none" w="med" len="med"/>
                    </a:lnL>
                    <a:lnR w="12700" cmpd="sng">
                      <a:noFill/>
                      <a:prstDash val="solid"/>
                    </a:lnR>
                    <a:lnT w="12700" cmpd="sng">
                      <a:noFill/>
                      <a:prstDash val="soli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40026054"/>
                  </a:ext>
                </a:extLst>
              </a:tr>
              <a:tr h="412489">
                <a:tc>
                  <a:txBody>
                    <a:bodyPr/>
                    <a:lstStyle/>
                    <a:p>
                      <a:pPr marL="0" marR="0" lvl="0" indent="0" algn="l" rtl="0">
                        <a:lnSpc>
                          <a:spcPct val="100000"/>
                        </a:lnSpc>
                        <a:spcBef>
                          <a:spcPts val="0"/>
                        </a:spcBef>
                        <a:spcAft>
                          <a:spcPts val="0"/>
                        </a:spcAft>
                        <a:buNone/>
                      </a:pPr>
                      <a:r>
                        <a:rPr lang="ja-JP" altLang="en-US"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rPr>
                        <a:t>納品物</a:t>
                      </a:r>
                      <a:endParaRPr sz="1100" b="1" u="none" strike="noStrike" cap="none">
                        <a:solidFill>
                          <a:schemeClr val="bg1"/>
                        </a:solidFill>
                        <a:latin typeface="游ゴシック" panose="020B0400000000000000" pitchFamily="50" charset="-128"/>
                        <a:ea typeface="游ゴシック" panose="020B0400000000000000" pitchFamily="50" charset="-128"/>
                        <a:cs typeface="Arial"/>
                        <a:sym typeface="Arial"/>
                      </a:endParaRPr>
                    </a:p>
                  </a:txBody>
                  <a:tcPr marL="34851" marR="8700" marT="8700" marB="8700" anchor="ctr">
                    <a:lnL w="12700" cmpd="sng">
                      <a:noFill/>
                      <a:prstDash val="soli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lvl="0" indent="0" algn="l" rtl="0">
                        <a:spcBef>
                          <a:spcPts val="0"/>
                        </a:spcBef>
                        <a:spcAft>
                          <a:spcPts val="0"/>
                        </a:spcAft>
                        <a:buSzPts val="1100"/>
                        <a:buNone/>
                      </a:pPr>
                      <a:r>
                        <a:rPr lang="ja-JP" altLang="en-US" sz="1100" b="0">
                          <a:latin typeface="游ゴシック" panose="020B0400000000000000" pitchFamily="50" charset="-128"/>
                          <a:ea typeface="游ゴシック" panose="020B0400000000000000" pitchFamily="50" charset="-128"/>
                        </a:rPr>
                        <a:t>レポートスライド</a:t>
                      </a:r>
                      <a:endParaRPr lang="en-US" altLang="ja-JP" sz="1100" b="0">
                        <a:latin typeface="游ゴシック" panose="020B0400000000000000" pitchFamily="50" charset="-128"/>
                        <a:ea typeface="游ゴシック" panose="020B0400000000000000" pitchFamily="50" charset="-128"/>
                      </a:endParaRPr>
                    </a:p>
                    <a:p>
                      <a:pPr marL="0" lvl="0" indent="0" algn="l" rtl="0">
                        <a:spcBef>
                          <a:spcPts val="0"/>
                        </a:spcBef>
                        <a:spcAft>
                          <a:spcPts val="0"/>
                        </a:spcAft>
                        <a:buSzPts val="1100"/>
                        <a:buNone/>
                      </a:pPr>
                      <a:r>
                        <a:rPr lang="ja-JP" altLang="en-US" sz="1100" b="0">
                          <a:latin typeface="游ゴシック" panose="020B0400000000000000" pitchFamily="50" charset="-128"/>
                          <a:ea typeface="游ゴシック" panose="020B0400000000000000" pitchFamily="50" charset="-128"/>
                        </a:rPr>
                        <a:t>単純集計表</a:t>
                      </a:r>
                      <a:endParaRPr sz="1100" b="0">
                        <a:latin typeface="游ゴシック" panose="020B0400000000000000" pitchFamily="50" charset="-128"/>
                        <a:ea typeface="游ゴシック" panose="020B0400000000000000" pitchFamily="50" charset="-128"/>
                      </a:endParaRPr>
                    </a:p>
                  </a:txBody>
                  <a:tcPr marL="34851" marR="8700" marT="8700" marB="8700" anchor="ctr">
                    <a:lnL w="12700" cap="flat" cmpd="sng" algn="ctr">
                      <a:solidFill>
                        <a:schemeClr val="bg1"/>
                      </a:solidFill>
                      <a:prstDash val="solid"/>
                      <a:round/>
                      <a:headEnd type="none" w="med" len="med"/>
                      <a:tailEnd type="none" w="med" len="med"/>
                    </a:lnL>
                    <a:lnR w="12700" cmpd="sng">
                      <a:noFill/>
                      <a:prstDash val="soli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53259581"/>
                  </a:ext>
                </a:extLst>
              </a:tr>
            </a:tbl>
          </a:graphicData>
        </a:graphic>
      </p:graphicFrame>
      <p:pic>
        <p:nvPicPr>
          <p:cNvPr id="1026" name="Picture 2">
            <a:extLst>
              <a:ext uri="{FF2B5EF4-FFF2-40B4-BE49-F238E27FC236}">
                <a16:creationId xmlns:a16="http://schemas.microsoft.com/office/drawing/2014/main" id="{46F2F0C9-7E35-91AE-E78B-1A54D738877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53430" y="3482638"/>
            <a:ext cx="1671572" cy="94025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C1A521F-6698-D64A-ABAD-BD49A438ECC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69664" y="3822878"/>
            <a:ext cx="1895079" cy="1065982"/>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208;p2">
            <a:extLst>
              <a:ext uri="{FF2B5EF4-FFF2-40B4-BE49-F238E27FC236}">
                <a16:creationId xmlns:a16="http://schemas.microsoft.com/office/drawing/2014/main" id="{0B5E8C72-0D9D-0228-24B8-0F578F944E67}"/>
              </a:ext>
            </a:extLst>
          </p:cNvPr>
          <p:cNvSpPr txBox="1"/>
          <p:nvPr/>
        </p:nvSpPr>
        <p:spPr>
          <a:xfrm>
            <a:off x="5819184" y="5800820"/>
            <a:ext cx="2969949" cy="298616"/>
          </a:xfrm>
          <a:prstGeom prst="rect">
            <a:avLst/>
          </a:prstGeom>
          <a:noFill/>
          <a:ln>
            <a:noFill/>
          </a:ln>
        </p:spPr>
        <p:txBody>
          <a:bodyPr spcFirstLastPara="1" wrap="square" lIns="91425" tIns="91425" rIns="91425" bIns="91425" anchor="t" anchorCtr="0">
            <a:noAutofit/>
          </a:bodyPr>
          <a:lstStyle/>
          <a:p>
            <a:pPr defTabSz="914377">
              <a:buClr>
                <a:srgbClr val="000000"/>
              </a:buClr>
              <a:buSzPts val="900"/>
            </a:pPr>
            <a:r>
              <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rPr>
              <a:t>※</a:t>
            </a:r>
            <a:r>
              <a:rPr kumimoji="0" lang="ja-JP" altLang="en-US" sz="900" b="1" kern="0">
                <a:solidFill>
                  <a:srgbClr val="000000"/>
                </a:solidFill>
                <a:latin typeface="游ゴシック" panose="020B0400000000000000" pitchFamily="50" charset="-128"/>
                <a:ea typeface="游ゴシック" panose="020B0400000000000000" pitchFamily="50" charset="-128"/>
                <a:cs typeface="Meiryo"/>
                <a:sym typeface="Meiryo"/>
              </a:rPr>
              <a:t>本メニューで個人情報を取得することはできません。</a:t>
            </a:r>
            <a:endParaRPr kumimoji="0" sz="900" b="1" kern="0">
              <a:solidFill>
                <a:srgbClr val="000000"/>
              </a:solidFill>
              <a:latin typeface="游ゴシック" panose="020B0400000000000000" pitchFamily="50" charset="-128"/>
              <a:ea typeface="游ゴシック" panose="020B0400000000000000" pitchFamily="50" charset="-128"/>
              <a:cs typeface="Meiryo"/>
              <a:sym typeface="Meiryo"/>
            </a:endParaRPr>
          </a:p>
        </p:txBody>
      </p:sp>
      <p:sp>
        <p:nvSpPr>
          <p:cNvPr id="4" name="Google Shape;208;p2">
            <a:extLst>
              <a:ext uri="{FF2B5EF4-FFF2-40B4-BE49-F238E27FC236}">
                <a16:creationId xmlns:a16="http://schemas.microsoft.com/office/drawing/2014/main" id="{E97AAB32-55F6-FA88-2E70-86F717093D16}"/>
              </a:ext>
            </a:extLst>
          </p:cNvPr>
          <p:cNvSpPr txBox="1"/>
          <p:nvPr/>
        </p:nvSpPr>
        <p:spPr>
          <a:xfrm>
            <a:off x="362611" y="2278355"/>
            <a:ext cx="4723740" cy="299818"/>
          </a:xfrm>
          <a:prstGeom prst="rect">
            <a:avLst/>
          </a:prstGeom>
          <a:noFill/>
          <a:ln>
            <a:noFill/>
          </a:ln>
        </p:spPr>
        <p:txBody>
          <a:bodyPr spcFirstLastPara="1" wrap="square" lIns="91425" tIns="91425" rIns="91425" bIns="91425" anchor="t" anchorCtr="0">
            <a:noAutofit/>
          </a:bodyPr>
          <a:lstStyle/>
          <a:p>
            <a:pPr defTabSz="914377">
              <a:buClr>
                <a:srgbClr val="000000"/>
              </a:buClr>
              <a:buSzPts val="900"/>
            </a:pPr>
            <a:r>
              <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rPr>
              <a:t>※</a:t>
            </a:r>
            <a:r>
              <a:rPr kumimoji="0" lang="ja-JP" altLang="en-US" sz="900" kern="0">
                <a:solidFill>
                  <a:srgbClr val="000000"/>
                </a:solidFill>
                <a:latin typeface="游ゴシック" panose="020B0400000000000000" pitchFamily="50" charset="-128"/>
                <a:ea typeface="游ゴシック" panose="020B0400000000000000" pitchFamily="50" charset="-128"/>
                <a:cs typeface="Meiryo"/>
                <a:sym typeface="Meiryo"/>
              </a:rPr>
              <a:t>一部媒体で実施できない場合がございます。　詳細は担当者までご相談ください。</a:t>
            </a:r>
            <a:endParaRPr kumimoji="0" lang="en-US" altLang="ja-JP" sz="900" kern="0">
              <a:solidFill>
                <a:srgbClr val="000000"/>
              </a:solidFill>
              <a:latin typeface="游ゴシック" panose="020B0400000000000000" pitchFamily="50" charset="-128"/>
              <a:ea typeface="游ゴシック" panose="020B0400000000000000" pitchFamily="50" charset="-128"/>
              <a:cs typeface="Meiryo"/>
              <a:sym typeface="Meiryo"/>
            </a:endParaRPr>
          </a:p>
        </p:txBody>
      </p:sp>
      <p:sp>
        <p:nvSpPr>
          <p:cNvPr id="8" name="スライド番号プレースホルダー 5">
            <a:extLst>
              <a:ext uri="{FF2B5EF4-FFF2-40B4-BE49-F238E27FC236}">
                <a16:creationId xmlns:a16="http://schemas.microsoft.com/office/drawing/2014/main" id="{6FAB5328-4AC0-C2EF-014A-ED66CEE525EF}"/>
              </a:ext>
            </a:extLst>
          </p:cNvPr>
          <p:cNvSpPr>
            <a:spLocks noGrp="1"/>
          </p:cNvSpPr>
          <p:nvPr>
            <p:ph type="sldNum" sz="quarter" idx="4"/>
          </p:nvPr>
        </p:nvSpPr>
        <p:spPr>
          <a:xfrm>
            <a:off x="11444209" y="6552026"/>
            <a:ext cx="715767" cy="303088"/>
          </a:xfrm>
          <a:prstGeom prst="rect">
            <a:avLst/>
          </a:prstGeom>
        </p:spPr>
        <p:txBody>
          <a:bodyPr/>
          <a:lstStyle>
            <a:lvl1pPr algn="r">
              <a:defRPr sz="1200" b="1" i="0">
                <a:solidFill>
                  <a:schemeClr val="bg2">
                    <a:lumMod val="75000"/>
                  </a:schemeClr>
                </a:solidFill>
                <a:latin typeface="Yu Gothic" panose="020B0400000000000000" pitchFamily="34" charset="-128"/>
                <a:ea typeface="Yu Gothic" panose="020B0400000000000000" pitchFamily="34" charset="-128"/>
              </a:defRPr>
            </a:lvl1pPr>
          </a:lstStyle>
          <a:p>
            <a:fld id="{3200D908-C2D6-084A-9C6A-44EB3DC58219}" type="slidenum">
              <a:rPr lang="ja-JP" altLang="en-US" smtClean="0"/>
              <a:pPr/>
              <a:t>8</a:t>
            </a:fld>
            <a:endParaRPr lang="ja-JP" altLang="en-US"/>
          </a:p>
        </p:txBody>
      </p:sp>
      <p:sp>
        <p:nvSpPr>
          <p:cNvPr id="3" name="テキスト ボックス 20">
            <a:extLst>
              <a:ext uri="{FF2B5EF4-FFF2-40B4-BE49-F238E27FC236}">
                <a16:creationId xmlns:a16="http://schemas.microsoft.com/office/drawing/2014/main" id="{68544661-A231-BCC4-4707-ED03E6F07155}"/>
              </a:ext>
            </a:extLst>
          </p:cNvPr>
          <p:cNvSpPr txBox="1"/>
          <p:nvPr/>
        </p:nvSpPr>
        <p:spPr>
          <a:xfrm>
            <a:off x="10611890" y="6422907"/>
            <a:ext cx="2014401" cy="230832"/>
          </a:xfrm>
          <a:prstGeom prst="rect">
            <a:avLst/>
          </a:prstGeom>
          <a:noFill/>
          <a:ln>
            <a:noFill/>
          </a:ln>
        </p:spPr>
        <p:txBody>
          <a:bodyPr wrap="square">
            <a:spAutoFit/>
          </a:bodyPr>
          <a:lstStyle>
            <a:defPPr>
              <a:defRPr kern="0"/>
            </a:defPPr>
          </a:lstStyle>
          <a:p>
            <a:r>
              <a:rPr lang="en-US" altLang="ja-JP" sz="900">
                <a:latin typeface="游ゴシック" panose="020B0400000000000000" pitchFamily="50" charset="-128"/>
                <a:ea typeface="游ゴシック" panose="020B0400000000000000" pitchFamily="50" charset="-128"/>
              </a:rPr>
              <a:t>※</a:t>
            </a:r>
            <a:r>
              <a:rPr lang="ja-JP" altLang="en-US" sz="900">
                <a:latin typeface="游ゴシック" panose="020B0400000000000000" pitchFamily="50" charset="-128"/>
                <a:ea typeface="游ゴシック" panose="020B0400000000000000" pitchFamily="50" charset="-128"/>
              </a:rPr>
              <a:t>表示価格は税別です。</a:t>
            </a:r>
          </a:p>
        </p:txBody>
      </p:sp>
    </p:spTree>
    <p:extLst>
      <p:ext uri="{BB962C8B-B14F-4D97-AF65-F5344CB8AC3E}">
        <p14:creationId xmlns:p14="http://schemas.microsoft.com/office/powerpoint/2010/main" val="1632468591"/>
      </p:ext>
    </p:extLst>
  </p:cSld>
  <p:clrMapOvr>
    <a:masterClrMapping/>
  </p:clrMapOvr>
</p:sld>
</file>

<file path=ppt/theme/theme1.xml><?xml version="1.0" encoding="utf-8"?>
<a:theme xmlns:a="http://schemas.openxmlformats.org/drawingml/2006/main" name="1_Office テーマ">
  <a:themeElements>
    <a:clrScheme name="ユーザー定義 1">
      <a:dk1>
        <a:sysClr val="windowText" lastClr="000000"/>
      </a:dk1>
      <a:lt1>
        <a:sysClr val="window" lastClr="FFFFFF"/>
      </a:lt1>
      <a:dk2>
        <a:srgbClr val="454551"/>
      </a:dk2>
      <a:lt2>
        <a:srgbClr val="D8D9DC"/>
      </a:lt2>
      <a:accent1>
        <a:srgbClr val="EB0083"/>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ユーザー定義 1">
      <a:majorFont>
        <a:latin typeface="游ゴシック"/>
        <a:ea typeface="游ゴシック"/>
        <a:cs typeface=""/>
      </a:majorFont>
      <a:minorFont>
        <a:latin typeface="游ゴシック"/>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ln>
          <a:noFill/>
        </a:ln>
      </a:spPr>
      <a:bodyPr spcFirstLastPara="1" wrap="square" lIns="91425" tIns="91425" rIns="91425" bIns="91425" anchor="t" anchorCtr="0">
        <a:spAutoFit/>
      </a:bodyPr>
      <a:lstStyle>
        <a:defPPr marL="0" indent="0" algn="r" rtl="0">
          <a:spcBef>
            <a:spcPts val="0"/>
          </a:spcBef>
          <a:spcAft>
            <a:spcPts val="0"/>
          </a:spcAft>
          <a:buNone/>
          <a:defRPr sz="700" b="1" dirty="0" smtClean="0">
            <a:solidFill>
              <a:schemeClr val="dk1"/>
            </a:solidFill>
            <a:latin typeface="游ゴシック" panose="020B0400000000000000" pitchFamily="50" charset="-128"/>
            <a:ea typeface="游ゴシック" panose="020B0400000000000000" pitchFamily="50"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c1d17d1-371e-444b-9fed-aa10130732f3">
      <Value>1</Value>
    </TaxCatchAll>
    <g65284cf7a6f4e728a7ac7125819f56e xmlns="4df21647-6895-4e8e-b58a-65a3b705282a">
      <Terms xmlns="http://schemas.microsoft.com/office/infopath/2007/PartnerControls">
        <TermInfo xmlns="http://schemas.microsoft.com/office/infopath/2007/PartnerControls">
          <TermName xmlns="http://schemas.microsoft.com/office/infopath/2007/PartnerControls">社外秘</TermName>
          <TermId xmlns="http://schemas.microsoft.com/office/infopath/2007/PartnerControls">2bccc057-7f2d-4b51-9481-fc2b174b25e4</TermId>
        </TermInfo>
      </Terms>
    </g65284cf7a6f4e728a7ac7125819f56e>
    <_Flow_SignoffStatus xmlns="4df21647-6895-4e8e-b58a-65a3b705282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9EF4D3C12AE40548870ED85D7746B8D4" ma:contentTypeVersion="19" ma:contentTypeDescription="新しいドキュメントを作成します。" ma:contentTypeScope="" ma:versionID="4a0659891ecbfef929e4c00a76140099">
  <xsd:schema xmlns:xsd="http://www.w3.org/2001/XMLSchema" xmlns:xs="http://www.w3.org/2001/XMLSchema" xmlns:p="http://schemas.microsoft.com/office/2006/metadata/properties" xmlns:ns2="4df21647-6895-4e8e-b58a-65a3b705282a" xmlns:ns3="3c1d17d1-371e-444b-9fed-aa10130732f3" targetNamespace="http://schemas.microsoft.com/office/2006/metadata/properties" ma:root="true" ma:fieldsID="1be656a0f4abcb57d8bbca02411169e8" ns2:_="" ns3:_="">
    <xsd:import namespace="4df21647-6895-4e8e-b58a-65a3b705282a"/>
    <xsd:import namespace="3c1d17d1-371e-444b-9fed-aa10130732f3"/>
    <xsd:element name="properties">
      <xsd:complexType>
        <xsd:sequence>
          <xsd:element name="documentManagement">
            <xsd:complexType>
              <xsd:all>
                <xsd:element ref="ns2:g65284cf7a6f4e728a7ac7125819f56e" minOccurs="0"/>
                <xsd:element ref="ns3:TaxCatchAll" minOccurs="0"/>
                <xsd:element ref="ns2:MediaServiceMetadata" minOccurs="0"/>
                <xsd:element ref="ns2:MediaServiceFastMetadata" minOccurs="0"/>
                <xsd:element ref="ns2:MediaServiceSearchProperties" minOccurs="0"/>
                <xsd:element ref="ns2:MediaServiceObjectDetectorVersions" minOccurs="0"/>
                <xsd:element ref="ns2:_Flow_SignoffStatu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f21647-6895-4e8e-b58a-65a3b705282a" elementFormDefault="qualified">
    <xsd:import namespace="http://schemas.microsoft.com/office/2006/documentManagement/types"/>
    <xsd:import namespace="http://schemas.microsoft.com/office/infopath/2007/PartnerControls"/>
    <xsd:element name="g65284cf7a6f4e728a7ac7125819f56e" ma:index="9" ma:taxonomy="true" ma:internalName="g65284cf7a6f4e728a7ac7125819f56e" ma:taxonomyFieldName="DocumentSecurity" ma:displayName="機密区分" ma:readOnly="false" ma:default="-1;#社外秘|2bccc057-7f2d-4b51-9481-fc2b174b25e4" ma:fieldId="{065284cf-7a6f-4e72-8a7a-c7125819f56e}" ma:sspId="3081144c-cd6a-41e5-af26-373a289259e4" ma:termSetId="1be72c66-1596-460e-b001-704ae1b831af" ma:anchorId="00000000-0000-0000-0000-000000000000" ma:open="fals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_Flow_SignoffStatus" ma:index="15" nillable="true" ma:displayName="承認の状態" ma:internalName="_x627f__x8a8d__x306e__x72b6__x614b_">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c1d17d1-371e-444b-9fed-aa10130732f3"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c99e76ce-e1a3-425d-b68b-fdff7753cd79}" ma:internalName="TaxCatchAll" ma:showField="CatchAllData" ma:web="3c1d17d1-371e-444b-9fed-aa10130732f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コンテンツ タイプ"/>
        <xsd:element ref="dc:title" minOccurs="0" maxOccurs="1" ma:index="3"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F518FB-C45F-48EE-B0A3-26B83B38F99E}">
  <ds:schemaRefs>
    <ds:schemaRef ds:uri="http://purl.org/dc/dcmitype/"/>
    <ds:schemaRef ds:uri="3c1d17d1-371e-444b-9fed-aa10130732f3"/>
    <ds:schemaRef ds:uri="http://purl.org/dc/term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schemas.microsoft.com/office/infopath/2007/PartnerControls"/>
    <ds:schemaRef ds:uri="4df21647-6895-4e8e-b58a-65a3b705282a"/>
    <ds:schemaRef ds:uri="http://www.w3.org/XML/1998/namespace"/>
  </ds:schemaRefs>
</ds:datastoreItem>
</file>

<file path=customXml/itemProps2.xml><?xml version="1.0" encoding="utf-8"?>
<ds:datastoreItem xmlns:ds="http://schemas.openxmlformats.org/officeDocument/2006/customXml" ds:itemID="{3D9F3FAE-42F9-4095-9DCF-5DB990BC16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f21647-6895-4e8e-b58a-65a3b705282a"/>
    <ds:schemaRef ds:uri="3c1d17d1-371e-444b-9fed-aa10130732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2CD586A-608F-4AA6-8FB6-7D8CE3AB0A5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TotalTime>
  <Words>2344</Words>
  <Application>Microsoft Office PowerPoint</Application>
  <PresentationFormat>ワイド画面</PresentationFormat>
  <Paragraphs>370</Paragraphs>
  <Slides>13</Slides>
  <Notes>12</Notes>
  <HiddenSlides>0</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13</vt:i4>
      </vt:variant>
    </vt:vector>
  </HeadingPairs>
  <TitlesOfParts>
    <vt:vector size="21" baseType="lpstr">
      <vt:lpstr>ＭＳ Ｐゴシック</vt:lpstr>
      <vt:lpstr>游ゴシック</vt:lpstr>
      <vt:lpstr>游ゴシック</vt:lpstr>
      <vt:lpstr>游ゴシック Light</vt:lpstr>
      <vt:lpstr>Yu Gothic Medium</vt:lpstr>
      <vt:lpstr>Arial</vt:lpstr>
      <vt:lpstr>1_Office テーマ</vt:lpstr>
      <vt:lpstr>デザインの設定</vt:lpstr>
      <vt:lpstr>PowerPoint プレゼンテーション</vt:lpstr>
      <vt:lpstr>タイアップ広告 レポート・分析メニュー</vt:lpstr>
      <vt:lpstr>タイアップ記事 熟読者行動分析</vt:lpstr>
      <vt:lpstr>タイアップ記事アクセス企業レポート</vt:lpstr>
      <vt:lpstr>ディスプレイ広告 レポート・分析メニュー</vt:lpstr>
      <vt:lpstr>広告配信セグメント別CTR分析レポート</vt:lpstr>
      <vt:lpstr>広告配信クリックユーザー 属性・閲読傾向分析</vt:lpstr>
      <vt:lpstr>リサーチ・アンケート</vt:lpstr>
      <vt:lpstr>タイアップ広告記事下アンケート</vt:lpstr>
      <vt:lpstr>タイアップ広告BLS（簡易調査）</vt:lpstr>
      <vt:lpstr>タイアップ広告BLS（外部パネル調査）</vt:lpstr>
      <vt:lpstr>コンテンツ開発アンケート</vt:lpstr>
      <vt:lpstr>アンケート・リサーチ系メニューのご提供内容について</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朝日新聞社</dc:creator>
  <cp:lastModifiedBy>有田　元則</cp:lastModifiedBy>
  <cp:revision>14</cp:revision>
  <dcterms:created xsi:type="dcterms:W3CDTF">2021-06-11T01:28:19Z</dcterms:created>
  <dcterms:modified xsi:type="dcterms:W3CDTF">2024-08-02T01:48:08Z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0x0101009EF4D3C12AE40548870ED85D7746B8D4</vt:lpwstr>
  </property>
  <property fmtid="{D5CDD505-2E9C-101B-9397-08002B2CF9AE}" pid="3" name="MediaServiceImageTags">
    <vt:lpwstr/>
  </property>
  <property fmtid="{D5CDD505-2E9C-101B-9397-08002B2CF9AE}" pid="4" name="Order">
    <vt:r8>25700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DocumentSecurity">
    <vt:lpwstr>1;#社外秘|2bccc057-7f2d-4b51-9481-fc2b174b25e4</vt:lpwstr>
  </property>
</Properties>
</file>