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100"/>
    <a:srgbClr val="D2D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EE3461-60E1-4A8F-9A75-0D303FB08717}" v="19" dt="2023-03-09T00:59:00.94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88" autoAdjust="0"/>
    <p:restoredTop sz="94562"/>
  </p:normalViewPr>
  <p:slideViewPr>
    <p:cSldViewPr>
      <p:cViewPr varScale="1">
        <p:scale>
          <a:sx n="51" d="100"/>
          <a:sy n="51" d="100"/>
        </p:scale>
        <p:origin x="852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Book2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Book2" TargetMode="Externa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</TotalTime>
  <Words>2472</Words>
  <Application>Microsoft Office PowerPoint</Application>
  <PresentationFormat>ユーザー設定</PresentationFormat>
  <Paragraphs>436</Paragraphs>
  <Slides>26</Slides>
  <Notes>18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26</vt:i4>
      </vt:variant>
    </vt:vector>
  </HeadingPairs>
  <TitlesOfParts>
    <vt:vector size="46" baseType="lpstr">
      <vt:lpstr>BIZ UDPゴシック</vt:lpstr>
      <vt:lpstr>DIN Alternate</vt:lpstr>
      <vt:lpstr>Helvetica Neue</vt:lpstr>
      <vt:lpstr>Hiragino Sans</vt:lpstr>
      <vt:lpstr>RyuminPro-Medium</vt:lpstr>
      <vt:lpstr>RyuminPro-Regular</vt:lpstr>
      <vt:lpstr>YuGo-Medium</vt:lpstr>
      <vt:lpstr>メイリオ</vt:lpstr>
      <vt:lpstr>游ゴシック</vt:lpstr>
      <vt:lpstr>游ゴシック</vt:lpstr>
      <vt:lpstr>Yu Gothic Medium</vt:lpstr>
      <vt:lpstr>Yu Mincho</vt:lpstr>
      <vt:lpstr>Yu Mincho</vt:lpstr>
      <vt:lpstr>游明朝 Demibold</vt:lpstr>
      <vt:lpstr>游明朝 Demibold</vt:lpstr>
      <vt:lpstr>Arial</vt:lpstr>
      <vt:lpstr>Calibri</vt:lpstr>
      <vt:lpstr>Office Theme</vt:lpstr>
      <vt:lpstr>1_Office Theme</vt:lpstr>
      <vt:lpstr>デザインの設定</vt:lpstr>
      <vt:lpstr>PowerPoint プレゼンテーション</vt:lpstr>
      <vt:lpstr>PowerPoint プレゼンテーション</vt:lpstr>
      <vt:lpstr>朝日新聞デジタルとは</vt:lpstr>
      <vt:lpstr>PowerPoint プレゼンテーション</vt:lpstr>
      <vt:lpstr>朝日新聞が改革を進めるためには「劇薬」が必要。伊藤さん、それは君だ──。</vt:lpstr>
      <vt:lpstr>情報が“タダ”になってきている今。  20 年、30 年後の</vt:lpstr>
      <vt:lpstr>PV：1.4 億/月 UU：3,455 万/月 ※2023年 1 - 12月平均</vt:lpstr>
      <vt:lpstr>朝デジは国内新聞社の中で利用意向が高いサイトです</vt:lpstr>
      <vt:lpstr>デジタルを駆使した報道</vt:lpstr>
      <vt:lpstr>コンテンツスパイラル</vt:lpstr>
      <vt:lpstr>PowerPoint プレゼンテーション</vt:lpstr>
      <vt:lpstr>朝デジユーザーのペルソナ</vt:lpstr>
      <vt:lpstr>PowerPoint プレゼンテーション</vt:lpstr>
      <vt:lpstr>意思決定者が読むメディア</vt:lpstr>
      <vt:lpstr>ビジネスパーソンが読むメディア</vt:lpstr>
      <vt:lpstr>Z世代が社会人になる時に読むメディア</vt:lpstr>
      <vt:lpstr>ファッションコンシャス層が読むメディア</vt:lpstr>
      <vt:lpstr>PowerPoint プレゼンテーション</vt:lpstr>
      <vt:lpstr>朝日新聞デジタルユーザーの属性／志向</vt:lpstr>
      <vt:lpstr>SDGs に本気</vt:lpstr>
      <vt:lpstr>ジェンダーに本気</vt:lpstr>
      <vt:lpstr>ウェルネスに本気</vt:lpstr>
      <vt:lpstr>教育に本気</vt:lpstr>
      <vt:lpstr>DX に本気</vt:lpstr>
      <vt:lpstr>デジタル広告の品質への取り組み</vt:lpstr>
      <vt:lpstr>朝日新聞デジタルについての お問い合わせ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朝日媒体資料01ラスタ</dc:title>
  <dc:creator>國京　健太</dc:creator>
  <cp:lastModifiedBy>有森　武</cp:lastModifiedBy>
  <cp:revision>43</cp:revision>
  <dcterms:created xsi:type="dcterms:W3CDTF">2022-11-18T10:48:13Z</dcterms:created>
  <dcterms:modified xsi:type="dcterms:W3CDTF">2024-06-19T07:20:38Z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2022-11-18T00:00:00Z</vt:filetime>
  </property>
  <property fmtid="{D5CDD505-2E9C-101B-9397-08002B2CF9AE}" pid="3" name="Creator">
    <vt:lpwstr>Adobe Illustrator 27.0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2022-11-18T00:00:00Z</vt:filetime>
  </property>
  <property fmtid="{D5CDD505-2E9C-101B-9397-08002B2CF9AE}" pid="6" name="Producer">
    <vt:lpwstr>Adobe PDF library 16.07</vt:lpwstr>
  </property>
</Properties>
</file>