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4"/>
  </p:sldMasterIdLst>
  <p:notesMasterIdLst>
    <p:notesMasterId r:id="rId12"/>
  </p:notesMasterIdLst>
  <p:sldIdLst>
    <p:sldId id="524" r:id="rId5"/>
    <p:sldId id="525" r:id="rId6"/>
    <p:sldId id="519" r:id="rId7"/>
    <p:sldId id="499" r:id="rId8"/>
    <p:sldId id="491" r:id="rId9"/>
    <p:sldId id="426" r:id="rId10"/>
    <p:sldId id="526" r:id="rId11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46" userDrawn="1">
          <p15:clr>
            <a:srgbClr val="A4A3A4"/>
          </p15:clr>
        </p15:guide>
        <p15:guide id="2" pos="131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0F3905-C834-74E2-34B0-B091EE0069F2}" name="戸田　清暁" initials="戸田" userId="S::toda-k11@asahi.com::518ec959-1848-4c20-8d43-ca168709492f" providerId="AD"/>
  <p188:author id="{A9099579-ED46-C290-4BC7-FFCA1D24CC30}" name="有田　元則" initials="MA" userId="S::arita-m1@asahi.com::68c1bc64-1da4-48cb-9b20-11c9d9418be7" providerId="AD"/>
  <p188:author id="{2C4884CB-7555-ADD7-8FE8-23C9767FB2F3}" name="坂上　正人" initials="坂上　正人" userId="S::sakajo-m@asahi.com::de84e2de-cc80-4e5f-88eb-721cffe1f0a2" providerId="AD"/>
  <p188:author id="{848BFCDE-4005-2333-159A-BC30FEE284B3}" name="平尾　勇貴" initials="平尾" userId="S::hirao-y2@asahi.com::d2b6c453-1493-44ab-b378-a9f16170367b" providerId="AD"/>
  <p188:author id="{A1AB7AF5-B80C-5246-D9F3-B3889CA46577}" name="山上　浩二" initials="山上　浩二" userId="S::yamagami-k2@asahi.com::a2974e24-0f38-41e3-bf94-e8b7980731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6D2"/>
    <a:srgbClr val="F5296C"/>
    <a:srgbClr val="DBDBDB"/>
    <a:srgbClr val="00B900"/>
    <a:srgbClr val="FFFFFF"/>
    <a:srgbClr val="8338A6"/>
    <a:srgbClr val="4F5DBB"/>
    <a:srgbClr val="FFCD02"/>
    <a:srgbClr val="F4FAFD"/>
    <a:srgbClr val="DE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3B316-CD33-4E8C-8538-A19728C0D813}" v="12" dt="2024-08-29T07:00:23.658"/>
    <p1510:client id="{5F2D9E1B-98E7-05AA-EA54-6607FC765A6C}" v="1" dt="2024-08-29T08:32:16.8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53"/>
      </p:cViewPr>
      <p:guideLst>
        <p:guide orient="horz" pos="1746"/>
        <p:guide pos="1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有田　元則" userId="68c1bc64-1da4-48cb-9b20-11c9d9418be7" providerId="ADAL" clId="{87683301-E8BC-4E68-812F-8270852DB38F}"/>
    <pc:docChg chg="undo custSel modSld">
      <pc:chgData name="有田　元則" userId="68c1bc64-1da4-48cb-9b20-11c9d9418be7" providerId="ADAL" clId="{87683301-E8BC-4E68-812F-8270852DB38F}" dt="2024-07-31T08:15:12.364" v="112"/>
      <pc:docMkLst>
        <pc:docMk/>
      </pc:docMkLst>
      <pc:sldChg chg="modSp mod addCm">
        <pc:chgData name="有田　元則" userId="68c1bc64-1da4-48cb-9b20-11c9d9418be7" providerId="ADAL" clId="{87683301-E8BC-4E68-812F-8270852DB38F}" dt="2024-07-31T08:15:12.364" v="112"/>
        <pc:sldMkLst>
          <pc:docMk/>
          <pc:sldMk cId="136390918" sldId="426"/>
        </pc:sldMkLst>
        <pc:spChg chg="mod">
          <ac:chgData name="有田　元則" userId="68c1bc64-1da4-48cb-9b20-11c9d9418be7" providerId="ADAL" clId="{87683301-E8BC-4E68-812F-8270852DB38F}" dt="2024-07-31T08:11:29.562" v="68" actId="1076"/>
          <ac:spMkLst>
            <pc:docMk/>
            <pc:sldMk cId="136390918" sldId="426"/>
            <ac:spMk id="17" creationId="{39D55BA3-1B72-E933-5DC4-EFAD2D352BD8}"/>
          </ac:spMkLst>
        </pc:spChg>
        <pc:graphicFrameChg chg="modGraphic">
          <ac:chgData name="有田　元則" userId="68c1bc64-1da4-48cb-9b20-11c9d9418be7" providerId="ADAL" clId="{87683301-E8BC-4E68-812F-8270852DB38F}" dt="2024-07-31T08:13:52.176" v="107" actId="20577"/>
          <ac:graphicFrameMkLst>
            <pc:docMk/>
            <pc:sldMk cId="136390918" sldId="426"/>
            <ac:graphicFrameMk id="16" creationId="{484C5BF7-D78E-188A-673A-2335124280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12.364" v="112"/>
              <pc2:cmMkLst xmlns:pc2="http://schemas.microsoft.com/office/powerpoint/2019/9/main/command">
                <pc:docMk/>
                <pc:sldMk cId="136390918" sldId="426"/>
                <pc2:cmMk id="{BC4A6289-782F-49E6-BAF7-09ADEB5EA89E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5:09.021" v="111"/>
        <pc:sldMkLst>
          <pc:docMk/>
          <pc:sldMk cId="803134567" sldId="491"/>
        </pc:sldMkLst>
        <pc:spChg chg="mod">
          <ac:chgData name="有田　元則" userId="68c1bc64-1da4-48cb-9b20-11c9d9418be7" providerId="ADAL" clId="{87683301-E8BC-4E68-812F-8270852DB38F}" dt="2024-07-31T08:11:20.741" v="67" actId="1076"/>
          <ac:spMkLst>
            <pc:docMk/>
            <pc:sldMk cId="803134567" sldId="491"/>
            <ac:spMk id="16" creationId="{77222A56-4E9C-4642-6CC3-855ED3DFEE0C}"/>
          </ac:spMkLst>
        </pc:spChg>
        <pc:graphicFrameChg chg="mod modGraphic">
          <ac:chgData name="有田　元則" userId="68c1bc64-1da4-48cb-9b20-11c9d9418be7" providerId="ADAL" clId="{87683301-E8BC-4E68-812F-8270852DB38F}" dt="2024-07-31T08:13:43.606" v="98" actId="20577"/>
          <ac:graphicFrameMkLst>
            <pc:docMk/>
            <pc:sldMk cId="803134567" sldId="491"/>
            <ac:graphicFrameMk id="12" creationId="{8E1FEAFA-9C36-4FE9-AC98-8FD4056F5E9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09.021" v="111"/>
              <pc2:cmMkLst xmlns:pc2="http://schemas.microsoft.com/office/powerpoint/2019/9/main/command">
                <pc:docMk/>
                <pc:sldMk cId="803134567" sldId="491"/>
                <pc2:cmMk id="{60F16477-7861-4716-9E86-7A313E3E97A3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5:05.463" v="110"/>
        <pc:sldMkLst>
          <pc:docMk/>
          <pc:sldMk cId="1935682344" sldId="499"/>
        </pc:sldMkLst>
        <pc:spChg chg="mod">
          <ac:chgData name="有田　元則" userId="68c1bc64-1da4-48cb-9b20-11c9d9418be7" providerId="ADAL" clId="{87683301-E8BC-4E68-812F-8270852DB38F}" dt="2024-07-31T08:11:15.907" v="66" actId="1076"/>
          <ac:spMkLst>
            <pc:docMk/>
            <pc:sldMk cId="1935682344" sldId="499"/>
            <ac:spMk id="2" creationId="{491C1232-DABF-BA20-0CB3-D2FBAD801AD6}"/>
          </ac:spMkLst>
        </pc:spChg>
        <pc:graphicFrameChg chg="mod modGraphic">
          <ac:chgData name="有田　元則" userId="68c1bc64-1da4-48cb-9b20-11c9d9418be7" providerId="ADAL" clId="{87683301-E8BC-4E68-812F-8270852DB38F}" dt="2024-07-31T08:13:14.836" v="89" actId="20577"/>
          <ac:graphicFrameMkLst>
            <pc:docMk/>
            <pc:sldMk cId="1935682344" sldId="499"/>
            <ac:graphicFrameMk id="20" creationId="{55B781F4-C6E0-01F2-101A-14DA20FCB5E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05.463" v="110"/>
              <pc2:cmMkLst xmlns:pc2="http://schemas.microsoft.com/office/powerpoint/2019/9/main/command">
                <pc:docMk/>
                <pc:sldMk cId="1935682344" sldId="499"/>
                <pc2:cmMk id="{0CC3B0B7-A9AE-4C13-9981-7D15CC021330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5:01.896" v="109"/>
        <pc:sldMkLst>
          <pc:docMk/>
          <pc:sldMk cId="2428708245" sldId="519"/>
        </pc:sldMkLst>
        <pc:spChg chg="mod">
          <ac:chgData name="有田　元則" userId="68c1bc64-1da4-48cb-9b20-11c9d9418be7" providerId="ADAL" clId="{87683301-E8BC-4E68-812F-8270852DB38F}" dt="2024-07-31T08:11:09.732" v="65" actId="1076"/>
          <ac:spMkLst>
            <pc:docMk/>
            <pc:sldMk cId="2428708245" sldId="519"/>
            <ac:spMk id="19" creationId="{608AA4BE-94AB-43BE-47CB-F67CA0619D8D}"/>
          </ac:spMkLst>
        </pc:spChg>
        <pc:graphicFrameChg chg="mod modGraphic">
          <ac:chgData name="有田　元則" userId="68c1bc64-1da4-48cb-9b20-11c9d9418be7" providerId="ADAL" clId="{87683301-E8BC-4E68-812F-8270852DB38F}" dt="2024-07-31T08:13:01.167" v="81" actId="20577"/>
          <ac:graphicFrameMkLst>
            <pc:docMk/>
            <pc:sldMk cId="2428708245" sldId="519"/>
            <ac:graphicFrameMk id="20" creationId="{25E8131C-5C33-1C6B-8485-64A3162B711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5:01.896" v="109"/>
              <pc2:cmMkLst xmlns:pc2="http://schemas.microsoft.com/office/powerpoint/2019/9/main/command">
                <pc:docMk/>
                <pc:sldMk cId="2428708245" sldId="519"/>
                <pc2:cmMk id="{38A2C511-972D-4E53-B9C4-DD05889CFB55}"/>
              </pc2:cmMkLst>
            </pc226:cmChg>
          </p:ext>
        </pc:extLst>
      </pc:sldChg>
      <pc:sldChg chg="modSp mod addCm">
        <pc:chgData name="有田　元則" userId="68c1bc64-1da4-48cb-9b20-11c9d9418be7" providerId="ADAL" clId="{87683301-E8BC-4E68-812F-8270852DB38F}" dt="2024-07-31T08:14:56.318" v="108"/>
        <pc:sldMkLst>
          <pc:docMk/>
          <pc:sldMk cId="2143195852" sldId="525"/>
        </pc:sldMkLst>
        <pc:spChg chg="mod">
          <ac:chgData name="有田　元則" userId="68c1bc64-1da4-48cb-9b20-11c9d9418be7" providerId="ADAL" clId="{87683301-E8BC-4E68-812F-8270852DB38F}" dt="2024-07-31T08:11:00.865" v="62" actId="1076"/>
          <ac:spMkLst>
            <pc:docMk/>
            <pc:sldMk cId="2143195852" sldId="525"/>
            <ac:spMk id="22" creationId="{285232F2-484E-8FEB-9973-3B771681FDC4}"/>
          </ac:spMkLst>
        </pc:spChg>
        <pc:graphicFrameChg chg="mod modGraphic">
          <ac:chgData name="有田　元則" userId="68c1bc64-1da4-48cb-9b20-11c9d9418be7" providerId="ADAL" clId="{87683301-E8BC-4E68-812F-8270852DB38F}" dt="2024-07-31T08:12:22.444" v="77" actId="20577"/>
          <ac:graphicFrameMkLst>
            <pc:docMk/>
            <pc:sldMk cId="2143195852" sldId="525"/>
            <ac:graphicFrameMk id="17" creationId="{C0F319C6-93A9-1EBD-52D4-E7DA29A31C75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87683301-E8BC-4E68-812F-8270852DB38F}" dt="2024-07-31T08:14:56.318" v="108"/>
              <pc2:cmMkLst xmlns:pc2="http://schemas.microsoft.com/office/powerpoint/2019/9/main/command">
                <pc:docMk/>
                <pc:sldMk cId="2143195852" sldId="525"/>
                <pc2:cmMk id="{1E7A6FE6-E454-4148-BC19-8E2691B81AC2}"/>
              </pc2:cmMkLst>
            </pc226:cmChg>
          </p:ext>
        </pc:extLst>
      </pc:sldChg>
    </pc:docChg>
  </pc:docChgLst>
  <pc:docChgLst>
    <pc:chgData name="山上　浩二" userId="a2974e24-0f38-41e3-bf94-e8b798073130" providerId="ADAL" clId="{D9A3BA35-1685-459D-9547-F0A245AA8353}"/>
    <pc:docChg chg="undo custSel addSld modSld sldOrd">
      <pc:chgData name="山上　浩二" userId="a2974e24-0f38-41e3-bf94-e8b798073130" providerId="ADAL" clId="{D9A3BA35-1685-459D-9547-F0A245AA8353}" dt="2024-07-02T08:56:31.631" v="174" actId="20577"/>
      <pc:docMkLst>
        <pc:docMk/>
      </pc:docMkLst>
      <pc:sldChg chg="addSp delSp modSp mod">
        <pc:chgData name="山上　浩二" userId="a2974e24-0f38-41e3-bf94-e8b798073130" providerId="ADAL" clId="{D9A3BA35-1685-459D-9547-F0A245AA8353}" dt="2024-07-02T08:52:45.197" v="163" actId="164"/>
        <pc:sldMkLst>
          <pc:docMk/>
          <pc:sldMk cId="136390918" sldId="426"/>
        </pc:sldMkLst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15" creationId="{F6591AFE-2981-763E-A687-1316886B0996}"/>
          </ac:spMkLst>
        </pc:spChg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18" creationId="{CC90103A-8A02-187C-27D1-747826E5C295}"/>
          </ac:spMkLst>
        </pc:spChg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19" creationId="{F0DC3746-88B2-A73B-223E-6E90D1B281F6}"/>
          </ac:spMkLst>
        </pc:spChg>
        <pc:spChg chg="mod">
          <ac:chgData name="山上　浩二" userId="a2974e24-0f38-41e3-bf94-e8b798073130" providerId="ADAL" clId="{D9A3BA35-1685-459D-9547-F0A245AA8353}" dt="2024-07-02T08:29:56.476" v="39"/>
          <ac:spMkLst>
            <pc:docMk/>
            <pc:sldMk cId="136390918" sldId="426"/>
            <ac:spMk id="20" creationId="{3E321AFB-7DAF-679C-C8FA-FE8240B09495}"/>
          </ac:spMkLst>
        </pc:spChg>
        <pc:spChg chg="add del mod">
          <ac:chgData name="山上　浩二" userId="a2974e24-0f38-41e3-bf94-e8b798073130" providerId="ADAL" clId="{D9A3BA35-1685-459D-9547-F0A245AA8353}" dt="2024-07-02T08:31:46.831" v="53"/>
          <ac:spMkLst>
            <pc:docMk/>
            <pc:sldMk cId="136390918" sldId="426"/>
            <ac:spMk id="23" creationId="{4404F4A8-EE5B-8C36-E37C-0DD7D2717F08}"/>
          </ac:spMkLst>
        </pc:spChg>
        <pc:spChg chg="add 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24" creationId="{C17F8A5B-0023-4FDD-4CEE-036DDF1C5403}"/>
          </ac:spMkLst>
        </pc:spChg>
        <pc:spChg chg="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4" creationId="{31571DD2-57F1-FCA8-59DF-B04D50254FA4}"/>
          </ac:spMkLst>
        </pc:spChg>
        <pc:spChg chg="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5" creationId="{9C823E49-D380-E210-1147-61A15586FAB9}"/>
          </ac:spMkLst>
        </pc:spChg>
        <pc:spChg chg="mod or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7" creationId="{E328AFD7-2C67-B680-BF14-F98634C791D4}"/>
          </ac:spMkLst>
        </pc:spChg>
        <pc:spChg chg="mod topLvl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198" creationId="{D69BF528-F87B-9C2C-B7E0-6A595D678BB6}"/>
          </ac:spMkLst>
        </pc:spChg>
        <pc:spChg chg="mod">
          <ac:chgData name="山上　浩二" userId="a2974e24-0f38-41e3-bf94-e8b798073130" providerId="ADAL" clId="{D9A3BA35-1685-459D-9547-F0A245AA8353}" dt="2024-07-02T08:52:45.197" v="163" actId="164"/>
          <ac:spMkLst>
            <pc:docMk/>
            <pc:sldMk cId="136390918" sldId="426"/>
            <ac:spMk id="200" creationId="{5732C43E-7ACD-0504-E4D2-9D3EC68E39F3}"/>
          </ac:spMkLst>
        </pc:spChg>
        <pc:grpChg chg="add del mod">
          <ac:chgData name="山上　浩二" userId="a2974e24-0f38-41e3-bf94-e8b798073130" providerId="ADAL" clId="{D9A3BA35-1685-459D-9547-F0A245AA8353}" dt="2024-07-02T08:30:00.149" v="40"/>
          <ac:grpSpMkLst>
            <pc:docMk/>
            <pc:sldMk cId="136390918" sldId="426"/>
            <ac:grpSpMk id="5" creationId="{4874CF02-59F9-5C36-BA51-F6F9F869E7D6}"/>
          </ac:grpSpMkLst>
        </pc:grpChg>
        <pc:grpChg chg="add del mod">
          <ac:chgData name="山上　浩二" userId="a2974e24-0f38-41e3-bf94-e8b798073130" providerId="ADAL" clId="{D9A3BA35-1685-459D-9547-F0A245AA8353}" dt="2024-07-02T08:51:57.766" v="158" actId="165"/>
          <ac:grpSpMkLst>
            <pc:docMk/>
            <pc:sldMk cId="136390918" sldId="426"/>
            <ac:grpSpMk id="25" creationId="{083A38E4-50FB-5F01-45ED-247CB30BCB9A}"/>
          </ac:grpSpMkLst>
        </pc:grpChg>
        <pc:grpChg chg="add mod">
          <ac:chgData name="山上　浩二" userId="a2974e24-0f38-41e3-bf94-e8b798073130" providerId="ADAL" clId="{D9A3BA35-1685-459D-9547-F0A245AA8353}" dt="2024-07-02T08:52:45.197" v="163" actId="164"/>
          <ac:grpSpMkLst>
            <pc:docMk/>
            <pc:sldMk cId="136390918" sldId="426"/>
            <ac:grpSpMk id="26" creationId="{9B78A1AA-8AD6-2664-3FB0-60AE61D23AEC}"/>
          </ac:grpSpMkLst>
        </pc:grpChg>
        <pc:grpChg chg="del mod topLvl">
          <ac:chgData name="山上　浩二" userId="a2974e24-0f38-41e3-bf94-e8b798073130" providerId="ADAL" clId="{D9A3BA35-1685-459D-9547-F0A245AA8353}" dt="2024-07-02T08:52:22.651" v="161" actId="165"/>
          <ac:grpSpMkLst>
            <pc:docMk/>
            <pc:sldMk cId="136390918" sldId="426"/>
            <ac:grpSpMk id="192" creationId="{A1254DDC-84AF-828E-52DF-23F6C4124892}"/>
          </ac:grpSpMkLst>
        </pc:grpChg>
        <pc:picChg chg="mod">
          <ac:chgData name="山上　浩二" userId="a2974e24-0f38-41e3-bf94-e8b798073130" providerId="ADAL" clId="{D9A3BA35-1685-459D-9547-F0A245AA8353}" dt="2024-07-02T08:29:56.476" v="39"/>
          <ac:picMkLst>
            <pc:docMk/>
            <pc:sldMk cId="136390918" sldId="426"/>
            <ac:picMk id="14" creationId="{EB1C4409-EC27-5A9A-0E5D-F28863931122}"/>
          </ac:picMkLst>
        </pc:picChg>
        <pc:picChg chg="mod">
          <ac:chgData name="山上　浩二" userId="a2974e24-0f38-41e3-bf94-e8b798073130" providerId="ADAL" clId="{D9A3BA35-1685-459D-9547-F0A245AA8353}" dt="2024-07-02T08:29:56.476" v="39"/>
          <ac:picMkLst>
            <pc:docMk/>
            <pc:sldMk cId="136390918" sldId="426"/>
            <ac:picMk id="21" creationId="{74CDA3F4-575E-7ABE-028D-55BDD1C0512D}"/>
          </ac:picMkLst>
        </pc:picChg>
        <pc:picChg chg="add del mod">
          <ac:chgData name="山上　浩二" userId="a2974e24-0f38-41e3-bf94-e8b798073130" providerId="ADAL" clId="{D9A3BA35-1685-459D-9547-F0A245AA8353}" dt="2024-07-02T08:30:12.402" v="42"/>
          <ac:picMkLst>
            <pc:docMk/>
            <pc:sldMk cId="136390918" sldId="426"/>
            <ac:picMk id="22" creationId="{2262DF40-1C29-DD12-66CE-7C24CC90131F}"/>
          </ac:picMkLst>
        </pc:picChg>
        <pc:picChg chg="mod topLvl">
          <ac:chgData name="山上　浩二" userId="a2974e24-0f38-41e3-bf94-e8b798073130" providerId="ADAL" clId="{D9A3BA35-1685-459D-9547-F0A245AA8353}" dt="2024-07-02T08:52:45.197" v="163" actId="164"/>
          <ac:picMkLst>
            <pc:docMk/>
            <pc:sldMk cId="136390918" sldId="426"/>
            <ac:picMk id="193" creationId="{FCD1602C-14C5-D19A-0AFE-6D930FE02CA4}"/>
          </ac:picMkLst>
        </pc:picChg>
        <pc:picChg chg="mod topLvl">
          <ac:chgData name="山上　浩二" userId="a2974e24-0f38-41e3-bf94-e8b798073130" providerId="ADAL" clId="{D9A3BA35-1685-459D-9547-F0A245AA8353}" dt="2024-07-02T08:52:45.197" v="163" actId="164"/>
          <ac:picMkLst>
            <pc:docMk/>
            <pc:sldMk cId="136390918" sldId="426"/>
            <ac:picMk id="199" creationId="{E2D0080A-76C8-E244-5A6C-3438AFF8B1A6}"/>
          </ac:picMkLst>
        </pc:picChg>
      </pc:sldChg>
      <pc:sldChg chg="addSp delSp modSp mod">
        <pc:chgData name="山上　浩二" userId="a2974e24-0f38-41e3-bf94-e8b798073130" providerId="ADAL" clId="{D9A3BA35-1685-459D-9547-F0A245AA8353}" dt="2024-07-02T08:53:33.217" v="168" actId="164"/>
        <pc:sldMkLst>
          <pc:docMk/>
          <pc:sldMk cId="803134567" sldId="491"/>
        </pc:sldMkLst>
        <pc:spChg chg="add mod ord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5" creationId="{387650F4-6ED6-0627-1CB6-A14718461028}"/>
          </ac:spMkLst>
        </pc:spChg>
        <pc:spChg chg="mod ord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7" creationId="{C6EF0B8B-588D-63F5-E9B5-3DC0C6A7A4EB}"/>
          </ac:spMkLst>
        </pc:spChg>
        <pc:spChg chg="add mod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" creationId="{F7DB460A-47F2-B171-94F8-8B2D72E36EEB}"/>
          </ac:spMkLst>
        </pc:spChg>
        <pc:spChg chg="mod topLvl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5" creationId="{9C823E49-D380-E210-1147-61A15586FAB9}"/>
          </ac:spMkLst>
        </pc:spChg>
        <pc:spChg chg="mod ord topLvl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7" creationId="{E328AFD7-2C67-B680-BF14-F98634C791D4}"/>
          </ac:spMkLst>
        </pc:spChg>
        <pc:spChg chg="mod topLvl">
          <ac:chgData name="山上　浩二" userId="a2974e24-0f38-41e3-bf94-e8b798073130" providerId="ADAL" clId="{D9A3BA35-1685-459D-9547-F0A245AA8353}" dt="2024-07-02T08:53:33.217" v="168" actId="164"/>
          <ac:spMkLst>
            <pc:docMk/>
            <pc:sldMk cId="803134567" sldId="491"/>
            <ac:spMk id="198" creationId="{D69BF528-F87B-9C2C-B7E0-6A595D678BB6}"/>
          </ac:spMkLst>
        </pc:spChg>
        <pc:grpChg chg="add mod">
          <ac:chgData name="山上　浩二" userId="a2974e24-0f38-41e3-bf94-e8b798073130" providerId="ADAL" clId="{D9A3BA35-1685-459D-9547-F0A245AA8353}" dt="2024-07-02T08:53:33.217" v="168" actId="164"/>
          <ac:grpSpMkLst>
            <pc:docMk/>
            <pc:sldMk cId="803134567" sldId="491"/>
            <ac:grpSpMk id="20" creationId="{9123C0E6-E73C-E8FF-27BF-30DD2E6A8A68}"/>
          </ac:grpSpMkLst>
        </pc:grpChg>
        <pc:grpChg chg="del">
          <ac:chgData name="山上　浩二" userId="a2974e24-0f38-41e3-bf94-e8b798073130" providerId="ADAL" clId="{D9A3BA35-1685-459D-9547-F0A245AA8353}" dt="2024-07-02T08:53:17.025" v="166" actId="165"/>
          <ac:grpSpMkLst>
            <pc:docMk/>
            <pc:sldMk cId="803134567" sldId="491"/>
            <ac:grpSpMk id="192" creationId="{A1254DDC-84AF-828E-52DF-23F6C4124892}"/>
          </ac:grpSpMkLst>
        </pc:grpChg>
        <pc:picChg chg="add mod ord">
          <ac:chgData name="山上　浩二" userId="a2974e24-0f38-41e3-bf94-e8b798073130" providerId="ADAL" clId="{D9A3BA35-1685-459D-9547-F0A245AA8353}" dt="2024-07-02T08:53:33.217" v="168" actId="164"/>
          <ac:picMkLst>
            <pc:docMk/>
            <pc:sldMk cId="803134567" sldId="491"/>
            <ac:picMk id="14" creationId="{85D1F941-FE2E-2BAE-4BAD-4C906E670DF4}"/>
          </ac:picMkLst>
        </pc:picChg>
        <pc:picChg chg="del">
          <ac:chgData name="山上　浩二" userId="a2974e24-0f38-41e3-bf94-e8b798073130" providerId="ADAL" clId="{D9A3BA35-1685-459D-9547-F0A245AA8353}" dt="2024-07-02T08:30:24.440" v="43" actId="478"/>
          <ac:picMkLst>
            <pc:docMk/>
            <pc:sldMk cId="803134567" sldId="491"/>
            <ac:picMk id="120" creationId="{4E9136FF-3B7F-2CF7-4C15-2A3D4C5E30A9}"/>
          </ac:picMkLst>
        </pc:picChg>
        <pc:picChg chg="mod topLvl">
          <ac:chgData name="山上　浩二" userId="a2974e24-0f38-41e3-bf94-e8b798073130" providerId="ADAL" clId="{D9A3BA35-1685-459D-9547-F0A245AA8353}" dt="2024-07-02T08:53:33.217" v="168" actId="164"/>
          <ac:picMkLst>
            <pc:docMk/>
            <pc:sldMk cId="803134567" sldId="491"/>
            <ac:picMk id="199" creationId="{E2D0080A-76C8-E244-5A6C-3438AFF8B1A6}"/>
          </ac:picMkLst>
        </pc:picChg>
      </pc:sldChg>
      <pc:sldChg chg="addSp delSp modSp add mod">
        <pc:chgData name="山上　浩二" userId="a2974e24-0f38-41e3-bf94-e8b798073130" providerId="ADAL" clId="{D9A3BA35-1685-459D-9547-F0A245AA8353}" dt="2024-07-02T08:56:31.631" v="174" actId="20577"/>
        <pc:sldMkLst>
          <pc:docMk/>
          <pc:sldMk cId="1935682344" sldId="499"/>
        </pc:sldMkLst>
        <pc:spChg chg="mod">
          <ac:chgData name="山上　浩二" userId="a2974e24-0f38-41e3-bf94-e8b798073130" providerId="ADAL" clId="{D9A3BA35-1685-459D-9547-F0A245AA8353}" dt="2024-07-02T08:29:45.006" v="38"/>
          <ac:spMkLst>
            <pc:docMk/>
            <pc:sldMk cId="1935682344" sldId="499"/>
            <ac:spMk id="7" creationId="{E5996093-C7C9-E371-0E93-396882ED329E}"/>
          </ac:spMkLst>
        </pc:spChg>
        <pc:spChg chg="add del mod">
          <ac:chgData name="山上　浩二" userId="a2974e24-0f38-41e3-bf94-e8b798073130" providerId="ADAL" clId="{D9A3BA35-1685-459D-9547-F0A245AA8353}" dt="2024-07-02T08:32:24.591" v="62" actId="478"/>
          <ac:spMkLst>
            <pc:docMk/>
            <pc:sldMk cId="1935682344" sldId="499"/>
            <ac:spMk id="8" creationId="{C5B22FBC-3FB0-BCC5-4218-A92B4FA9AF24}"/>
          </ac:spMkLst>
        </pc:spChg>
        <pc:spChg chg="add del mod">
          <ac:chgData name="山上　浩二" userId="a2974e24-0f38-41e3-bf94-e8b798073130" providerId="ADAL" clId="{D9A3BA35-1685-459D-9547-F0A245AA8353}" dt="2024-07-02T08:31:35.559" v="51"/>
          <ac:spMkLst>
            <pc:docMk/>
            <pc:sldMk cId="1935682344" sldId="499"/>
            <ac:spMk id="10" creationId="{DFA99B34-8D1C-E3B1-4F1F-FC2132B808B1}"/>
          </ac:spMkLst>
        </pc:spChg>
        <pc:spChg chg="add mod ord">
          <ac:chgData name="山上　浩二" userId="a2974e24-0f38-41e3-bf94-e8b798073130" providerId="ADAL" clId="{D9A3BA35-1685-459D-9547-F0A245AA8353}" dt="2024-07-02T08:53:58.868" v="170" actId="164"/>
          <ac:spMkLst>
            <pc:docMk/>
            <pc:sldMk cId="1935682344" sldId="499"/>
            <ac:spMk id="11" creationId="{F1B54070-A9AF-DC68-C0EF-1B81979254EE}"/>
          </ac:spMkLst>
        </pc:spChg>
        <pc:spChg chg="mod ord">
          <ac:chgData name="山上　浩二" userId="a2974e24-0f38-41e3-bf94-e8b798073130" providerId="ADAL" clId="{D9A3BA35-1685-459D-9547-F0A245AA8353}" dt="2024-07-02T08:53:58.868" v="170" actId="164"/>
          <ac:spMkLst>
            <pc:docMk/>
            <pc:sldMk cId="1935682344" sldId="499"/>
            <ac:spMk id="12" creationId="{FD9FE342-8EA3-93B0-6550-065E5899AA64}"/>
          </ac:spMkLst>
        </pc:spChg>
        <pc:spChg chg="mod">
          <ac:chgData name="山上　浩二" userId="a2974e24-0f38-41e3-bf94-e8b798073130" providerId="ADAL" clId="{D9A3BA35-1685-459D-9547-F0A245AA8353}" dt="2024-07-02T08:32:52.099" v="88"/>
          <ac:spMkLst>
            <pc:docMk/>
            <pc:sldMk cId="1935682344" sldId="499"/>
            <ac:spMk id="14" creationId="{12D6C100-090D-0289-7334-FE443DCAD7D7}"/>
          </ac:spMkLst>
        </pc:spChg>
        <pc:spChg chg="mod">
          <ac:chgData name="山上　浩二" userId="a2974e24-0f38-41e3-bf94-e8b798073130" providerId="ADAL" clId="{D9A3BA35-1685-459D-9547-F0A245AA8353}" dt="2024-07-02T08:56:31.631" v="174" actId="20577"/>
          <ac:spMkLst>
            <pc:docMk/>
            <pc:sldMk cId="1935682344" sldId="499"/>
            <ac:spMk id="19" creationId="{E10184AF-E10E-2D3F-A837-4571BAB204C8}"/>
          </ac:spMkLst>
        </pc:spChg>
        <pc:spChg chg="mod">
          <ac:chgData name="山上　浩二" userId="a2974e24-0f38-41e3-bf94-e8b798073130" providerId="ADAL" clId="{D9A3BA35-1685-459D-9547-F0A245AA8353}" dt="2024-07-02T08:33:11.758" v="135"/>
          <ac:spMkLst>
            <pc:docMk/>
            <pc:sldMk cId="1935682344" sldId="499"/>
            <ac:spMk id="21" creationId="{8C61843B-FBCD-2586-9D3E-4560A952354C}"/>
          </ac:spMkLst>
        </pc:spChg>
        <pc:spChg chg="del mod">
          <ac:chgData name="山上　浩二" userId="a2974e24-0f38-41e3-bf94-e8b798073130" providerId="ADAL" clId="{D9A3BA35-1685-459D-9547-F0A245AA8353}" dt="2024-07-02T08:32:29.125" v="63" actId="478"/>
          <ac:spMkLst>
            <pc:docMk/>
            <pc:sldMk cId="1935682344" sldId="499"/>
            <ac:spMk id="27" creationId="{221A4E89-E16A-FAE7-0038-CF51F5560A57}"/>
          </ac:spMkLst>
        </pc:spChg>
        <pc:spChg chg="add del mod">
          <ac:chgData name="山上　浩二" userId="a2974e24-0f38-41e3-bf94-e8b798073130" providerId="ADAL" clId="{D9A3BA35-1685-459D-9547-F0A245AA8353}" dt="2024-07-02T08:32:07.029" v="58" actId="478"/>
          <ac:spMkLst>
            <pc:docMk/>
            <pc:sldMk cId="1935682344" sldId="499"/>
            <ac:spMk id="28" creationId="{9A7D63EC-7804-9706-12DE-F7E4FE8B6FEF}"/>
          </ac:spMkLst>
        </pc:spChg>
        <pc:spChg chg="del mod">
          <ac:chgData name="山上　浩二" userId="a2974e24-0f38-41e3-bf94-e8b798073130" providerId="ADAL" clId="{D9A3BA35-1685-459D-9547-F0A245AA8353}" dt="2024-07-02T08:32:11.988" v="59" actId="478"/>
          <ac:spMkLst>
            <pc:docMk/>
            <pc:sldMk cId="1935682344" sldId="499"/>
            <ac:spMk id="29" creationId="{DBAD1366-D014-354E-D26C-456F17A129C5}"/>
          </ac:spMkLst>
        </pc:spChg>
        <pc:spChg chg="del mod">
          <ac:chgData name="山上　浩二" userId="a2974e24-0f38-41e3-bf94-e8b798073130" providerId="ADAL" clId="{D9A3BA35-1685-459D-9547-F0A245AA8353}" dt="2024-07-02T08:32:15.562" v="60" actId="478"/>
          <ac:spMkLst>
            <pc:docMk/>
            <pc:sldMk cId="1935682344" sldId="499"/>
            <ac:spMk id="30" creationId="{63EA173C-8415-B74C-0656-348B0DE081D6}"/>
          </ac:spMkLst>
        </pc:spChg>
        <pc:spChg chg="add mod">
          <ac:chgData name="山上　浩二" userId="a2974e24-0f38-41e3-bf94-e8b798073130" providerId="ADAL" clId="{D9A3BA35-1685-459D-9547-F0A245AA8353}" dt="2024-07-02T08:53:58.868" v="170" actId="164"/>
          <ac:spMkLst>
            <pc:docMk/>
            <pc:sldMk cId="1935682344" sldId="499"/>
            <ac:spMk id="32" creationId="{2C4F2560-6B54-52D2-0261-5E6AA5DA240F}"/>
          </ac:spMkLst>
        </pc:spChg>
        <pc:spChg chg="mod">
          <ac:chgData name="山上　浩二" userId="a2974e24-0f38-41e3-bf94-e8b798073130" providerId="ADAL" clId="{D9A3BA35-1685-459D-9547-F0A245AA8353}" dt="2024-07-02T08:18:52.901" v="20"/>
          <ac:spMkLst>
            <pc:docMk/>
            <pc:sldMk cId="1935682344" sldId="499"/>
            <ac:spMk id="104" creationId="{FC8CE705-EEBD-5526-DC3A-84AD125B9545}"/>
          </ac:spMkLst>
        </pc:spChg>
        <pc:grpChg chg="del">
          <ac:chgData name="山上　浩二" userId="a2974e24-0f38-41e3-bf94-e8b798073130" providerId="ADAL" clId="{D9A3BA35-1685-459D-9547-F0A245AA8353}" dt="2024-07-02T08:31:31.781" v="49" actId="478"/>
          <ac:grpSpMkLst>
            <pc:docMk/>
            <pc:sldMk cId="1935682344" sldId="499"/>
            <ac:grpSpMk id="24" creationId="{0C9C6305-39C8-9059-0279-407DEB05121D}"/>
          </ac:grpSpMkLst>
        </pc:grpChg>
        <pc:grpChg chg="add mod ord">
          <ac:chgData name="山上　浩二" userId="a2974e24-0f38-41e3-bf94-e8b798073130" providerId="ADAL" clId="{D9A3BA35-1685-459D-9547-F0A245AA8353}" dt="2024-07-02T08:53:58.868" v="170" actId="164"/>
          <ac:grpSpMkLst>
            <pc:docMk/>
            <pc:sldMk cId="1935682344" sldId="499"/>
            <ac:grpSpMk id="25" creationId="{897FD46A-81E5-720A-6B54-F8B5EACF9005}"/>
          </ac:grpSpMkLst>
        </pc:grpChg>
        <pc:grpChg chg="add mod">
          <ac:chgData name="山上　浩二" userId="a2974e24-0f38-41e3-bf94-e8b798073130" providerId="ADAL" clId="{D9A3BA35-1685-459D-9547-F0A245AA8353}" dt="2024-07-02T08:53:58.868" v="170" actId="164"/>
          <ac:grpSpMkLst>
            <pc:docMk/>
            <pc:sldMk cId="1935682344" sldId="499"/>
            <ac:grpSpMk id="33" creationId="{D3FCCFA0-186D-6DAA-58C8-2526D2B2F56D}"/>
          </ac:grpSpMkLst>
        </pc:grpChg>
        <pc:graphicFrameChg chg="mod modGraphic">
          <ac:chgData name="山上　浩二" userId="a2974e24-0f38-41e3-bf94-e8b798073130" providerId="ADAL" clId="{D9A3BA35-1685-459D-9547-F0A245AA8353}" dt="2024-07-02T08:33:16.770" v="149"/>
          <ac:graphicFrameMkLst>
            <pc:docMk/>
            <pc:sldMk cId="1935682344" sldId="499"/>
            <ac:graphicFrameMk id="20" creationId="{55B781F4-C6E0-01F2-101A-14DA20FCB5E6}"/>
          </ac:graphicFrameMkLst>
        </pc:graphicFrameChg>
        <pc:picChg chg="add del mod">
          <ac:chgData name="山上　浩二" userId="a2974e24-0f38-41e3-bf94-e8b798073130" providerId="ADAL" clId="{D9A3BA35-1685-459D-9547-F0A245AA8353}" dt="2024-07-02T08:31:31.781" v="49" actId="478"/>
          <ac:picMkLst>
            <pc:docMk/>
            <pc:sldMk cId="1935682344" sldId="499"/>
            <ac:picMk id="6" creationId="{F1CAE054-0015-84B2-E030-068EB65B793B}"/>
          </ac:picMkLst>
        </pc:picChg>
        <pc:picChg chg="mod">
          <ac:chgData name="山上　浩二" userId="a2974e24-0f38-41e3-bf94-e8b798073130" providerId="ADAL" clId="{D9A3BA35-1685-459D-9547-F0A245AA8353}" dt="2024-07-02T08:31:53.828" v="54"/>
          <ac:picMkLst>
            <pc:docMk/>
            <pc:sldMk cId="1935682344" sldId="499"/>
            <ac:picMk id="26" creationId="{78E3C380-4061-4721-B656-F827E56568F2}"/>
          </ac:picMkLst>
        </pc:picChg>
        <pc:picChg chg="mod">
          <ac:chgData name="山上　浩二" userId="a2974e24-0f38-41e3-bf94-e8b798073130" providerId="ADAL" clId="{D9A3BA35-1685-459D-9547-F0A245AA8353}" dt="2024-07-02T08:31:53.828" v="54"/>
          <ac:picMkLst>
            <pc:docMk/>
            <pc:sldMk cId="1935682344" sldId="499"/>
            <ac:picMk id="31" creationId="{6E4E4B0E-61BD-9AAC-B07D-737D597B7D9E}"/>
          </ac:picMkLst>
        </pc:picChg>
      </pc:sldChg>
      <pc:sldChg chg="ord">
        <pc:chgData name="山上　浩二" userId="a2974e24-0f38-41e3-bf94-e8b798073130" providerId="ADAL" clId="{D9A3BA35-1685-459D-9547-F0A245AA8353}" dt="2024-07-02T08:18:11.555" v="1"/>
        <pc:sldMkLst>
          <pc:docMk/>
          <pc:sldMk cId="2428708245" sldId="519"/>
        </pc:sldMkLst>
      </pc:sldChg>
    </pc:docChg>
  </pc:docChgLst>
  <pc:docChgLst>
    <pc:chgData name="有田　元則" userId="S::arita-m1@asahi.com::68c1bc64-1da4-48cb-9b20-11c9d9418be7" providerId="AD" clId="Web-{16740505-29F7-90B3-C16F-16801ABA7A66}"/>
    <pc:docChg chg="modSld">
      <pc:chgData name="有田　元則" userId="S::arita-m1@asahi.com::68c1bc64-1da4-48cb-9b20-11c9d9418be7" providerId="AD" clId="Web-{16740505-29F7-90B3-C16F-16801ABA7A66}" dt="2024-07-31T07:02:00.795" v="154"/>
      <pc:docMkLst>
        <pc:docMk/>
      </pc:docMkLst>
      <pc:sldChg chg="modSp">
        <pc:chgData name="有田　元則" userId="S::arita-m1@asahi.com::68c1bc64-1da4-48cb-9b20-11c9d9418be7" providerId="AD" clId="Web-{16740505-29F7-90B3-C16F-16801ABA7A66}" dt="2024-07-31T07:02:00.795" v="154"/>
        <pc:sldMkLst>
          <pc:docMk/>
          <pc:sldMk cId="136390918" sldId="426"/>
        </pc:sldMkLst>
        <pc:graphicFrameChg chg="mod modGraphic">
          <ac:chgData name="有田　元則" userId="S::arita-m1@asahi.com::68c1bc64-1da4-48cb-9b20-11c9d9418be7" providerId="AD" clId="Web-{16740505-29F7-90B3-C16F-16801ABA7A66}" dt="2024-07-31T07:02:00.795" v="154"/>
          <ac:graphicFrameMkLst>
            <pc:docMk/>
            <pc:sldMk cId="136390918" sldId="426"/>
            <ac:graphicFrameMk id="16" creationId="{484C5BF7-D78E-188A-673A-2335124280F8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7:01:31.247" v="127"/>
        <pc:sldMkLst>
          <pc:docMk/>
          <pc:sldMk cId="803134567" sldId="491"/>
        </pc:sldMkLst>
        <pc:graphicFrameChg chg="mod modGraphic">
          <ac:chgData name="有田　元則" userId="S::arita-m1@asahi.com::68c1bc64-1da4-48cb-9b20-11c9d9418be7" providerId="AD" clId="Web-{16740505-29F7-90B3-C16F-16801ABA7A66}" dt="2024-07-31T07:01:31.247" v="127"/>
          <ac:graphicFrameMkLst>
            <pc:docMk/>
            <pc:sldMk cId="803134567" sldId="491"/>
            <ac:graphicFrameMk id="12" creationId="{8E1FEAFA-9C36-4FE9-AC98-8FD4056F5E93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7:00:32.777" v="100"/>
        <pc:sldMkLst>
          <pc:docMk/>
          <pc:sldMk cId="1935682344" sldId="499"/>
        </pc:sldMkLst>
        <pc:graphicFrameChg chg="mod modGraphic">
          <ac:chgData name="有田　元則" userId="S::arita-m1@asahi.com::68c1bc64-1da4-48cb-9b20-11c9d9418be7" providerId="AD" clId="Web-{16740505-29F7-90B3-C16F-16801ABA7A66}" dt="2024-07-31T07:00:32.777" v="100"/>
          <ac:graphicFrameMkLst>
            <pc:docMk/>
            <pc:sldMk cId="1935682344" sldId="499"/>
            <ac:graphicFrameMk id="20" creationId="{55B781F4-C6E0-01F2-101A-14DA20FCB5E6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6:59:44.400" v="47"/>
        <pc:sldMkLst>
          <pc:docMk/>
          <pc:sldMk cId="2428708245" sldId="519"/>
        </pc:sldMkLst>
        <pc:graphicFrameChg chg="mod modGraphic">
          <ac:chgData name="有田　元則" userId="S::arita-m1@asahi.com::68c1bc64-1da4-48cb-9b20-11c9d9418be7" providerId="AD" clId="Web-{16740505-29F7-90B3-C16F-16801ABA7A66}" dt="2024-07-31T06:59:44.400" v="47"/>
          <ac:graphicFrameMkLst>
            <pc:docMk/>
            <pc:sldMk cId="2428708245" sldId="519"/>
            <ac:graphicFrameMk id="20" creationId="{25E8131C-5C33-1C6B-8485-64A3162B711C}"/>
          </ac:graphicFrameMkLst>
        </pc:graphicFrameChg>
      </pc:sldChg>
      <pc:sldChg chg="modSp">
        <pc:chgData name="有田　元則" userId="S::arita-m1@asahi.com::68c1bc64-1da4-48cb-9b20-11c9d9418be7" providerId="AD" clId="Web-{16740505-29F7-90B3-C16F-16801ABA7A66}" dt="2024-07-31T06:59:09.664" v="22"/>
        <pc:sldMkLst>
          <pc:docMk/>
          <pc:sldMk cId="2143195852" sldId="525"/>
        </pc:sldMkLst>
        <pc:graphicFrameChg chg="mod modGraphic">
          <ac:chgData name="有田　元則" userId="S::arita-m1@asahi.com::68c1bc64-1da4-48cb-9b20-11c9d9418be7" providerId="AD" clId="Web-{16740505-29F7-90B3-C16F-16801ABA7A66}" dt="2024-07-31T06:59:09.664" v="22"/>
          <ac:graphicFrameMkLst>
            <pc:docMk/>
            <pc:sldMk cId="2143195852" sldId="525"/>
            <ac:graphicFrameMk id="17" creationId="{C0F319C6-93A9-1EBD-52D4-E7DA29A31C75}"/>
          </ac:graphicFrameMkLst>
        </pc:graphicFrameChg>
      </pc:sldChg>
    </pc:docChg>
  </pc:docChgLst>
  <pc:docChgLst>
    <pc:chgData name="山上　浩二" userId="a2974e24-0f38-41e3-bf94-e8b798073130" providerId="ADAL" clId="{CF2B52FA-F5DF-40BD-833C-5A87B927ECC2}"/>
    <pc:docChg chg="modSld">
      <pc:chgData name="山上　浩二" userId="a2974e24-0f38-41e3-bf94-e8b798073130" providerId="ADAL" clId="{CF2B52FA-F5DF-40BD-833C-5A87B927ECC2}" dt="2024-08-29T08:17:38.523" v="62"/>
      <pc:docMkLst>
        <pc:docMk/>
      </pc:docMkLst>
      <pc:sldChg chg="modSp mod addCm">
        <pc:chgData name="山上　浩二" userId="a2974e24-0f38-41e3-bf94-e8b798073130" providerId="ADAL" clId="{CF2B52FA-F5DF-40BD-833C-5A87B927ECC2}" dt="2024-08-29T08:17:38.523" v="62"/>
        <pc:sldMkLst>
          <pc:docMk/>
          <pc:sldMk cId="3748964674" sldId="526"/>
        </pc:sldMkLst>
        <pc:spChg chg="mod">
          <ac:chgData name="山上　浩二" userId="a2974e24-0f38-41e3-bf94-e8b798073130" providerId="ADAL" clId="{CF2B52FA-F5DF-40BD-833C-5A87B927ECC2}" dt="2024-08-29T08:15:50.791" v="48" actId="1035"/>
          <ac:spMkLst>
            <pc:docMk/>
            <pc:sldMk cId="3748964674" sldId="526"/>
            <ac:spMk id="27" creationId="{32CBB541-39AC-91F9-2F26-039F719A402E}"/>
          </ac:spMkLst>
        </pc:spChg>
        <pc:spChg chg="mod">
          <ac:chgData name="山上　浩二" userId="a2974e24-0f38-41e3-bf94-e8b798073130" providerId="ADAL" clId="{CF2B52FA-F5DF-40BD-833C-5A87B927ECC2}" dt="2024-08-29T08:15:55.092" v="61" actId="1036"/>
          <ac:spMkLst>
            <pc:docMk/>
            <pc:sldMk cId="3748964674" sldId="526"/>
            <ac:spMk id="28" creationId="{726C2889-0911-1178-B729-5E634BB9D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山上　浩二" userId="a2974e24-0f38-41e3-bf94-e8b798073130" providerId="ADAL" clId="{CF2B52FA-F5DF-40BD-833C-5A87B927ECC2}" dt="2024-08-29T08:17:38.523" v="62"/>
              <pc2:cmMkLst xmlns:pc2="http://schemas.microsoft.com/office/powerpoint/2019/9/main/command">
                <pc:docMk/>
                <pc:sldMk cId="3748964674" sldId="526"/>
                <pc2:cmMk id="{F6A4050B-AEEB-49DB-B89F-35D20EB9A37F}"/>
              </pc2:cmMkLst>
            </pc226:cmChg>
          </p:ext>
        </pc:extLst>
      </pc:sldChg>
    </pc:docChg>
  </pc:docChgLst>
  <pc:docChgLst>
    <pc:chgData name="小祝　結佳" userId="S::koiwai-y@asahi.com::33c6a059-4c4d-4f2a-bb08-f6615d93e190" providerId="AD" clId="Web-{9FCC4569-46B2-0422-12DC-B2C9515759D6}"/>
    <pc:docChg chg="modSld">
      <pc:chgData name="小祝　結佳" userId="S::koiwai-y@asahi.com::33c6a059-4c4d-4f2a-bb08-f6615d93e190" providerId="AD" clId="Web-{9FCC4569-46B2-0422-12DC-B2C9515759D6}" dt="2024-07-22T07:30:51.015" v="29"/>
      <pc:docMkLst>
        <pc:docMk/>
      </pc:docMkLst>
      <pc:sldChg chg="modSp">
        <pc:chgData name="小祝　結佳" userId="S::koiwai-y@asahi.com::33c6a059-4c4d-4f2a-bb08-f6615d93e190" providerId="AD" clId="Web-{9FCC4569-46B2-0422-12DC-B2C9515759D6}" dt="2024-07-22T07:30:51.015" v="29"/>
        <pc:sldMkLst>
          <pc:docMk/>
          <pc:sldMk cId="1935682344" sldId="499"/>
        </pc:sldMkLst>
        <pc:graphicFrameChg chg="mod modGraphic">
          <ac:chgData name="小祝　結佳" userId="S::koiwai-y@asahi.com::33c6a059-4c4d-4f2a-bb08-f6615d93e190" providerId="AD" clId="Web-{9FCC4569-46B2-0422-12DC-B2C9515759D6}" dt="2024-07-22T07:30:51.015" v="29"/>
          <ac:graphicFrameMkLst>
            <pc:docMk/>
            <pc:sldMk cId="1935682344" sldId="499"/>
            <ac:graphicFrameMk id="20" creationId="{55B781F4-C6E0-01F2-101A-14DA20FCB5E6}"/>
          </ac:graphicFrameMkLst>
        </pc:graphicFrameChg>
      </pc:sldChg>
    </pc:docChg>
  </pc:docChgLst>
  <pc:docChgLst>
    <pc:chgData name="有田　元則" userId="68c1bc64-1da4-48cb-9b20-11c9d9418be7" providerId="ADAL" clId="{4493B316-CD33-4E8C-8538-A19728C0D813}"/>
    <pc:docChg chg="custSel addSld modSld">
      <pc:chgData name="有田　元則" userId="68c1bc64-1da4-48cb-9b20-11c9d9418be7" providerId="ADAL" clId="{4493B316-CD33-4E8C-8538-A19728C0D813}" dt="2024-08-29T07:00:23.658" v="89" actId="14100"/>
      <pc:docMkLst>
        <pc:docMk/>
      </pc:docMkLst>
      <pc:sldChg chg="modSp mod addCm">
        <pc:chgData name="有田　元則" userId="68c1bc64-1da4-48cb-9b20-11c9d9418be7" providerId="ADAL" clId="{4493B316-CD33-4E8C-8538-A19728C0D813}" dt="2024-08-29T06:47:36.445" v="9"/>
        <pc:sldMkLst>
          <pc:docMk/>
          <pc:sldMk cId="136390918" sldId="426"/>
        </pc:sldMkLst>
        <pc:graphicFrameChg chg="modGraphic">
          <ac:chgData name="有田　元則" userId="68c1bc64-1da4-48cb-9b20-11c9d9418be7" providerId="ADAL" clId="{4493B316-CD33-4E8C-8538-A19728C0D813}" dt="2024-08-29T06:47:14.759" v="8" actId="20577"/>
          <ac:graphicFrameMkLst>
            <pc:docMk/>
            <pc:sldMk cId="136390918" sldId="426"/>
            <ac:graphicFrameMk id="16" creationId="{484C5BF7-D78E-188A-673A-2335124280F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4493B316-CD33-4E8C-8538-A19728C0D813}" dt="2024-08-29T06:47:36.445" v="9"/>
              <pc2:cmMkLst xmlns:pc2="http://schemas.microsoft.com/office/powerpoint/2019/9/main/command">
                <pc:docMk/>
                <pc:sldMk cId="136390918" sldId="426"/>
                <pc2:cmMk id="{F43C1E35-F3F3-4152-94E4-D16477975FB2}"/>
              </pc2:cmMkLst>
            </pc226:cmChg>
          </p:ext>
        </pc:extLst>
      </pc:sldChg>
      <pc:sldChg chg="addSp delSp modSp add mod addCm">
        <pc:chgData name="有田　元則" userId="68c1bc64-1da4-48cb-9b20-11c9d9418be7" providerId="ADAL" clId="{4493B316-CD33-4E8C-8538-A19728C0D813}" dt="2024-08-29T07:00:23.658" v="89" actId="14100"/>
        <pc:sldMkLst>
          <pc:docMk/>
          <pc:sldMk cId="3748964674" sldId="526"/>
        </pc:sldMkLst>
        <pc:spChg chg="mod">
          <ac:chgData name="有田　元則" userId="68c1bc64-1da4-48cb-9b20-11c9d9418be7" providerId="ADAL" clId="{4493B316-CD33-4E8C-8538-A19728C0D813}" dt="2024-08-29T06:47:59.110" v="14" actId="20577"/>
          <ac:spMkLst>
            <pc:docMk/>
            <pc:sldMk cId="3748964674" sldId="526"/>
            <ac:spMk id="8" creationId="{AA8D9F8E-2386-94B5-340E-87CC99A16EB3}"/>
          </ac:spMkLst>
        </pc:spChg>
        <pc:spChg chg="add del mod">
          <ac:chgData name="有田　元則" userId="68c1bc64-1da4-48cb-9b20-11c9d9418be7" providerId="ADAL" clId="{4493B316-CD33-4E8C-8538-A19728C0D813}" dt="2024-08-29T06:50:26.107" v="47" actId="478"/>
          <ac:spMkLst>
            <pc:docMk/>
            <pc:sldMk cId="3748964674" sldId="526"/>
            <ac:spMk id="14" creationId="{B54360AD-9694-FA06-10D4-E21F1D95B378}"/>
          </ac:spMkLst>
        </pc:spChg>
        <pc:spChg chg="add del mod">
          <ac:chgData name="有田　元則" userId="68c1bc64-1da4-48cb-9b20-11c9d9418be7" providerId="ADAL" clId="{4493B316-CD33-4E8C-8538-A19728C0D813}" dt="2024-08-29T06:50:35.910" v="48" actId="478"/>
          <ac:spMkLst>
            <pc:docMk/>
            <pc:sldMk cId="3748964674" sldId="526"/>
            <ac:spMk id="19" creationId="{395D25F0-7E84-4003-ABA1-98B2DE62E15F}"/>
          </ac:spMkLst>
        </pc:spChg>
        <pc:spChg chg="add mod">
          <ac:chgData name="有田　元則" userId="68c1bc64-1da4-48cb-9b20-11c9d9418be7" providerId="ADAL" clId="{4493B316-CD33-4E8C-8538-A19728C0D813}" dt="2024-08-29T06:50:39.439" v="50"/>
          <ac:spMkLst>
            <pc:docMk/>
            <pc:sldMk cId="3748964674" sldId="526"/>
            <ac:spMk id="21" creationId="{DAD9A096-AF2E-15EA-16A9-C8721607E6F2}"/>
          </ac:spMkLst>
        </pc:spChg>
        <pc:spChg chg="add mod">
          <ac:chgData name="有田　元則" userId="68c1bc64-1da4-48cb-9b20-11c9d9418be7" providerId="ADAL" clId="{4493B316-CD33-4E8C-8538-A19728C0D813}" dt="2024-08-29T06:50:39.439" v="50"/>
          <ac:spMkLst>
            <pc:docMk/>
            <pc:sldMk cId="3748964674" sldId="526"/>
            <ac:spMk id="25" creationId="{5BA6A4B0-7C2B-7A68-7A68-C76EE4FF5298}"/>
          </ac:spMkLst>
        </pc:spChg>
        <pc:spChg chg="add mod">
          <ac:chgData name="有田　元則" userId="68c1bc64-1da4-48cb-9b20-11c9d9418be7" providerId="ADAL" clId="{4493B316-CD33-4E8C-8538-A19728C0D813}" dt="2024-08-29T06:50:52.110" v="52" actId="164"/>
          <ac:spMkLst>
            <pc:docMk/>
            <pc:sldMk cId="3748964674" sldId="526"/>
            <ac:spMk id="27" creationId="{32CBB541-39AC-91F9-2F26-039F719A402E}"/>
          </ac:spMkLst>
        </pc:spChg>
        <pc:spChg chg="add mod">
          <ac:chgData name="有田　元則" userId="68c1bc64-1da4-48cb-9b20-11c9d9418be7" providerId="ADAL" clId="{4493B316-CD33-4E8C-8538-A19728C0D813}" dt="2024-08-29T06:50:52.110" v="52" actId="164"/>
          <ac:spMkLst>
            <pc:docMk/>
            <pc:sldMk cId="3748964674" sldId="526"/>
            <ac:spMk id="28" creationId="{726C2889-0911-1178-B729-5E634BB9D424}"/>
          </ac:spMkLst>
        </pc:spChg>
        <pc:spChg chg="add mod">
          <ac:chgData name="有田　元則" userId="68c1bc64-1da4-48cb-9b20-11c9d9418be7" providerId="ADAL" clId="{4493B316-CD33-4E8C-8538-A19728C0D813}" dt="2024-08-29T07:00:17.370" v="87" actId="14100"/>
          <ac:spMkLst>
            <pc:docMk/>
            <pc:sldMk cId="3748964674" sldId="526"/>
            <ac:spMk id="30" creationId="{61F0CFB1-5703-2E6C-821E-AB25D5A0A8AD}"/>
          </ac:spMkLst>
        </pc:spChg>
        <pc:spChg chg="mod">
          <ac:chgData name="有田　元則" userId="68c1bc64-1da4-48cb-9b20-11c9d9418be7" providerId="ADAL" clId="{4493B316-CD33-4E8C-8538-A19728C0D813}" dt="2024-08-29T06:56:51.566" v="84" actId="1076"/>
          <ac:spMkLst>
            <pc:docMk/>
            <pc:sldMk cId="3748964674" sldId="526"/>
            <ac:spMk id="54" creationId="{8467E617-788C-06A9-443F-1043C360667F}"/>
          </ac:spMkLst>
        </pc:spChg>
        <pc:grpChg chg="del">
          <ac:chgData name="有田　元則" userId="68c1bc64-1da4-48cb-9b20-11c9d9418be7" providerId="ADAL" clId="{4493B316-CD33-4E8C-8538-A19728C0D813}" dt="2024-08-29T06:50:18.055" v="44" actId="478"/>
          <ac:grpSpMkLst>
            <pc:docMk/>
            <pc:sldMk cId="3748964674" sldId="526"/>
            <ac:grpSpMk id="26" creationId="{9B78A1AA-8AD6-2664-3FB0-60AE61D23AEC}"/>
          </ac:grpSpMkLst>
        </pc:grpChg>
        <pc:grpChg chg="add mod">
          <ac:chgData name="有田　元則" userId="68c1bc64-1da4-48cb-9b20-11c9d9418be7" providerId="ADAL" clId="{4493B316-CD33-4E8C-8538-A19728C0D813}" dt="2024-08-29T06:56:28.680" v="78" actId="164"/>
          <ac:grpSpMkLst>
            <pc:docMk/>
            <pc:sldMk cId="3748964674" sldId="526"/>
            <ac:grpSpMk id="29" creationId="{2F0BC3EE-BE3B-DF34-9056-6FB92AEFEFD4}"/>
          </ac:grpSpMkLst>
        </pc:grpChg>
        <pc:grpChg chg="add mod">
          <ac:chgData name="有田　元則" userId="68c1bc64-1da4-48cb-9b20-11c9d9418be7" providerId="ADAL" clId="{4493B316-CD33-4E8C-8538-A19728C0D813}" dt="2024-08-29T06:56:45.783" v="83" actId="1076"/>
          <ac:grpSpMkLst>
            <pc:docMk/>
            <pc:sldMk cId="3748964674" sldId="526"/>
            <ac:grpSpMk id="31" creationId="{D0B299CD-76FF-7BCA-428A-E396DC859C00}"/>
          </ac:grpSpMkLst>
        </pc:grpChg>
        <pc:graphicFrameChg chg="modGraphic">
          <ac:chgData name="有田　元則" userId="68c1bc64-1da4-48cb-9b20-11c9d9418be7" providerId="ADAL" clId="{4493B316-CD33-4E8C-8538-A19728C0D813}" dt="2024-08-29T06:48:11.043" v="22" actId="20577"/>
          <ac:graphicFrameMkLst>
            <pc:docMk/>
            <pc:sldMk cId="3748964674" sldId="526"/>
            <ac:graphicFrameMk id="16" creationId="{484C5BF7-D78E-188A-673A-2335124280F8}"/>
          </ac:graphicFrameMkLst>
        </pc:graphicFrameChg>
        <pc:picChg chg="add mod modCrop">
          <ac:chgData name="有田　元則" userId="68c1bc64-1da4-48cb-9b20-11c9d9418be7" providerId="ADAL" clId="{4493B316-CD33-4E8C-8538-A19728C0D813}" dt="2024-08-29T06:56:38.590" v="81" actId="732"/>
          <ac:picMkLst>
            <pc:docMk/>
            <pc:sldMk cId="3748964674" sldId="526"/>
            <ac:picMk id="5" creationId="{C15EFAA6-1BA9-2B4A-B0F5-4DA5E19EC9B3}"/>
          </ac:picMkLst>
        </pc:picChg>
        <pc:picChg chg="add del mod">
          <ac:chgData name="有田　元則" userId="68c1bc64-1da4-48cb-9b20-11c9d9418be7" providerId="ADAL" clId="{4493B316-CD33-4E8C-8538-A19728C0D813}" dt="2024-08-29T06:50:38.624" v="49" actId="478"/>
          <ac:picMkLst>
            <pc:docMk/>
            <pc:sldMk cId="3748964674" sldId="526"/>
            <ac:picMk id="15" creationId="{8373EBDA-3E6E-415A-746C-434F0119BE57}"/>
          </ac:picMkLst>
        </pc:picChg>
        <pc:picChg chg="add mod">
          <ac:chgData name="有田　元則" userId="68c1bc64-1da4-48cb-9b20-11c9d9418be7" providerId="ADAL" clId="{4493B316-CD33-4E8C-8538-A19728C0D813}" dt="2024-08-29T07:00:23.658" v="89" actId="14100"/>
          <ac:picMkLst>
            <pc:docMk/>
            <pc:sldMk cId="3748964674" sldId="526"/>
            <ac:picMk id="18" creationId="{0393D972-3C80-2DD3-7E55-71DE12A29F0E}"/>
          </ac:picMkLst>
        </pc:picChg>
        <pc:picChg chg="add mod">
          <ac:chgData name="有田　元則" userId="68c1bc64-1da4-48cb-9b20-11c9d9418be7" providerId="ADAL" clId="{4493B316-CD33-4E8C-8538-A19728C0D813}" dt="2024-08-29T06:50:39.439" v="50"/>
          <ac:picMkLst>
            <pc:docMk/>
            <pc:sldMk cId="3748964674" sldId="526"/>
            <ac:picMk id="20" creationId="{DDB15BA4-AE3C-4507-0499-00B4C8016E34}"/>
          </ac:picMkLst>
        </pc:picChg>
        <pc:picChg chg="add mod">
          <ac:chgData name="有田　元則" userId="68c1bc64-1da4-48cb-9b20-11c9d9418be7" providerId="ADAL" clId="{4493B316-CD33-4E8C-8538-A19728C0D813}" dt="2024-08-29T06:50:39.439" v="50"/>
          <ac:picMkLst>
            <pc:docMk/>
            <pc:sldMk cId="3748964674" sldId="526"/>
            <ac:picMk id="22" creationId="{5C99676E-E003-E367-BCA1-C8FE3C09E9BF}"/>
          </ac:picMkLst>
        </pc:picChg>
        <pc:picChg chg="add mod">
          <ac:chgData name="有田　元則" userId="68c1bc64-1da4-48cb-9b20-11c9d9418be7" providerId="ADAL" clId="{4493B316-CD33-4E8C-8538-A19728C0D813}" dt="2024-08-29T06:50:39.439" v="50"/>
          <ac:picMkLst>
            <pc:docMk/>
            <pc:sldMk cId="3748964674" sldId="526"/>
            <ac:picMk id="23" creationId="{846C3919-3D34-87F7-9F57-0B488EEF4E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有田　元則" userId="68c1bc64-1da4-48cb-9b20-11c9d9418be7" providerId="ADAL" clId="{4493B316-CD33-4E8C-8538-A19728C0D813}" dt="2024-08-29T06:58:37.588" v="85"/>
              <pc2:cmMkLst xmlns:pc2="http://schemas.microsoft.com/office/powerpoint/2019/9/main/command">
                <pc:docMk/>
                <pc:sldMk cId="3748964674" sldId="526"/>
                <pc2:cmMk id="{D36A4265-F219-4E3E-BA25-40731008A10D}"/>
              </pc2:cmMkLst>
            </pc226:cmChg>
            <pc226:cmChg xmlns:pc226="http://schemas.microsoft.com/office/powerpoint/2022/06/main/command" chg="add">
              <pc226:chgData name="有田　元則" userId="68c1bc64-1da4-48cb-9b20-11c9d9418be7" providerId="ADAL" clId="{4493B316-CD33-4E8C-8538-A19728C0D813}" dt="2024-08-29T06:48:26.389" v="23"/>
              <pc2:cmMkLst xmlns:pc2="http://schemas.microsoft.com/office/powerpoint/2019/9/main/command">
                <pc:docMk/>
                <pc:sldMk cId="3748964674" sldId="526"/>
                <pc2:cmMk id="{431E597F-656E-462F-A1C5-56310049FDF6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083A7-057E-124A-B32E-5003B6308140}" type="datetimeFigureOut">
              <a:rPr kumimoji="1" lang="ja-JP" altLang="en-US" smtClean="0"/>
              <a:t>2024/8/30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BB7D4-2A45-FA48-AA9A-262E584FAF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0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1pPr>
    <a:lvl2pPr marL="277246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2pPr>
    <a:lvl3pPr marL="554492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3pPr>
    <a:lvl4pPr marL="831738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4pPr>
    <a:lvl5pPr marL="1108984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5pPr>
    <a:lvl6pPr marL="1386230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6pPr>
    <a:lvl7pPr marL="1663476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7pPr>
    <a:lvl8pPr marL="1940723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8pPr>
    <a:lvl9pPr marL="2217969" algn="l" defTabSz="554492" rtl="0" eaLnBrk="1" latinLnBrk="0" hangingPunct="1">
      <a:defRPr kumimoji="1"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BB7D4-2A45-FA48-AA9A-262E584FAFC1}" type="slidenum">
              <a:rPr kumimoji="1" lang="ja-JP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428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8311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252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66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90E3D2-0C0E-8C8C-452E-431D5458F5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915" y="2730500"/>
            <a:ext cx="5015948" cy="11684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600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タイトルタイトルタイトルタイトルタイトル</a:t>
            </a:r>
          </a:p>
        </p:txBody>
      </p:sp>
      <p:pic>
        <p:nvPicPr>
          <p:cNvPr id="4" name="図 3" descr="挿絵, 名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2F9E9CA-FBF8-7ACA-6972-B87B6E294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C054B1AA-BD83-7406-0C43-0616F6DCF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986" y="4051072"/>
            <a:ext cx="2845913" cy="731096"/>
          </a:xfrm>
          <a:prstGeom prst="rect">
            <a:avLst/>
          </a:prstGeom>
        </p:spPr>
        <p:txBody>
          <a:bodyPr/>
          <a:lstStyle>
            <a:lvl1pPr marL="0" indent="0" defTabSz="415869">
              <a:buClrTx/>
              <a:buNone/>
              <a:defRPr sz="2267" b="1"/>
            </a:lvl1pPr>
          </a:lstStyle>
          <a:p>
            <a:pPr defTabSz="685800">
              <a:buClrTx/>
            </a:pPr>
            <a:r>
              <a:rPr kumimoji="1" lang="ja-JP" altLang="en-US" sz="2267" b="1" kern="1200">
                <a:latin typeface="Yu Gothic" panose="020B0400000000000000" pitchFamily="34" charset="-128"/>
                <a:ea typeface="Yu Gothic" panose="020B0400000000000000" pitchFamily="34" charset="-128"/>
                <a:cs typeface="+mn-cs"/>
              </a:rPr>
              <a:t>資料タイトルを入力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2893747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サブ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自動的に生成された説明">
            <a:extLst>
              <a:ext uri="{FF2B5EF4-FFF2-40B4-BE49-F238E27FC236}">
                <a16:creationId xmlns:a16="http://schemas.microsoft.com/office/drawing/2014/main" id="{98319759-829F-D2EA-7B7A-6C2386E1D2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3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4BBA61B-93B8-88E6-A0F1-8F8B9F894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25ACA7BC-DDFF-DB2B-E062-7C29FB521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370" y="3429001"/>
            <a:ext cx="9310679" cy="16414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333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357795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, 名刺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E3ECED2B-EF3D-44B1-B61E-73AEF3D15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656"/>
          <a:stretch/>
        </p:blipFill>
        <p:spPr>
          <a:xfrm>
            <a:off x="4347134" y="0"/>
            <a:ext cx="7844866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05A115-9559-1C23-51BF-ABF187FE338F}"/>
              </a:ext>
            </a:extLst>
          </p:cNvPr>
          <p:cNvSpPr/>
          <p:nvPr userDrawn="1"/>
        </p:nvSpPr>
        <p:spPr>
          <a:xfrm>
            <a:off x="4347134" y="0"/>
            <a:ext cx="643857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08C1DD2-98D2-901A-8F9C-AF2BB90A23D3}"/>
              </a:ext>
            </a:extLst>
          </p:cNvPr>
          <p:cNvSpPr/>
          <p:nvPr userDrawn="1"/>
        </p:nvSpPr>
        <p:spPr>
          <a:xfrm>
            <a:off x="4498218" y="0"/>
            <a:ext cx="499078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E772EE7-39AE-6B5E-EC50-7E7F67131714}"/>
              </a:ext>
            </a:extLst>
          </p:cNvPr>
          <p:cNvSpPr/>
          <p:nvPr userDrawn="1"/>
        </p:nvSpPr>
        <p:spPr>
          <a:xfrm>
            <a:off x="3348014" y="0"/>
            <a:ext cx="46045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25ACA7BC-DDFF-DB2B-E062-7C29FB521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175" y="2864607"/>
            <a:ext cx="9310679" cy="16414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333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15224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554912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48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  <p:sp>
        <p:nvSpPr>
          <p:cNvPr id="2" name="テキスト プレースホルダー 4">
            <a:extLst>
              <a:ext uri="{FF2B5EF4-FFF2-40B4-BE49-F238E27FC236}">
                <a16:creationId xmlns:a16="http://schemas.microsoft.com/office/drawing/2014/main" id="{D414B782-E0BF-0845-CD3D-1BDF575344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3" name="テキスト プレースホルダー 4">
            <a:extLst>
              <a:ext uri="{FF2B5EF4-FFF2-40B4-BE49-F238E27FC236}">
                <a16:creationId xmlns:a16="http://schemas.microsoft.com/office/drawing/2014/main" id="{4AED510D-66E6-D20A-F01B-9149834FF4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　不要なら削除</a:t>
            </a:r>
          </a:p>
        </p:txBody>
      </p:sp>
    </p:spTree>
    <p:extLst>
      <p:ext uri="{BB962C8B-B14F-4D97-AF65-F5344CB8AC3E}">
        <p14:creationId xmlns:p14="http://schemas.microsoft.com/office/powerpoint/2010/main" val="263063659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614497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7298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AC7829FB-1EEE-9548-C212-C9287D839B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タイトル 1">
            <a:extLst>
              <a:ext uri="{FF2B5EF4-FFF2-40B4-BE49-F238E27FC236}">
                <a16:creationId xmlns:a16="http://schemas.microsoft.com/office/drawing/2014/main" id="{54A3C7D1-D28E-DC10-FE5F-F62A004E48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370" y="3091262"/>
            <a:ext cx="9310679" cy="1628223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セクション内の小見出しを入力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EC80CB6-9912-0EFC-5692-E899A3200D98}"/>
              </a:ext>
            </a:extLst>
          </p:cNvPr>
          <p:cNvCxnSpPr/>
          <p:nvPr userDrawn="1"/>
        </p:nvCxnSpPr>
        <p:spPr>
          <a:xfrm>
            <a:off x="1440659" y="2989007"/>
            <a:ext cx="931067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BBD91B32-8EF3-AF58-1F81-07C90C1FD6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3729" y="2636527"/>
            <a:ext cx="4762269" cy="40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セクションタイトルを入力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77341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2" preserve="1" userDrawn="1">
  <p:cSld name="1_基本スライド（事例） 1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592075" y="987533"/>
            <a:ext cx="11069200" cy="545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A-TAN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7710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6">
            <a:extLst>
              <a:ext uri="{FF2B5EF4-FFF2-40B4-BE49-F238E27FC236}">
                <a16:creationId xmlns:a16="http://schemas.microsoft.com/office/drawing/2014/main" id="{6CBF744D-8E70-DD85-0552-45606F033B14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75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07E9770-FC25-94DC-FA3B-C6A183C5F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144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477C9AE4-4BF6-F7B6-4B84-D5D072758F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885" y="1597018"/>
            <a:ext cx="24867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2318C1AB-731E-FBB4-5361-244435BD9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2545" y="1313925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</p:spTree>
    <p:extLst>
      <p:ext uri="{BB962C8B-B14F-4D97-AF65-F5344CB8AC3E}">
        <p14:creationId xmlns:p14="http://schemas.microsoft.com/office/powerpoint/2010/main" val="2703211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30639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" preserve="1" userDrawn="1">
  <p:cSld name="1_基本スライド（事例）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592075" y="987533"/>
            <a:ext cx="5166400" cy="545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80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47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A-TANK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6495745" y="987533"/>
            <a:ext cx="5166400" cy="545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5746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514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F12CFC6-52A0-A796-9C43-A76E7A6E8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948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AEB4412C-4D6C-C68D-E528-812B2B55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89" y="1597018"/>
            <a:ext cx="24586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A734D29F-73EA-65DA-F797-D2D8D42A49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0617" y="132258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BAFBE802-D8D1-3E39-4129-8535FCE7C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359" y="1591069"/>
            <a:ext cx="2450825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09CD287A-DFC9-8922-706C-E2AF610AF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48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33AC31A9-8AFE-42C3-4E28-72FBA1010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156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B3E38C0-01B3-59E9-85AF-8AC4D018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55643"/>
            <a:ext cx="11373464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76740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" preserve="1" userDrawn="1">
  <p:cSld name="2_基本スライド（事例）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9A41F8-B91E-1E7B-E3E4-C0C605D318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26" name="Google Shape;26;p6"/>
          <p:cNvSpPr/>
          <p:nvPr/>
        </p:nvSpPr>
        <p:spPr>
          <a:xfrm>
            <a:off x="592075" y="1895353"/>
            <a:ext cx="5166400" cy="4543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880" y="189535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47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76235" y="6554323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A-TANK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6"/>
          <p:cNvSpPr/>
          <p:nvPr/>
        </p:nvSpPr>
        <p:spPr>
          <a:xfrm>
            <a:off x="6495745" y="1895353"/>
            <a:ext cx="5166400" cy="4543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95746" y="189535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8514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F12CFC6-52A0-A796-9C43-A76E7A6E8A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948" y="223635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AEB4412C-4D6C-C68D-E528-812B2B55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90" y="2504838"/>
            <a:ext cx="2363495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A734D29F-73EA-65DA-F797-D2D8D42A49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0617" y="223040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BAFBE802-D8D1-3E39-4129-8535FCE7CF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359" y="2498889"/>
            <a:ext cx="2368937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09CD287A-DFC9-8922-706C-E2AF610AF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48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33AC31A9-8AFE-42C3-4E28-72FBA1010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156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＋」と、明治安田生命が「地元アスリート応援プログラム」を立ち上げ。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2B3E38C0-01B3-59E9-85AF-8AC4D018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55643"/>
            <a:ext cx="11373464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DC202092-623B-0D7E-47CB-F29BFE967D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　不要なら削除</a:t>
            </a:r>
          </a:p>
        </p:txBody>
      </p:sp>
    </p:spTree>
    <p:extLst>
      <p:ext uri="{BB962C8B-B14F-4D97-AF65-F5344CB8AC3E}">
        <p14:creationId xmlns:p14="http://schemas.microsoft.com/office/powerpoint/2010/main" val="414764070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" preserve="1" userDrawn="1">
  <p:cSld name="2_基本スライド（事例）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476235" y="6553677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 descr="A-TAN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2B3E38C0-01B3-59E9-85AF-8AC4D018F0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255643"/>
            <a:ext cx="11373464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sp>
        <p:nvSpPr>
          <p:cNvPr id="15" name="Google Shape;37;p7">
            <a:extLst>
              <a:ext uri="{FF2B5EF4-FFF2-40B4-BE49-F238E27FC236}">
                <a16:creationId xmlns:a16="http://schemas.microsoft.com/office/drawing/2014/main" id="{C29BA7AF-9ACA-3FCA-E253-A865B571C51B}"/>
              </a:ext>
            </a:extLst>
          </p:cNvPr>
          <p:cNvSpPr/>
          <p:nvPr userDrawn="1"/>
        </p:nvSpPr>
        <p:spPr>
          <a:xfrm>
            <a:off x="595092" y="1889286"/>
            <a:ext cx="11069200" cy="1195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6" name="Google Shape;43;p7">
            <a:extLst>
              <a:ext uri="{FF2B5EF4-FFF2-40B4-BE49-F238E27FC236}">
                <a16:creationId xmlns:a16="http://schemas.microsoft.com/office/drawing/2014/main" id="{6F04C522-760D-AF94-2287-229919738DCA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0727" y="2159233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7;p6">
            <a:extLst>
              <a:ext uri="{FF2B5EF4-FFF2-40B4-BE49-F238E27FC236}">
                <a16:creationId xmlns:a16="http://schemas.microsoft.com/office/drawing/2014/main" id="{486C6FD4-79AC-8EF1-1498-B920D3683C55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93" y="1889287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テキスト プレースホルダー 6">
            <a:extLst>
              <a:ext uri="{FF2B5EF4-FFF2-40B4-BE49-F238E27FC236}">
                <a16:creationId xmlns:a16="http://schemas.microsoft.com/office/drawing/2014/main" id="{D78BE423-477E-89CA-C75F-20B2479306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161" y="2230281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22" name="テキスト プレースホルダー 13">
            <a:extLst>
              <a:ext uri="{FF2B5EF4-FFF2-40B4-BE49-F238E27FC236}">
                <a16:creationId xmlns:a16="http://schemas.microsoft.com/office/drawing/2014/main" id="{83407F23-A988-9D85-201D-21ABE8B51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55562" y="2215677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23" name="テキスト プレースホルダー 6">
            <a:extLst>
              <a:ext uri="{FF2B5EF4-FFF2-40B4-BE49-F238E27FC236}">
                <a16:creationId xmlns:a16="http://schemas.microsoft.com/office/drawing/2014/main" id="{C6A06002-2453-6114-1AC5-A990254BC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89" y="2504838"/>
            <a:ext cx="2467759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24" name="テキスト プレースホルダー 4">
            <a:extLst>
              <a:ext uri="{FF2B5EF4-FFF2-40B4-BE49-F238E27FC236}">
                <a16:creationId xmlns:a16="http://schemas.microsoft.com/office/drawing/2014/main" id="{B2662EE9-5393-A2A2-CDB9-6FF3A52ECC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25" name="テキスト プレースホルダー 4">
            <a:extLst>
              <a:ext uri="{FF2B5EF4-FFF2-40B4-BE49-F238E27FC236}">
                <a16:creationId xmlns:a16="http://schemas.microsoft.com/office/drawing/2014/main" id="{14E51AB7-2720-D02C-8BD1-1E039422E9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　不要なら削除</a:t>
            </a:r>
          </a:p>
        </p:txBody>
      </p:sp>
    </p:spTree>
    <p:extLst>
      <p:ext uri="{BB962C8B-B14F-4D97-AF65-F5344CB8AC3E}">
        <p14:creationId xmlns:p14="http://schemas.microsoft.com/office/powerpoint/2010/main" val="158030404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553789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48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  <p:sp>
        <p:nvSpPr>
          <p:cNvPr id="2" name="テキスト プレースホルダー 4">
            <a:extLst>
              <a:ext uri="{FF2B5EF4-FFF2-40B4-BE49-F238E27FC236}">
                <a16:creationId xmlns:a16="http://schemas.microsoft.com/office/drawing/2014/main" id="{918B1AF0-9B9D-6D68-FC81-4749C02762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83268" y="968213"/>
            <a:ext cx="9025467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1"/>
            </a:lvl1pPr>
          </a:lstStyle>
          <a:p>
            <a:pPr lvl="0"/>
            <a:r>
              <a:rPr kumimoji="1" lang="ja-JP" altLang="en-US"/>
              <a:t>見出しを記入</a:t>
            </a:r>
          </a:p>
        </p:txBody>
      </p:sp>
      <p:sp>
        <p:nvSpPr>
          <p:cNvPr id="3" name="テキスト プレースホルダー 4">
            <a:extLst>
              <a:ext uri="{FF2B5EF4-FFF2-40B4-BE49-F238E27FC236}">
                <a16:creationId xmlns:a16="http://schemas.microsoft.com/office/drawing/2014/main" id="{A084EF3B-937B-734F-3EE4-2A0F178B8B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0151" y="1329282"/>
            <a:ext cx="11072801" cy="4100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67" b="0"/>
            </a:lvl1pPr>
          </a:lstStyle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467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iraMinProN-W3"/>
                <a:sym typeface="HiraMinProN-W3"/>
              </a:rPr>
              <a:t>説明を記入</a:t>
            </a:r>
          </a:p>
        </p:txBody>
      </p:sp>
    </p:spTree>
    <p:extLst>
      <p:ext uri="{BB962C8B-B14F-4D97-AF65-F5344CB8AC3E}">
        <p14:creationId xmlns:p14="http://schemas.microsoft.com/office/powerpoint/2010/main" val="42242934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1" preserve="1" userDrawn="1">
  <p:cSld name="1_基本スライド（事例） 1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15647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 descr="A-TAN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886846" y="2236900"/>
            <a:ext cx="4624000" cy="295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6779579" y="2236900"/>
            <a:ext cx="4624000" cy="295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8514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6">
            <a:extLst>
              <a:ext uri="{FF2B5EF4-FFF2-40B4-BE49-F238E27FC236}">
                <a16:creationId xmlns:a16="http://schemas.microsoft.com/office/drawing/2014/main" id="{760D1F72-A577-FA20-59DF-A1C1251F7B7F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880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;p6">
            <a:extLst>
              <a:ext uri="{FF2B5EF4-FFF2-40B4-BE49-F238E27FC236}">
                <a16:creationId xmlns:a16="http://schemas.microsoft.com/office/drawing/2014/main" id="{F29BE4B7-1433-CA35-07FD-91F1B1C7DDCC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746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C4B39A44-7883-98F9-9A78-C9D815D6F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6948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ECAD64F7-4594-DE81-FD3B-3B042FF37D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8690" y="1597018"/>
            <a:ext cx="2374433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ECE7CD29-2040-C008-D355-3E9D20583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0617" y="132258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6C084A8F-4665-C291-1A3C-A4250A5593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2359" y="1591069"/>
            <a:ext cx="2541808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5A698DE-0F52-AA7D-D710-E21CE20F3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948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15" name="テキスト プレースホルダー 13">
            <a:extLst>
              <a:ext uri="{FF2B5EF4-FFF2-40B4-BE49-F238E27FC236}">
                <a16:creationId xmlns:a16="http://schemas.microsoft.com/office/drawing/2014/main" id="{0D8BA70F-2611-5B68-DB3B-C0E82AC115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8156" y="5213072"/>
            <a:ext cx="4658932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</p:spTree>
    <p:extLst>
      <p:ext uri="{BB962C8B-B14F-4D97-AF65-F5344CB8AC3E}">
        <p14:creationId xmlns:p14="http://schemas.microsoft.com/office/powerpoint/2010/main" val="386365645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2" preserve="1" userDrawn="1">
  <p:cSld name="2_基本スライド（事例） 1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 userDrawn="1"/>
        </p:nvSpPr>
        <p:spPr>
          <a:xfrm>
            <a:off x="595092" y="987534"/>
            <a:ext cx="11069200" cy="1195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121891" tIns="121891" rIns="121891" bIns="121891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476235" y="6554323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A-TANK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0727" y="1257481"/>
            <a:ext cx="943633" cy="98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;p6">
            <a:extLst>
              <a:ext uri="{FF2B5EF4-FFF2-40B4-BE49-F238E27FC236}">
                <a16:creationId xmlns:a16="http://schemas.microsoft.com/office/drawing/2014/main" id="{6CBF744D-8E70-DD85-0552-45606F033B14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093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307E9770-FC25-94DC-FA3B-C6A183C5F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161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2318C1AB-731E-FBB4-5361-244435BD9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5562" y="1313925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3" name="テキスト プレースホルダー 6">
            <a:extLst>
              <a:ext uri="{FF2B5EF4-FFF2-40B4-BE49-F238E27FC236}">
                <a16:creationId xmlns:a16="http://schemas.microsoft.com/office/drawing/2014/main" id="{EB9EE7DE-ACF0-E2AE-4A48-EC9A4A2702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885" y="1597018"/>
            <a:ext cx="24867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5188455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基本スライド（事例） 1 1 1" preserve="1" userDrawn="1">
  <p:cSld name="1_基本スライド（事例） 1 1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5091" y="987535"/>
            <a:ext cx="900700" cy="9427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476235" y="6554800"/>
            <a:ext cx="71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9EA1A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179"/>
            <a:fld id="{00000000-1234-1234-1234-123412341234}" type="slidenum">
              <a:rPr lang="en-US" altLang="ja" kern="1200" smtClean="0"/>
              <a:pPr defTabSz="457179"/>
              <a:t>‹#›</a:t>
            </a:fld>
            <a:endParaRPr lang="ja" altLang="en-US" kern="1200"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1" y="480"/>
            <a:ext cx="12192027" cy="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 descr="A-TANK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1101" y="107950"/>
            <a:ext cx="1955796" cy="70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59035" y="5451468"/>
            <a:ext cx="943633" cy="9876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0;p7">
            <a:extLst>
              <a:ext uri="{FF2B5EF4-FFF2-40B4-BE49-F238E27FC236}">
                <a16:creationId xmlns:a16="http://schemas.microsoft.com/office/drawing/2014/main" id="{8C48241B-315D-2B1E-5C6C-C565B2DD05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400" y="255643"/>
            <a:ext cx="9106000" cy="4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2267"/>
            </a:lvl9pPr>
          </a:lstStyle>
          <a:p>
            <a:endParaRPr/>
          </a:p>
        </p:txBody>
      </p:sp>
      <p:sp>
        <p:nvSpPr>
          <p:cNvPr id="5" name="テキスト プレースホルダー 6">
            <a:extLst>
              <a:ext uri="{FF2B5EF4-FFF2-40B4-BE49-F238E27FC236}">
                <a16:creationId xmlns:a16="http://schemas.microsoft.com/office/drawing/2014/main" id="{318A8F62-6EE7-8D27-D1F5-505F32114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9159" y="1328530"/>
            <a:ext cx="4872333" cy="375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/>
            </a:lvl1pPr>
          </a:lstStyle>
          <a:p>
            <a:pPr lvl="0"/>
            <a:r>
              <a:rPr kumimoji="1" lang="ja-JP" altLang="en-US"/>
              <a:t>広告主名「キャンペーン名」</a:t>
            </a:r>
          </a:p>
        </p:txBody>
      </p:sp>
      <p:sp>
        <p:nvSpPr>
          <p:cNvPr id="7" name="テキスト プレースホルダー 13">
            <a:extLst>
              <a:ext uri="{FF2B5EF4-FFF2-40B4-BE49-F238E27FC236}">
                <a16:creationId xmlns:a16="http://schemas.microsoft.com/office/drawing/2014/main" id="{9DFF61F8-60AD-7DDF-7A1C-4851DE7303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55561" y="1313925"/>
            <a:ext cx="5136980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algn="just">
              <a:lnSpc>
                <a:spcPct val="120000"/>
              </a:lnSpc>
            </a:pPr>
            <a:r>
              <a:rPr kumimoji="1" lang="ja-JP" altLang="en-US" sz="1200">
                <a:latin typeface="+mn-ea"/>
                <a:ea typeface="+mn-ea"/>
              </a:rPr>
              <a:t>（説明文を記入）朝日新聞社が運営するクラウドファンディングサービス「</a:t>
            </a:r>
            <a:r>
              <a:rPr kumimoji="1" lang="en-US" altLang="ja-JP" sz="1200">
                <a:latin typeface="+mn-ea"/>
                <a:ea typeface="+mn-ea"/>
              </a:rPr>
              <a:t>A-port</a:t>
            </a:r>
            <a:r>
              <a:rPr kumimoji="1" lang="ja-JP" altLang="en-US" sz="1200">
                <a:latin typeface="+mn-ea"/>
                <a:ea typeface="+mn-ea"/>
              </a:rPr>
              <a:t>＋」と明治安田生命が「地元アスリート応援プログラム」を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BADB1CF5-D2B1-ABCC-D3D0-D93B52F5A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885" y="1597018"/>
            <a:ext cx="2486760" cy="290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</a:lstStyle>
          <a:p>
            <a:pPr lvl="0"/>
            <a:r>
              <a:rPr kumimoji="1" lang="en-US" altLang="ja-JP"/>
              <a:t>20XX</a:t>
            </a:r>
            <a:r>
              <a:rPr kumimoji="1" lang="ja-JP" altLang="en-US"/>
              <a:t>年</a:t>
            </a:r>
            <a:r>
              <a:rPr kumimoji="1" lang="en-US" altLang="ja-JP"/>
              <a:t>XX</a:t>
            </a:r>
            <a:r>
              <a:rPr kumimoji="1" lang="ja-JP" altLang="en-US"/>
              <a:t>月（不要なら削除）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768064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74CE37-CA6F-AA8B-4B90-91CF581A1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1" y="1244601"/>
            <a:ext cx="5587107" cy="51181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sz="1600" b="0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sz="1200" b="0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sz="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7" name="コンテンツ プレースホルダー 3">
            <a:extLst>
              <a:ext uri="{FF2B5EF4-FFF2-40B4-BE49-F238E27FC236}">
                <a16:creationId xmlns:a16="http://schemas.microsoft.com/office/drawing/2014/main" id="{6E3C36A4-0221-544A-C316-EDC86A9362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7558" y="1244601"/>
            <a:ext cx="5446844" cy="51181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>
              <a:defRPr sz="1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2pPr>
            <a:lvl3pPr>
              <a:defRPr sz="1600" b="0" i="0">
                <a:latin typeface="Yu Gothic" panose="020B0400000000000000" pitchFamily="34" charset="-128"/>
                <a:ea typeface="Yu Gothic" panose="020B0400000000000000" pitchFamily="34" charset="-128"/>
              </a:defRPr>
            </a:lvl3pPr>
            <a:lvl4pPr>
              <a:defRPr sz="1200" b="0" i="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defRPr sz="800" b="0" i="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8" name="図 7" descr="A-TANK logo">
            <a:extLst>
              <a:ext uri="{FF2B5EF4-FFF2-40B4-BE49-F238E27FC236}">
                <a16:creationId xmlns:a16="http://schemas.microsoft.com/office/drawing/2014/main" id="{736A8419-A33E-CCF0-91E4-4975200F65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CA672F-052C-CE9A-27EF-45A2DA36FE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480"/>
            <a:ext cx="12192001" cy="47883"/>
          </a:xfrm>
          <a:prstGeom prst="rect">
            <a:avLst/>
          </a:prstGeom>
        </p:spPr>
      </p:pic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B8C67DA1-6553-CB34-49CC-12EDA13DC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4" y="6554433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911E34C8-DC3E-4C84-DCAE-0CAAC3D1E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48057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補足情報A｜朝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1E010C24-2F33-4C2C-BAAF-460A7143F3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88C15ED-0C8F-4F26-9078-F24AF820FD91}"/>
              </a:ext>
            </a:extLst>
          </p:cNvPr>
          <p:cNvSpPr/>
          <p:nvPr userDrawn="1"/>
        </p:nvSpPr>
        <p:spPr>
          <a:xfrm>
            <a:off x="0" y="1"/>
            <a:ext cx="12192000" cy="80010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  <a:cs typeface="+mn-cs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EF90BF12-F8A9-4F29-BACA-F85D3F1CD01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7" y="2"/>
            <a:ext cx="11233149" cy="800708"/>
          </a:xfrm>
          <a:prstGeom prst="rect">
            <a:avLst/>
          </a:prstGeom>
        </p:spPr>
        <p:txBody>
          <a:bodyPr lIns="0" tIns="36000" rIns="0" bIns="0" anchor="ctr" anchorCtr="0">
            <a:no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BC026654-9EFF-4AA5-B4E0-C6975A9F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349" y="6416677"/>
            <a:ext cx="5868652" cy="44132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r>
              <a:rPr lang="zh-TW" altLang="en-US" kern="1200">
                <a:solidFill>
                  <a:prstClr val="black"/>
                </a:solidFill>
                <a:cs typeface="+mn-cs"/>
              </a:rPr>
              <a:t>朝日新聞社</a:t>
            </a:r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92FBBDE-0E45-4CBE-975C-36A7B2AF3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416677"/>
            <a:ext cx="2743200" cy="4413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fld id="{F0368F73-DA66-43EB-A3E3-E2244D234DDE}" type="slidenum">
              <a:rPr lang="ja-JP" altLang="en-US" kern="1200" smtClean="0">
                <a:solidFill>
                  <a:prstClr val="black"/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767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orient="horz" pos="408" userDrawn="1">
          <p15:clr>
            <a:srgbClr val="FBAE40"/>
          </p15:clr>
        </p15:guide>
        <p15:guide id="6" orient="horz" pos="3268" userDrawn="1">
          <p15:clr>
            <a:srgbClr val="FBAE40"/>
          </p15:clr>
        </p15:guide>
        <p15:guide id="7" pos="244" userDrawn="1">
          <p15:clr>
            <a:srgbClr val="FBAE40"/>
          </p15:clr>
        </p15:guide>
        <p15:guide id="8" pos="5966" userDrawn="1">
          <p15:clr>
            <a:srgbClr val="FBAE40"/>
          </p15:clr>
        </p15:guide>
        <p15:guide id="9" pos="409" userDrawn="1">
          <p15:clr>
            <a:srgbClr val="FBAE40"/>
          </p15:clr>
        </p15:guide>
        <p15:guide id="10" pos="2940" userDrawn="1">
          <p15:clr>
            <a:srgbClr val="FBAE40"/>
          </p15:clr>
        </p15:guide>
        <p15:guide id="11" pos="3270" userDrawn="1">
          <p15:clr>
            <a:srgbClr val="FBAE40"/>
          </p15:clr>
        </p15:guide>
        <p15:guide id="12" pos="5801" userDrawn="1">
          <p15:clr>
            <a:srgbClr val="FBAE40"/>
          </p15:clr>
        </p15:guide>
        <p15:guide id="13" pos="1674" userDrawn="1">
          <p15:clr>
            <a:srgbClr val="FBAE40"/>
          </p15:clr>
        </p15:guide>
        <p15:guide id="14" pos="453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コンテンツ｜3分割｜朝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5DB4E7-39EB-4756-A0D0-583118B2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13" y="2"/>
            <a:ext cx="10909163" cy="800708"/>
          </a:xfrm>
          <a:prstGeom prst="rect">
            <a:avLst/>
          </a:prstGeom>
        </p:spPr>
        <p:txBody>
          <a:bodyPr lIns="0" tIns="36000" rIns="0" bIns="0" anchor="ctr" anchorCtr="0">
            <a:no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BE0C53F-F2A5-4CDC-AD5E-823AF49B2A3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80963" y="2"/>
            <a:ext cx="90000" cy="800708"/>
          </a:xfrm>
          <a:prstGeom prst="roundRect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marL="0" marR="0" lvl="0" indent="0" algn="ctr" defTabSz="457179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" panose="020B0400000000000000" pitchFamily="34" charset="-128"/>
              <a:ea typeface="Yu Gothic" panose="020B0400000000000000" pitchFamily="34" charset="-128"/>
              <a:cs typeface="メイリオ" pitchFamily="50" charset="-128"/>
            </a:endParaRPr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16515CB6-D77F-41C2-8237-B059D12D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349" y="6416677"/>
            <a:ext cx="5868652" cy="44132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r>
              <a:rPr lang="zh-TW" altLang="en-US" kern="1200">
                <a:solidFill>
                  <a:prstClr val="black"/>
                </a:solidFill>
                <a:cs typeface="+mn-cs"/>
              </a:rPr>
              <a:t>朝日新聞社</a:t>
            </a:r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DFABD449-9738-4260-8727-16F28A16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416677"/>
            <a:ext cx="2743200" cy="44132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lnSpc>
                <a:spcPct val="110000"/>
              </a:lnSpc>
              <a:defRPr sz="800" b="1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defTabSz="457179" rtl="0"/>
            <a:fld id="{F0368F73-DA66-43EB-A3E3-E2244D234DDE}" type="slidenum">
              <a:rPr lang="ja-JP" altLang="en-US" kern="1200" smtClean="0">
                <a:solidFill>
                  <a:prstClr val="black"/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5871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224" userDrawn="1">
          <p15:clr>
            <a:srgbClr val="FBAE40"/>
          </p15:clr>
        </p15:guide>
        <p15:guide id="3" pos="244" userDrawn="1">
          <p15:clr>
            <a:srgbClr val="FBAE40"/>
          </p15:clr>
        </p15:guide>
        <p15:guide id="4" pos="5966" userDrawn="1">
          <p15:clr>
            <a:srgbClr val="FBAE40"/>
          </p15:clr>
        </p15:guide>
        <p15:guide id="5" orient="horz" pos="3268" userDrawn="1">
          <p15:clr>
            <a:srgbClr val="FBAE40"/>
          </p15:clr>
        </p15:guide>
        <p15:guide id="6" orient="horz" pos="408" userDrawn="1">
          <p15:clr>
            <a:srgbClr val="FBAE40"/>
          </p15:clr>
        </p15:guide>
        <p15:guide id="7" pos="3986" userDrawn="1">
          <p15:clr>
            <a:srgbClr val="FBAE40"/>
          </p15:clr>
        </p15:guide>
        <p15:guide id="10" pos="2004" userDrawn="1">
          <p15:clr>
            <a:srgbClr val="FBAE40"/>
          </p15:clr>
        </p15:guide>
        <p15:guide id="11" pos="42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19869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">
    <p:bg>
      <p:bgPr>
        <a:solidFill>
          <a:schemeClr val="bg2">
            <a:alpha val="6010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4BBA61B-93B8-88E6-A0F1-8F8B9F8949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タイトル 1">
            <a:extLst>
              <a:ext uri="{FF2B5EF4-FFF2-40B4-BE49-F238E27FC236}">
                <a16:creationId xmlns:a16="http://schemas.microsoft.com/office/drawing/2014/main" id="{25ACA7BC-DDFF-DB2B-E062-7C29FB521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7370" y="3429001"/>
            <a:ext cx="9310679" cy="16414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5333" b="1" i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セクションタイトル</a:t>
            </a:r>
          </a:p>
        </p:txBody>
      </p:sp>
    </p:spTree>
    <p:extLst>
      <p:ext uri="{BB962C8B-B14F-4D97-AF65-F5344CB8AC3E}">
        <p14:creationId xmlns:p14="http://schemas.microsoft.com/office/powerpoint/2010/main" val="2170529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スライド番号プレースホルダー 5">
            <a:extLst>
              <a:ext uri="{FF2B5EF4-FFF2-40B4-BE49-F238E27FC236}">
                <a16:creationId xmlns:a16="http://schemas.microsoft.com/office/drawing/2014/main" id="{3EE9EF42-7D64-9E5F-F10B-1AECD138D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235" y="6614497"/>
            <a:ext cx="715767" cy="303088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chemeClr val="bg2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srgbClr val="E7E6E6">
                    <a:lumMod val="75000"/>
                  </a:srgbClr>
                </a:solidFill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srgbClr val="E7E6E6">
                  <a:lumMod val="75000"/>
                </a:srgbClr>
              </a:solidFill>
              <a:cs typeface="+mn-cs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8DA95D2-0EED-6A58-24AD-36FD15402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1" y="255643"/>
            <a:ext cx="9105900" cy="42539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 i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lang="ja-JP" altLang="en-US"/>
              <a:t>マスタータイトルの書式設定タイトル</a:t>
            </a:r>
            <a:r>
              <a:rPr lang="en-US" altLang="ja-JP"/>
              <a:t>25</a:t>
            </a:r>
            <a:r>
              <a:rPr lang="ja-JP" altLang="en-US"/>
              <a:t>文字以内</a:t>
            </a:r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F5157C-0C82-5806-ED0A-04818910C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-1" y="0"/>
            <a:ext cx="12192001" cy="47883"/>
          </a:xfrm>
          <a:prstGeom prst="rect">
            <a:avLst/>
          </a:prstGeom>
        </p:spPr>
      </p:pic>
      <p:pic>
        <p:nvPicPr>
          <p:cNvPr id="7" name="図 6" descr="A-TANK logo">
            <a:extLst>
              <a:ext uri="{FF2B5EF4-FFF2-40B4-BE49-F238E27FC236}">
                <a16:creationId xmlns:a16="http://schemas.microsoft.com/office/drawing/2014/main" id="{A9C514A8-8606-04B4-6792-2DA71930D2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100" y="107950"/>
            <a:ext cx="1955800" cy="70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3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5004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57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690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5628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91096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333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9" rtl="0"/>
            <a:fld id="{C764DE79-268F-4C1A-8933-263129D2AF9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179" rtl="0"/>
              <a:t>8/30/2024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9" rtl="0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9" rtl="0"/>
            <a:fld id="{3200D908-C2D6-084A-9C6A-44EB3DC58219}" type="slidenum">
              <a:rPr lang="ja-JP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pPr defTabSz="457179" rtl="0"/>
              <a:t>‹#›</a:t>
            </a:fld>
            <a:endParaRPr lang="ja-JP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E8B89694-0C3F-153A-89C6-9C0943D28833}"/>
              </a:ext>
            </a:extLst>
          </p:cNvPr>
          <p:cNvSpPr txBox="1">
            <a:spLocks/>
          </p:cNvSpPr>
          <p:nvPr userDrawn="1"/>
        </p:nvSpPr>
        <p:spPr>
          <a:xfrm>
            <a:off x="82550" y="6679264"/>
            <a:ext cx="3092451" cy="15113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Copyright ©The Asahi Shimbun Company. All rights reserved.</a:t>
            </a:r>
            <a:endParaRPr kumimoji="1" lang="ja-JP" altLang="en-US" sz="8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3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710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23" r:id="rId30"/>
    <p:sldLayoutId id="2147483724" r:id="rId31"/>
  </p:sldLayoutIdLst>
  <p:hf hdr="0" ftr="0" dt="0"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AD1EC6-241F-9E00-432D-C969F169E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467" y="3396227"/>
            <a:ext cx="11030549" cy="1674249"/>
          </a:xfrm>
        </p:spPr>
        <p:txBody>
          <a:bodyPr>
            <a:noAutofit/>
          </a:bodyPr>
          <a:lstStyle/>
          <a:p>
            <a:r>
              <a:rPr lang="ja-JP" altLang="en-US" sz="5306">
                <a:solidFill>
                  <a:srgbClr val="000000"/>
                </a:solidFill>
                <a:latin typeface="Yu Gothic"/>
                <a:ea typeface="Yu Gothic"/>
                <a:cs typeface="Arial"/>
              </a:rPr>
              <a:t>朝日新聞デジタル限定広告メニュー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37606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F45281A-01C1-730B-3E3F-F3E9F90B9082}"/>
              </a:ext>
            </a:extLst>
          </p:cNvPr>
          <p:cNvSpPr/>
          <p:nvPr/>
        </p:nvSpPr>
        <p:spPr>
          <a:xfrm>
            <a:off x="789876" y="1175264"/>
            <a:ext cx="4427645" cy="529068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endParaRPr kumimoji="1" lang="ja-JP" altLang="en-US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スライド番号プレースホルダー 3">
            <a:extLst>
              <a:ext uri="{FF2B5EF4-FFF2-40B4-BE49-F238E27FC236}">
                <a16:creationId xmlns:a16="http://schemas.microsoft.com/office/drawing/2014/main" id="{33975C4A-DAF7-441F-A054-7D5DFBB8F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2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A7D5498-ADEC-40DF-8567-A9B4D2B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/>
              <a:t>PC.</a:t>
            </a:r>
            <a:r>
              <a:rPr kumimoji="1" lang="ja-JP" altLang="en-US"/>
              <a:t> </a:t>
            </a:r>
            <a:r>
              <a:rPr lang="ja-JP" altLang="en-US"/>
              <a:t>平日１</a:t>
            </a:r>
            <a:r>
              <a:rPr lang="en-US" altLang="ja-JP"/>
              <a:t>day</a:t>
            </a:r>
            <a:r>
              <a:rPr lang="ja-JP" altLang="en-US"/>
              <a:t>ジャック　ゲート広告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F7FC41D-E11D-4318-B6FC-31D354167696}"/>
              </a:ext>
            </a:extLst>
          </p:cNvPr>
          <p:cNvSpPr txBox="1"/>
          <p:nvPr/>
        </p:nvSpPr>
        <p:spPr>
          <a:xfrm>
            <a:off x="1302420" y="923901"/>
            <a:ext cx="346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</a:t>
            </a:r>
            <a:r>
              <a:rPr kumimoji="1" lang="ja-JP" altLang="en-US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サイト（トップページ）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D8270CB-9A35-6767-38EA-DD32FC4BA5FF}"/>
              </a:ext>
            </a:extLst>
          </p:cNvPr>
          <p:cNvGrpSpPr/>
          <p:nvPr/>
        </p:nvGrpSpPr>
        <p:grpSpPr>
          <a:xfrm>
            <a:off x="893113" y="1244358"/>
            <a:ext cx="4460871" cy="5070951"/>
            <a:chOff x="980709" y="1868361"/>
            <a:chExt cx="4461184" cy="5071307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481DFFA4-A04D-4D15-9691-0FDE775101E1}"/>
                </a:ext>
              </a:extLst>
            </p:cNvPr>
            <p:cNvSpPr/>
            <p:nvPr/>
          </p:nvSpPr>
          <p:spPr>
            <a:xfrm>
              <a:off x="1502748" y="1869029"/>
              <a:ext cx="3178556" cy="428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9DCB9305-F3D2-4540-8393-45DD76094BE1}"/>
                </a:ext>
              </a:extLst>
            </p:cNvPr>
            <p:cNvGrpSpPr/>
            <p:nvPr/>
          </p:nvGrpSpPr>
          <p:grpSpPr>
            <a:xfrm>
              <a:off x="1520014" y="1868361"/>
              <a:ext cx="3172088" cy="972451"/>
              <a:chOff x="819439" y="1933285"/>
              <a:chExt cx="3172088" cy="972451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824C01C7-A3DC-4B6F-8253-C51EEEC61A46}"/>
                  </a:ext>
                </a:extLst>
              </p:cNvPr>
              <p:cNvSpPr/>
              <p:nvPr/>
            </p:nvSpPr>
            <p:spPr>
              <a:xfrm>
                <a:off x="830238" y="1933285"/>
                <a:ext cx="3161289" cy="640667"/>
              </a:xfrm>
              <a:prstGeom prst="rect">
                <a:avLst/>
              </a:prstGeom>
              <a:solidFill>
                <a:srgbClr val="F5296C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r>
                  <a:rPr kumimoji="1" lang="en-US" altLang="ja-JP" sz="1200" b="1" kern="1200">
                    <a:solidFill>
                      <a:prstClr val="white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(</a:t>
                </a:r>
                <a:r>
                  <a:rPr kumimoji="1" lang="ja-JP" altLang="en-US" sz="1200" b="1" kern="1200">
                    <a:solidFill>
                      <a:prstClr val="white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Ａ</a:t>
                </a:r>
                <a:r>
                  <a:rPr kumimoji="1" lang="en-US" altLang="ja-JP" sz="1200" b="1" kern="1200">
                    <a:solidFill>
                      <a:prstClr val="white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)</a:t>
                </a:r>
                <a:endParaRPr kumimoji="1" lang="ja-JP" altLang="en-US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pic>
            <p:nvPicPr>
              <p:cNvPr id="69" name="Picture 8">
                <a:extLst>
                  <a:ext uri="{FF2B5EF4-FFF2-40B4-BE49-F238E27FC236}">
                    <a16:creationId xmlns:a16="http://schemas.microsoft.com/office/drawing/2014/main" id="{E9BC4536-6EC8-44DA-83D2-CC55D711A0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9439" y="2623688"/>
                <a:ext cx="3161290" cy="282048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70" name="Picture 8">
              <a:extLst>
                <a:ext uri="{FF2B5EF4-FFF2-40B4-BE49-F238E27FC236}">
                  <a16:creationId xmlns:a16="http://schemas.microsoft.com/office/drawing/2014/main" id="{D7246FA0-E06F-41E6-8918-2F363B4AC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20232"/>
            <a:stretch/>
          </p:blipFill>
          <p:spPr>
            <a:xfrm>
              <a:off x="1502748" y="2896229"/>
              <a:ext cx="3178557" cy="4029586"/>
            </a:xfrm>
            <a:prstGeom prst="rect">
              <a:avLst/>
            </a:prstGeom>
            <a:ln>
              <a:noFill/>
            </a:ln>
            <a:effectLst>
              <a:softEdge rad="0"/>
            </a:effectLst>
          </p:spPr>
        </p:pic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25A0EC4F-FB99-482A-A5EA-A9F2C3358F76}"/>
                </a:ext>
              </a:extLst>
            </p:cNvPr>
            <p:cNvSpPr/>
            <p:nvPr/>
          </p:nvSpPr>
          <p:spPr>
            <a:xfrm rot="5400000">
              <a:off x="2436901" y="4134363"/>
              <a:ext cx="5071307" cy="539304"/>
            </a:xfrm>
            <a:prstGeom prst="rect">
              <a:avLst/>
            </a:prstGeom>
            <a:solidFill>
              <a:srgbClr val="F5296C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E22859F3-B73D-402D-9ADD-C72F2E4A65DF}"/>
                </a:ext>
              </a:extLst>
            </p:cNvPr>
            <p:cNvSpPr/>
            <p:nvPr/>
          </p:nvSpPr>
          <p:spPr>
            <a:xfrm rot="5400000">
              <a:off x="-1285293" y="4134363"/>
              <a:ext cx="5071307" cy="539304"/>
            </a:xfrm>
            <a:prstGeom prst="rect">
              <a:avLst/>
            </a:prstGeom>
            <a:solidFill>
              <a:srgbClr val="F5296C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F50866D-1BD9-4A82-B6C4-5DFD813CBC9B}"/>
                </a:ext>
              </a:extLst>
            </p:cNvPr>
            <p:cNvSpPr/>
            <p:nvPr/>
          </p:nvSpPr>
          <p:spPr>
            <a:xfrm>
              <a:off x="3919263" y="3526297"/>
              <a:ext cx="673954" cy="561628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(D)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8A7C6BF-BA4F-45D3-8468-EF39126B291C}"/>
                </a:ext>
              </a:extLst>
            </p:cNvPr>
            <p:cNvSpPr txBox="1"/>
            <p:nvPr/>
          </p:nvSpPr>
          <p:spPr>
            <a:xfrm>
              <a:off x="1009314" y="4180025"/>
              <a:ext cx="664143" cy="277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(</a:t>
              </a:r>
              <a:r>
                <a:rPr kumimoji="1" lang="ja-JP" altLang="en-US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Ｂ</a:t>
              </a: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)</a:t>
              </a: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E59F19A8-E634-1BBB-A1C8-5EA7E24D918D}"/>
                </a:ext>
              </a:extLst>
            </p:cNvPr>
            <p:cNvSpPr txBox="1"/>
            <p:nvPr/>
          </p:nvSpPr>
          <p:spPr>
            <a:xfrm>
              <a:off x="4777750" y="4180025"/>
              <a:ext cx="664143" cy="277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(C)</a:t>
              </a: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19A1BB5-D3DA-585F-5569-157A0EBBD4EF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A3E12B-55E1-3651-D30B-873840444DB1}"/>
              </a:ext>
            </a:extLst>
          </p:cNvPr>
          <p:cNvSpPr txBox="1"/>
          <p:nvPr/>
        </p:nvSpPr>
        <p:spPr>
          <a:xfrm>
            <a:off x="5570045" y="1061060"/>
            <a:ext cx="4701928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朝デジ限定：平日１</a:t>
            </a:r>
            <a:r>
              <a:rPr kumimoji="1" lang="en-US" altLang="ja-JP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day</a:t>
            </a: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ジャック　ゲート広告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F6CAF69-92A2-DD8B-9CC6-02713569EE29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025193B-A91C-492D-9297-CC6575F74779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92321DB1-7F7D-17E8-5AA4-F9A66408BA55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E3135C3-647F-3646-B22C-D7BC07659F38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7E759CA-947D-627A-BC85-CE5DC2B89EC2}"/>
                </a:ext>
              </a:extLst>
            </p:cNvPr>
            <p:cNvSpPr txBox="1"/>
            <p:nvPr/>
          </p:nvSpPr>
          <p:spPr>
            <a:xfrm>
              <a:off x="9342964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G500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万円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/15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万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imp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想定</a:t>
              </a:r>
            </a:p>
          </p:txBody>
        </p:sp>
      </p:grp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C0F319C6-93A9-1EBD-52D4-E7DA29A31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888047"/>
              </p:ext>
            </p:extLst>
          </p:nvPr>
        </p:nvGraphicFramePr>
        <p:xfrm>
          <a:off x="5650249" y="2141016"/>
          <a:ext cx="5854957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14984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71273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err="1">
                          <a:latin typeface="游ゴシック"/>
                          <a:ea typeface="游ゴシック"/>
                        </a:rPr>
                        <a:t>png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/jpg/gif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トップページ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常時露出</a:t>
                      </a:r>
                      <a:r>
                        <a:rPr kumimoji="1" lang="en-US" altLang="zh-TW" sz="1000" b="1">
                          <a:latin typeface="游ゴシック"/>
                          <a:ea typeface="游ゴシック"/>
                        </a:rPr>
                        <a:t>(</a:t>
                      </a:r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有料会員以外）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平日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画像合計　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1MB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午前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0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時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平日</a:t>
                      </a:r>
                      <a:r>
                        <a:rPr kumimoji="1" lang="en-US" altLang="zh-TW" sz="1000" b="1">
                          <a:latin typeface="游ゴシック"/>
                          <a:ea typeface="游ゴシック"/>
                        </a:rPr>
                        <a:t>0</a:t>
                      </a:r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時</a:t>
                      </a:r>
                      <a:r>
                        <a:rPr kumimoji="1" lang="en-US" altLang="zh-TW" sz="1000" b="1">
                          <a:latin typeface="游ゴシック"/>
                          <a:ea typeface="游ゴシック"/>
                        </a:rPr>
                        <a:t>~22</a:t>
                      </a:r>
                      <a:r>
                        <a:rPr kumimoji="1" lang="zh-TW" altLang="en-US" sz="1000" b="1">
                          <a:latin typeface="游ゴシック"/>
                          <a:ea typeface="游ゴシック"/>
                        </a:rPr>
                        <a:t>時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215985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215985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9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215985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/>
                    </a:p>
                  </a:txBody>
                  <a:tcPr marL="215985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183301"/>
                  </a:ext>
                </a:extLst>
              </a:tr>
            </a:tbl>
          </a:graphicData>
        </a:graphic>
      </p:graphicFrame>
      <p:sp>
        <p:nvSpPr>
          <p:cNvPr id="18" name="テキスト プレースホルダー 1">
            <a:extLst>
              <a:ext uri="{FF2B5EF4-FFF2-40B4-BE49-F238E27FC236}">
                <a16:creationId xmlns:a16="http://schemas.microsoft.com/office/drawing/2014/main" id="{61092059-54E1-F3BB-F664-EECEE56DF34B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サイトのトップページに掲出される「ゲート」は、サイトを囲い込むようにクリエイティブを展開します。平日の</a:t>
            </a: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時～</a:t>
            </a: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時に有料会員以外に常時掲出されるメニューです。</a:t>
            </a:r>
          </a:p>
        </p:txBody>
      </p:sp>
      <p:graphicFrame>
        <p:nvGraphicFramePr>
          <p:cNvPr id="21" name="表 3">
            <a:extLst>
              <a:ext uri="{FF2B5EF4-FFF2-40B4-BE49-F238E27FC236}">
                <a16:creationId xmlns:a16="http://schemas.microsoft.com/office/drawing/2014/main" id="{1FFBDD5B-F979-AC6A-B9E9-E5700AB7774A}"/>
              </a:ext>
            </a:extLst>
          </p:cNvPr>
          <p:cNvGraphicFramePr>
            <a:graphicFrameLocks noGrp="1"/>
          </p:cNvGraphicFramePr>
          <p:nvPr/>
        </p:nvGraphicFramePr>
        <p:xfrm>
          <a:off x="9990125" y="2796088"/>
          <a:ext cx="1485733" cy="565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590">
                  <a:extLst>
                    <a:ext uri="{9D8B030D-6E8A-4147-A177-3AD203B41FA5}">
                      <a16:colId xmlns:a16="http://schemas.microsoft.com/office/drawing/2014/main" val="2137470954"/>
                    </a:ext>
                  </a:extLst>
                </a:gridCol>
                <a:gridCol w="918143">
                  <a:extLst>
                    <a:ext uri="{9D8B030D-6E8A-4147-A177-3AD203B41FA5}">
                      <a16:colId xmlns:a16="http://schemas.microsoft.com/office/drawing/2014/main" val="1885414410"/>
                    </a:ext>
                  </a:extLst>
                </a:gridCol>
              </a:tblGrid>
              <a:tr h="188387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A)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1000×110px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535110"/>
                  </a:ext>
                </a:extLst>
              </a:tr>
              <a:tr h="188387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B.C)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145  ×1000px </a:t>
                      </a: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747307"/>
                  </a:ext>
                </a:extLst>
              </a:tr>
              <a:tr h="188387"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</a:t>
                      </a:r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D)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300  ×250px</a:t>
                      </a:r>
                    </a:p>
                  </a:txBody>
                  <a:tcPr marL="0" marR="0" marT="0" marB="35998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796225"/>
                  </a:ext>
                </a:extLst>
              </a:tr>
            </a:tbl>
          </a:graphicData>
        </a:graphic>
      </p:graphicFrame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85232F2-484E-8FEB-9973-3B771681FDC4}"/>
              </a:ext>
            </a:extLst>
          </p:cNvPr>
          <p:cNvSpPr txBox="1"/>
          <p:nvPr/>
        </p:nvSpPr>
        <p:spPr>
          <a:xfrm>
            <a:off x="5593868" y="4696179"/>
            <a:ext cx="2782620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事前の掲載可否確認、表示テストが必要となります。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静止画のみのメニューで、動画素材のご対応はできません。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本メニューは常時露出のため、ターゲティングはできません。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平日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時～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22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時の有料会員以外の常時露出メニューのため、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imp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数はあくまで想定で、保証するものではありません。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2" name="テキスト ボックス 20">
            <a:extLst>
              <a:ext uri="{FF2B5EF4-FFF2-40B4-BE49-F238E27FC236}">
                <a16:creationId xmlns:a16="http://schemas.microsoft.com/office/drawing/2014/main" id="{2601D040-5A24-5254-A30A-81C1F9A7824F}"/>
              </a:ext>
            </a:extLst>
          </p:cNvPr>
          <p:cNvSpPr txBox="1"/>
          <p:nvPr/>
        </p:nvSpPr>
        <p:spPr>
          <a:xfrm>
            <a:off x="10973870" y="6520620"/>
            <a:ext cx="1221535" cy="176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US" altLang="ja-JP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表示価格は税別です。</a:t>
            </a:r>
          </a:p>
        </p:txBody>
      </p:sp>
    </p:spTree>
    <p:extLst>
      <p:ext uri="{BB962C8B-B14F-4D97-AF65-F5344CB8AC3E}">
        <p14:creationId xmlns:p14="http://schemas.microsoft.com/office/powerpoint/2010/main" val="214319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3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6A7D5498-ADEC-40DF-8567-A9B4D2BF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2"/>
              <a:t>SP. </a:t>
            </a:r>
            <a:r>
              <a:rPr lang="ja-JP" altLang="en-US" sz="2802"/>
              <a:t>プレミアムインフィード</a:t>
            </a:r>
            <a:r>
              <a:rPr lang="en-US" altLang="ja-JP" sz="2802"/>
              <a:t>	</a:t>
            </a:r>
            <a:endParaRPr lang="ja-JP" altLang="en-US" sz="2802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EAB5657B-3F34-8D4F-9646-9236AE17A2F8}"/>
              </a:ext>
            </a:extLst>
          </p:cNvPr>
          <p:cNvSpPr txBox="1"/>
          <p:nvPr/>
        </p:nvSpPr>
        <p:spPr>
          <a:xfrm>
            <a:off x="2348823" y="7361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ja-JP" altLang="en-US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スマホサイト</a:t>
            </a:r>
          </a:p>
        </p:txBody>
      </p:sp>
      <p:pic>
        <p:nvPicPr>
          <p:cNvPr id="341" name="図 34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D9CEA13-AEFD-E342-A96A-811825F68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99" y="1013116"/>
            <a:ext cx="2127197" cy="50998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344" name="図 343">
            <a:extLst>
              <a:ext uri="{FF2B5EF4-FFF2-40B4-BE49-F238E27FC236}">
                <a16:creationId xmlns:a16="http://schemas.microsoft.com/office/drawing/2014/main" id="{D8D7943F-9CBB-E743-BBDE-BDEBCD7DCF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" b="-14931"/>
          <a:stretch/>
        </p:blipFill>
        <p:spPr>
          <a:xfrm>
            <a:off x="4149512" y="1880223"/>
            <a:ext cx="1110089" cy="420836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470329D4-42A4-EB48-8890-FFE7F5929B4F}"/>
              </a:ext>
            </a:extLst>
          </p:cNvPr>
          <p:cNvSpPr txBox="1"/>
          <p:nvPr/>
        </p:nvSpPr>
        <p:spPr>
          <a:xfrm>
            <a:off x="4146854" y="1647169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0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0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記事ページ</a:t>
            </a:r>
            <a:r>
              <a:rPr kumimoji="1" lang="en-US" altLang="ja-JP" sz="10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</a:p>
        </p:txBody>
      </p:sp>
      <p:pic>
        <p:nvPicPr>
          <p:cNvPr id="347" name="図 34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C336FD2C-124A-F449-9407-8BF115F9DA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832" y="1875305"/>
            <a:ext cx="1137242" cy="4450736"/>
          </a:xfrm>
          <a:prstGeom prst="rect">
            <a:avLst/>
          </a:prstGeom>
          <a:ln w="63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48" name="テキスト ボックス 347">
            <a:extLst>
              <a:ext uri="{FF2B5EF4-FFF2-40B4-BE49-F238E27FC236}">
                <a16:creationId xmlns:a16="http://schemas.microsoft.com/office/drawing/2014/main" id="{DD35EF49-F7C1-964F-84A1-6310D48F0F80}"/>
              </a:ext>
            </a:extLst>
          </p:cNvPr>
          <p:cNvSpPr txBox="1"/>
          <p:nvPr/>
        </p:nvSpPr>
        <p:spPr>
          <a:xfrm>
            <a:off x="530878" y="1647169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0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0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トップページ</a:t>
            </a:r>
            <a:r>
              <a:rPr kumimoji="1" lang="en-US" altLang="ja-JP" sz="10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)</a:t>
            </a:r>
          </a:p>
        </p:txBody>
      </p:sp>
      <p:cxnSp>
        <p:nvCxnSpPr>
          <p:cNvPr id="357" name="直線矢印コネクタ 356">
            <a:extLst>
              <a:ext uri="{FF2B5EF4-FFF2-40B4-BE49-F238E27FC236}">
                <a16:creationId xmlns:a16="http://schemas.microsoft.com/office/drawing/2014/main" id="{764466D9-893E-C540-9990-A7B5063B9A72}"/>
              </a:ext>
            </a:extLst>
          </p:cNvPr>
          <p:cNvCxnSpPr>
            <a:cxnSpLocks/>
          </p:cNvCxnSpPr>
          <p:nvPr/>
        </p:nvCxnSpPr>
        <p:spPr>
          <a:xfrm flipV="1">
            <a:off x="1613202" y="4156406"/>
            <a:ext cx="207562" cy="40261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矢印コネクタ 357">
            <a:extLst>
              <a:ext uri="{FF2B5EF4-FFF2-40B4-BE49-F238E27FC236}">
                <a16:creationId xmlns:a16="http://schemas.microsoft.com/office/drawing/2014/main" id="{CAEF5919-DE8C-6843-9824-9ED2545FFC79}"/>
              </a:ext>
            </a:extLst>
          </p:cNvPr>
          <p:cNvCxnSpPr>
            <a:cxnSpLocks/>
            <a:endCxn id="106" idx="3"/>
          </p:cNvCxnSpPr>
          <p:nvPr/>
        </p:nvCxnSpPr>
        <p:spPr>
          <a:xfrm flipH="1" flipV="1">
            <a:off x="4016651" y="4177279"/>
            <a:ext cx="124193" cy="57136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9" name="図 358">
            <a:extLst>
              <a:ext uri="{FF2B5EF4-FFF2-40B4-BE49-F238E27FC236}">
                <a16:creationId xmlns:a16="http://schemas.microsoft.com/office/drawing/2014/main" id="{88034A82-2151-B64F-9822-1E40436B6A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652" y="2210647"/>
            <a:ext cx="1048881" cy="159613"/>
          </a:xfrm>
          <a:prstGeom prst="rect">
            <a:avLst/>
          </a:prstGeom>
        </p:spPr>
      </p:pic>
      <p:pic>
        <p:nvPicPr>
          <p:cNvPr id="360" name="図 359">
            <a:extLst>
              <a:ext uri="{FF2B5EF4-FFF2-40B4-BE49-F238E27FC236}">
                <a16:creationId xmlns:a16="http://schemas.microsoft.com/office/drawing/2014/main" id="{B9916A10-DDCF-D64A-80A6-C643F90DF1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59" y="2152138"/>
            <a:ext cx="1091619" cy="166117"/>
          </a:xfrm>
          <a:prstGeom prst="rect">
            <a:avLst/>
          </a:prstGeom>
        </p:spPr>
      </p:pic>
      <p:pic>
        <p:nvPicPr>
          <p:cNvPr id="361" name="図 360">
            <a:extLst>
              <a:ext uri="{FF2B5EF4-FFF2-40B4-BE49-F238E27FC236}">
                <a16:creationId xmlns:a16="http://schemas.microsoft.com/office/drawing/2014/main" id="{C7A6CA0B-CAD6-9448-AEF5-83136F2EDD1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7"/>
          <a:stretch/>
        </p:blipFill>
        <p:spPr>
          <a:xfrm>
            <a:off x="4131365" y="1871685"/>
            <a:ext cx="1130246" cy="26847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362" name="図 361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2B297856-6B4C-EC4E-840C-D22758A30A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59" y="1871684"/>
            <a:ext cx="1091619" cy="29863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AE2B7EE4-5286-2F96-BB70-3356EE75CE0C}"/>
              </a:ext>
            </a:extLst>
          </p:cNvPr>
          <p:cNvGrpSpPr/>
          <p:nvPr/>
        </p:nvGrpSpPr>
        <p:grpSpPr>
          <a:xfrm>
            <a:off x="472229" y="4546899"/>
            <a:ext cx="1223450" cy="2007282"/>
            <a:chOff x="778035" y="7498172"/>
            <a:chExt cx="2017560" cy="3310157"/>
          </a:xfrm>
        </p:grpSpPr>
        <p:sp>
          <p:nvSpPr>
            <p:cNvPr id="349" name="正方形/長方形 348">
              <a:extLst>
                <a:ext uri="{FF2B5EF4-FFF2-40B4-BE49-F238E27FC236}">
                  <a16:creationId xmlns:a16="http://schemas.microsoft.com/office/drawing/2014/main" id="{662C95A4-2DC5-5042-A34E-3061616EA38D}"/>
                </a:ext>
              </a:extLst>
            </p:cNvPr>
            <p:cNvSpPr/>
            <p:nvPr/>
          </p:nvSpPr>
          <p:spPr>
            <a:xfrm>
              <a:off x="778035" y="7498172"/>
              <a:ext cx="2017560" cy="331015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0" name="正方形/長方形 349">
              <a:extLst>
                <a:ext uri="{FF2B5EF4-FFF2-40B4-BE49-F238E27FC236}">
                  <a16:creationId xmlns:a16="http://schemas.microsoft.com/office/drawing/2014/main" id="{64A7E512-8FD9-7948-8696-D101F108F254}"/>
                </a:ext>
              </a:extLst>
            </p:cNvPr>
            <p:cNvSpPr/>
            <p:nvPr/>
          </p:nvSpPr>
          <p:spPr>
            <a:xfrm>
              <a:off x="828111" y="7596892"/>
              <a:ext cx="1917409" cy="582605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  <a:endParaRPr kumimoji="1" lang="ja-JP" altLang="en-US" sz="6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9F6945AE-3D74-425A-A3AC-9BB8D2AB49F7}"/>
                </a:ext>
              </a:extLst>
            </p:cNvPr>
            <p:cNvSpPr/>
            <p:nvPr/>
          </p:nvSpPr>
          <p:spPr>
            <a:xfrm>
              <a:off x="827017" y="8242813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76547C8D-9B69-4DC6-9051-02A3D1F568AF}"/>
                </a:ext>
              </a:extLst>
            </p:cNvPr>
            <p:cNvSpPr/>
            <p:nvPr/>
          </p:nvSpPr>
          <p:spPr>
            <a:xfrm>
              <a:off x="827017" y="8888731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D53EC971-56E4-4D5E-9D4F-A2D45E4E9405}"/>
                </a:ext>
              </a:extLst>
            </p:cNvPr>
            <p:cNvSpPr/>
            <p:nvPr/>
          </p:nvSpPr>
          <p:spPr>
            <a:xfrm>
              <a:off x="827017" y="9534649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7EAA2DD6-7ABF-4F76-B288-BACEFED2CC25}"/>
                </a:ext>
              </a:extLst>
            </p:cNvPr>
            <p:cNvSpPr/>
            <p:nvPr/>
          </p:nvSpPr>
          <p:spPr>
            <a:xfrm>
              <a:off x="827017" y="10180565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</p:grpSp>
      <p:pic>
        <p:nvPicPr>
          <p:cNvPr id="3" name="図 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534C2FA2-8A23-41B3-9636-C7ED523A6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851" y="1517002"/>
            <a:ext cx="2124487" cy="3507715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D8ABC4C-966E-4B43-A45E-05404AF787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0" y="2214352"/>
            <a:ext cx="2188689" cy="2878127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F7C148-3FED-4A87-BE85-1FCD34DEC036}"/>
              </a:ext>
            </a:extLst>
          </p:cNvPr>
          <p:cNvSpPr/>
          <p:nvPr/>
        </p:nvSpPr>
        <p:spPr>
          <a:xfrm>
            <a:off x="1841844" y="2192569"/>
            <a:ext cx="2127197" cy="283703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endParaRPr kumimoji="1" lang="ja-JP" altLang="en-US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DE1218DF-71EC-4C7B-A4F4-30CF596FC8E6}"/>
              </a:ext>
            </a:extLst>
          </p:cNvPr>
          <p:cNvSpPr/>
          <p:nvPr/>
        </p:nvSpPr>
        <p:spPr>
          <a:xfrm>
            <a:off x="1827925" y="2199684"/>
            <a:ext cx="2179220" cy="536587"/>
          </a:xfrm>
          <a:prstGeom prst="rect">
            <a:avLst/>
          </a:prstGeom>
          <a:solidFill>
            <a:srgbClr val="F5296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プレミアム</a:t>
            </a:r>
            <a:endParaRPr kumimoji="1" lang="en-US" altLang="ja-JP" sz="1200" b="1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インフィード</a:t>
            </a:r>
            <a:endParaRPr kumimoji="1" lang="ja-JP" altLang="en-US" sz="1000" b="1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6B90A081-B6A9-4F91-BD50-C21171976777}"/>
              </a:ext>
            </a:extLst>
          </p:cNvPr>
          <p:cNvSpPr/>
          <p:nvPr/>
        </p:nvSpPr>
        <p:spPr>
          <a:xfrm>
            <a:off x="1828306" y="2761644"/>
            <a:ext cx="2181707" cy="536584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プレミアム</a:t>
            </a:r>
            <a:endParaRPr kumimoji="1" lang="en-US" altLang="ja-JP" sz="1200" b="1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インフィード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C80B981F-BAE2-4311-9C1D-9F0B069E1537}"/>
              </a:ext>
            </a:extLst>
          </p:cNvPr>
          <p:cNvSpPr/>
          <p:nvPr/>
        </p:nvSpPr>
        <p:spPr>
          <a:xfrm>
            <a:off x="1834944" y="3336585"/>
            <a:ext cx="2181707" cy="536584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プレミアム</a:t>
            </a:r>
            <a:endParaRPr kumimoji="1" lang="en-US" altLang="ja-JP" sz="1200" b="1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インフィード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91A0A27C-F931-412D-A334-7D2FD5F5970E}"/>
              </a:ext>
            </a:extLst>
          </p:cNvPr>
          <p:cNvSpPr/>
          <p:nvPr/>
        </p:nvSpPr>
        <p:spPr>
          <a:xfrm>
            <a:off x="1834944" y="3908987"/>
            <a:ext cx="2181707" cy="536584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プレミアム</a:t>
            </a:r>
            <a:endParaRPr kumimoji="1" lang="en-US" altLang="ja-JP" sz="1200" b="1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インフィード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6A94834F-EF6E-40E9-BD08-0C3CD25AFF2E}"/>
              </a:ext>
            </a:extLst>
          </p:cNvPr>
          <p:cNvSpPr/>
          <p:nvPr/>
        </p:nvSpPr>
        <p:spPr>
          <a:xfrm>
            <a:off x="1834944" y="4491779"/>
            <a:ext cx="2181707" cy="536584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プレミアム</a:t>
            </a:r>
            <a:endParaRPr kumimoji="1" lang="en-US" altLang="ja-JP" sz="1200" b="1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r>
              <a:rPr kumimoji="1" lang="ja-JP" altLang="en-US" sz="1200" b="1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インフィード</a:t>
            </a:r>
          </a:p>
        </p:txBody>
      </p: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B8C0C4BF-DBEB-4B5C-9A48-EE347F70B50F}"/>
              </a:ext>
            </a:extLst>
          </p:cNvPr>
          <p:cNvGrpSpPr/>
          <p:nvPr/>
        </p:nvGrpSpPr>
        <p:grpSpPr>
          <a:xfrm>
            <a:off x="1937303" y="5426624"/>
            <a:ext cx="1903366" cy="493223"/>
            <a:chOff x="3073813" y="4770184"/>
            <a:chExt cx="1903500" cy="493258"/>
          </a:xfrm>
        </p:grpSpPr>
        <p:sp>
          <p:nvSpPr>
            <p:cNvPr id="166" name="正方形/長方形 165">
              <a:extLst>
                <a:ext uri="{FF2B5EF4-FFF2-40B4-BE49-F238E27FC236}">
                  <a16:creationId xmlns:a16="http://schemas.microsoft.com/office/drawing/2014/main" id="{9714F640-9CA0-4291-85E6-51EFB2A85B44}"/>
                </a:ext>
              </a:extLst>
            </p:cNvPr>
            <p:cNvSpPr/>
            <p:nvPr/>
          </p:nvSpPr>
          <p:spPr>
            <a:xfrm>
              <a:off x="3073813" y="4770184"/>
              <a:ext cx="1903500" cy="493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7" name="正方形/長方形 166">
              <a:extLst>
                <a:ext uri="{FF2B5EF4-FFF2-40B4-BE49-F238E27FC236}">
                  <a16:creationId xmlns:a16="http://schemas.microsoft.com/office/drawing/2014/main" id="{E0715813-F635-4805-A320-07DCEA0DC308}"/>
                </a:ext>
              </a:extLst>
            </p:cNvPr>
            <p:cNvSpPr/>
            <p:nvPr/>
          </p:nvSpPr>
          <p:spPr>
            <a:xfrm>
              <a:off x="3128873" y="4822704"/>
              <a:ext cx="429026" cy="407267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8" rtl="0">
                <a:defRPr/>
              </a:pPr>
              <a:r>
                <a:rPr kumimoji="1" lang="ja-JP" altLang="en-US" sz="1100" b="1" kern="1200">
                  <a:solidFill>
                    <a:prstClr val="white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画像</a:t>
              </a:r>
            </a:p>
          </p:txBody>
        </p:sp>
        <p:sp>
          <p:nvSpPr>
            <p:cNvPr id="168" name="正方形/長方形 167">
              <a:extLst>
                <a:ext uri="{FF2B5EF4-FFF2-40B4-BE49-F238E27FC236}">
                  <a16:creationId xmlns:a16="http://schemas.microsoft.com/office/drawing/2014/main" id="{DB93D5D0-C19D-487B-A175-02B00A5086F3}"/>
                </a:ext>
              </a:extLst>
            </p:cNvPr>
            <p:cNvSpPr/>
            <p:nvPr/>
          </p:nvSpPr>
          <p:spPr>
            <a:xfrm>
              <a:off x="3775827" y="4879558"/>
              <a:ext cx="1127899" cy="12168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8" rtl="0">
                <a:defRPr/>
              </a:pPr>
              <a:endParaRPr kumimoji="1" lang="ja-JP" altLang="en-US" sz="105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B673321B-D327-464B-BF34-7DEB1897273B}"/>
              </a:ext>
            </a:extLst>
          </p:cNvPr>
          <p:cNvSpPr/>
          <p:nvPr/>
        </p:nvSpPr>
        <p:spPr>
          <a:xfrm>
            <a:off x="2639267" y="5703871"/>
            <a:ext cx="1127820" cy="1216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358" rtl="0">
              <a:defRPr/>
            </a:pPr>
            <a:endParaRPr kumimoji="1" lang="ja-JP" altLang="en-US" sz="1050" b="1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79" name="直線矢印コネクタ 178">
            <a:extLst>
              <a:ext uri="{FF2B5EF4-FFF2-40B4-BE49-F238E27FC236}">
                <a16:creationId xmlns:a16="http://schemas.microsoft.com/office/drawing/2014/main" id="{4A87EBA9-88AE-469C-82B5-F47150F09C27}"/>
              </a:ext>
            </a:extLst>
          </p:cNvPr>
          <p:cNvCxnSpPr>
            <a:cxnSpLocks/>
          </p:cNvCxnSpPr>
          <p:nvPr/>
        </p:nvCxnSpPr>
        <p:spPr>
          <a:xfrm>
            <a:off x="2919854" y="5041901"/>
            <a:ext cx="0" cy="371656"/>
          </a:xfrm>
          <a:prstGeom prst="straightConnector1">
            <a:avLst/>
          </a:prstGeom>
          <a:ln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AA36F122-9100-4A55-80A6-94539B0F3E84}"/>
              </a:ext>
            </a:extLst>
          </p:cNvPr>
          <p:cNvSpPr/>
          <p:nvPr/>
        </p:nvSpPr>
        <p:spPr>
          <a:xfrm>
            <a:off x="2413485" y="5993629"/>
            <a:ext cx="1132658" cy="61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358" rtl="0">
              <a:lnSpc>
                <a:spcPct val="130000"/>
              </a:lnSpc>
              <a:defRPr/>
            </a:pPr>
            <a:r>
              <a:rPr kumimoji="1" lang="ja-JP" altLang="en-US" sz="9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全角</a:t>
            </a:r>
            <a:r>
              <a:rPr kumimoji="1" lang="en-US" altLang="ja-JP" sz="9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26</a:t>
            </a:r>
            <a:r>
              <a:rPr kumimoji="1" lang="ja-JP" altLang="en-US" sz="9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文字以内</a:t>
            </a:r>
            <a:endParaRPr kumimoji="1" lang="en-US" altLang="ja-JP" sz="9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  <a:p>
            <a:pPr algn="l" defTabSz="914358" rtl="0">
              <a:lnSpc>
                <a:spcPct val="130000"/>
              </a:lnSpc>
              <a:defRPr/>
            </a:pPr>
            <a:r>
              <a:rPr kumimoji="1" lang="en-US" altLang="ja-JP" sz="9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※</a:t>
            </a:r>
            <a:r>
              <a:rPr kumimoji="1" lang="ja-JP" altLang="en-US" sz="9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itchFamily="50" charset="-128"/>
              </a:rPr>
              <a:t>自動改行のため、改行指定不可</a:t>
            </a:r>
            <a:endParaRPr kumimoji="1" lang="en-US" altLang="ja-JP" sz="900" kern="120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250269-CA2A-9D59-82DA-B7D4448000C8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702AEA-4A48-36F4-07CA-2B0A8CFF948D}"/>
              </a:ext>
            </a:extLst>
          </p:cNvPr>
          <p:cNvSpPr txBox="1"/>
          <p:nvPr/>
        </p:nvSpPr>
        <p:spPr>
          <a:xfrm>
            <a:off x="5570045" y="1061060"/>
            <a:ext cx="3818124" cy="317281"/>
          </a:xfrm>
          <a:prstGeom prst="rect">
            <a:avLst/>
          </a:prstGeom>
          <a:noFill/>
        </p:spPr>
        <p:txBody>
          <a:bodyPr wrap="none" lIns="55449" tIns="27725" rIns="55449" bIns="27725" rtlCol="0" anchor="t">
            <a:spAutoFit/>
          </a:bodyPr>
          <a:lstStyle/>
          <a:p>
            <a:pPr algn="l" defTabSz="914358" rtl="0">
              <a:defRPr/>
            </a:pPr>
            <a:r>
              <a:rPr kumimoji="1" lang="ja-JP" altLang="en-US" sz="1698" b="1" kern="1200">
                <a:solidFill>
                  <a:srgbClr val="F5296C"/>
                </a:solidFill>
                <a:latin typeface="游ゴシック"/>
                <a:ea typeface="游ゴシック"/>
                <a:cs typeface="+mn-cs"/>
              </a:rPr>
              <a:t>朝デジ限定：プレミアムインフィード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C9634D8-69AC-E93C-3213-9BFD2044CC46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FEDB17C-0033-2EA0-9184-90CAC24FFC22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54299AAB-0BCE-C36A-CDC7-83007454395B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2FFA57B-3FF7-9219-4B4E-2075B8FEC9D0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C5E9EF9-4555-DD71-33C8-E281A51C6486}"/>
                </a:ext>
              </a:extLst>
            </p:cNvPr>
            <p:cNvSpPr txBox="1"/>
            <p:nvPr/>
          </p:nvSpPr>
          <p:spPr>
            <a:xfrm>
              <a:off x="9126017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0.4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sp>
        <p:nvSpPr>
          <p:cNvPr id="15" name="テキスト プレースホルダー 1">
            <a:extLst>
              <a:ext uri="{FF2B5EF4-FFF2-40B4-BE49-F238E27FC236}">
                <a16:creationId xmlns:a16="http://schemas.microsoft.com/office/drawing/2014/main" id="{0BAB3002-C866-A9BC-DF0A-EF1FB3E713C9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ja-JP" altLang="en-US" sz="1031">
                <a:solidFill>
                  <a:prstClr val="black"/>
                </a:solidFill>
                <a:latin typeface="游ゴシック"/>
                <a:ea typeface="游ゴシック"/>
              </a:rPr>
              <a:t>スマホサイトのトップページおよび記事ページに掲出されるインフィード広告です。記事直下を中心に掲出されるため、</a:t>
            </a:r>
            <a:r>
              <a:rPr lang="en-US" altLang="ja-JP" sz="1031">
                <a:solidFill>
                  <a:prstClr val="black"/>
                </a:solidFill>
                <a:latin typeface="游ゴシック"/>
                <a:ea typeface="游ゴシック"/>
              </a:rPr>
              <a:t>CTR</a:t>
            </a:r>
            <a:r>
              <a:rPr lang="ja-JP" altLang="en-US" sz="1031">
                <a:solidFill>
                  <a:prstClr val="black"/>
                </a:solidFill>
                <a:latin typeface="游ゴシック"/>
                <a:ea typeface="游ゴシック"/>
              </a:rPr>
              <a:t>が非常に高いメニューです。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8AA4BE-94AB-43BE-47CB-F67CA0619D8D}"/>
              </a:ext>
            </a:extLst>
          </p:cNvPr>
          <p:cNvSpPr txBox="1"/>
          <p:nvPr/>
        </p:nvSpPr>
        <p:spPr>
          <a:xfrm>
            <a:off x="5570045" y="4882429"/>
            <a:ext cx="3736021" cy="1368702"/>
          </a:xfrm>
          <a:prstGeom prst="rect">
            <a:avLst/>
          </a:prstGeom>
          <a:noFill/>
        </p:spPr>
        <p:txBody>
          <a:bodyPr wrap="square" lIns="91434" tIns="45717" rIns="91434" bIns="45717" rtlCol="0" anchor="t">
            <a:spAutoFit/>
          </a:bodyPr>
          <a:lstStyle/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</a:t>
            </a:r>
            <a:b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止める場合があります。</a:t>
            </a:r>
            <a:endParaRPr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複数原稿で実施する場合は、「最適化配信」か「均等配信」かの</a:t>
            </a:r>
            <a:b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どちらかで配信できます。</a:t>
            </a:r>
            <a:endParaRPr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一部の特集ページや動画ページでは掲載されません。</a:t>
            </a:r>
            <a:endParaRPr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97" kern="120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ターゲティングメニューは、別資料をご覧ください。</a:t>
            </a:r>
            <a:endParaRPr kumimoji="1" lang="en-US" altLang="ja-JP" sz="697" kern="1200">
              <a:solidFill>
                <a:srgbClr val="787871"/>
              </a:solidFill>
              <a:latin typeface="游ゴシック"/>
              <a:ea typeface="游ゴシック"/>
              <a:cs typeface="+mn-cs"/>
            </a:endParaRPr>
          </a:p>
          <a:p>
            <a:pPr marL="171353" indent="-171353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ja-JP" altLang="en-US" sz="697" kern="120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最低出稿金額</a:t>
            </a:r>
            <a:r>
              <a:rPr lang="en-US" altLang="ja-JP" sz="697" kern="120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50</a:t>
            </a:r>
            <a:r>
              <a:rPr lang="ja-JP" altLang="en-US" sz="697" kern="1200">
                <a:solidFill>
                  <a:srgbClr val="787871"/>
                </a:solidFill>
                <a:latin typeface="游ゴシック"/>
                <a:ea typeface="游ゴシック"/>
                <a:cs typeface="+mn-cs"/>
              </a:rPr>
              <a:t>万円～のご実施となります。</a:t>
            </a:r>
          </a:p>
        </p:txBody>
      </p: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25E8131C-5C33-1C6B-8485-64A3162B7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964181"/>
              </p:ext>
            </p:extLst>
          </p:nvPr>
        </p:nvGraphicFramePr>
        <p:xfrm>
          <a:off x="5650249" y="2141016"/>
          <a:ext cx="5854957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14984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71273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SP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+mn-ea"/>
                        </a:rPr>
                        <a:t>テキスト文字数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+mn-ea"/>
                        </a:rPr>
                        <a:t>左記参照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すべてのページ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+mn-ea"/>
                        </a:rPr>
                        <a:t>画像ファイル形式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err="1">
                          <a:latin typeface="游ゴシック"/>
                          <a:ea typeface="+mn-ea"/>
                        </a:rPr>
                        <a:t>png</a:t>
                      </a:r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/jpg/gif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imp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保証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200×200pix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上限枠数</a:t>
                      </a:r>
                      <a:endParaRPr kumimoji="1" lang="ja-JP" altLang="en-US" sz="900" b="1" spc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上下</a:t>
                      </a:r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5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枠</a:t>
                      </a:r>
                      <a:r>
                        <a:rPr kumimoji="1" lang="ja-JP" altLang="en-US" sz="700" b="1">
                          <a:latin typeface="游ゴシック"/>
                          <a:ea typeface="+mn-ea"/>
                        </a:rPr>
                        <a:t>（ローテーション）</a:t>
                      </a:r>
                      <a:endParaRPr kumimoji="1" lang="ja-JP" altLang="en-US" sz="1000" b="1">
                        <a:latin typeface="游ゴシック"/>
                        <a:ea typeface="+mn-ea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画像</a:t>
                      </a:r>
                      <a:r>
                        <a:rPr kumimoji="1" lang="ja-JP" altLang="en-US" sz="10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ファイル</a:t>
                      </a: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150KB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以内</a:t>
                      </a:r>
                      <a:endParaRPr kumimoji="1" lang="en-US" altLang="ja-JP" sz="1000" b="1">
                        <a:latin typeface="游ゴシック"/>
                        <a:ea typeface="+mn-ea"/>
                      </a:endParaRP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+mn-ea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+mn-ea"/>
                        </a:rPr>
                        <a:t>原稿まで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午前</a:t>
                      </a:r>
                      <a:r>
                        <a:rPr kumimoji="1" lang="en-US" altLang="ja-JP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0</a:t>
                      </a: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時</a:t>
                      </a:r>
                      <a:endParaRPr kumimoji="1" lang="zh-TW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任意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zh-TW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+mn-ea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9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7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zh-TW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+mn-ea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>
                          <a:latin typeface="游ゴシック"/>
                          <a:ea typeface="游ゴシック"/>
                        </a:rPr>
                        <a:t>5</a:t>
                      </a: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/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029124"/>
                  </a:ext>
                </a:extLst>
              </a:tr>
            </a:tbl>
          </a:graphicData>
        </a:graphic>
      </p:graphicFrame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A55ABA0-72A5-7FD5-A9E7-49A154C649AF}"/>
              </a:ext>
            </a:extLst>
          </p:cNvPr>
          <p:cNvSpPr/>
          <p:nvPr/>
        </p:nvSpPr>
        <p:spPr>
          <a:xfrm>
            <a:off x="521227" y="2161711"/>
            <a:ext cx="1162719" cy="212910"/>
          </a:xfrm>
          <a:prstGeom prst="rect">
            <a:avLst/>
          </a:prstGeom>
          <a:solidFill>
            <a:srgbClr val="F52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 defTabSz="914358" rtl="0">
              <a:defRPr/>
            </a:pPr>
            <a:r>
              <a:rPr lang="ja-JP" altLang="en-US" sz="728" b="1" kern="1200">
                <a:solidFill>
                  <a:prstClr val="white"/>
                </a:solidFill>
                <a:latin typeface="游ゴシック"/>
                <a:ea typeface="游ゴシック"/>
              </a:rPr>
              <a:t>ビルボード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A41586F-ED3C-F5E2-B727-BC03C7D1AB9F}"/>
              </a:ext>
            </a:extLst>
          </p:cNvPr>
          <p:cNvSpPr/>
          <p:nvPr/>
        </p:nvSpPr>
        <p:spPr>
          <a:xfrm>
            <a:off x="4133810" y="2161711"/>
            <a:ext cx="1162719" cy="212910"/>
          </a:xfrm>
          <a:prstGeom prst="rect">
            <a:avLst/>
          </a:prstGeom>
          <a:solidFill>
            <a:srgbClr val="F52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 defTabSz="914358" rtl="0">
              <a:defRPr/>
            </a:pPr>
            <a:r>
              <a:rPr lang="ja-JP" altLang="en-US" sz="728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ビルボード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3E6209D-994F-F959-A7C5-0F08E48BB11F}"/>
              </a:ext>
            </a:extLst>
          </p:cNvPr>
          <p:cNvGrpSpPr/>
          <p:nvPr/>
        </p:nvGrpSpPr>
        <p:grpSpPr>
          <a:xfrm>
            <a:off x="4084763" y="4546899"/>
            <a:ext cx="1223450" cy="2007282"/>
            <a:chOff x="778035" y="7498172"/>
            <a:chExt cx="2017560" cy="3310157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6633E7F-5045-B7F5-F0BC-16037E90D378}"/>
                </a:ext>
              </a:extLst>
            </p:cNvPr>
            <p:cNvSpPr/>
            <p:nvPr/>
          </p:nvSpPr>
          <p:spPr>
            <a:xfrm>
              <a:off x="778035" y="7498172"/>
              <a:ext cx="2017560" cy="3310157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0FE7E90-BCF5-FBB6-12C0-5F8A275D47A4}"/>
                </a:ext>
              </a:extLst>
            </p:cNvPr>
            <p:cNvSpPr/>
            <p:nvPr/>
          </p:nvSpPr>
          <p:spPr>
            <a:xfrm>
              <a:off x="828111" y="7596892"/>
              <a:ext cx="1917409" cy="582605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449" tIns="27725" rIns="55449" bIns="27725" rtlCol="0" anchor="ctr"/>
            <a:lstStyle/>
            <a:p>
              <a:pPr algn="ctr" defTabSz="914358" rtl="0">
                <a:defRPr/>
              </a:pPr>
              <a:r>
                <a:rPr kumimoji="1" lang="ja-JP" altLang="en-US" sz="879" b="1" kern="1200">
                  <a:solidFill>
                    <a:prstClr val="white"/>
                  </a:solidFill>
                  <a:latin typeface="游ゴシック"/>
                  <a:ea typeface="游ゴシック"/>
                </a:rPr>
                <a:t>プレミアム</a:t>
              </a:r>
              <a:endParaRPr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  <a:endParaRPr kumimoji="1" lang="ja-JP" altLang="en-US" sz="6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94CAAF3-FA0D-844A-F498-70DEEB42A94E}"/>
                </a:ext>
              </a:extLst>
            </p:cNvPr>
            <p:cNvSpPr/>
            <p:nvPr/>
          </p:nvSpPr>
          <p:spPr>
            <a:xfrm>
              <a:off x="827017" y="8242813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353FAAF9-4481-D10D-3442-EB566C2492A3}"/>
                </a:ext>
              </a:extLst>
            </p:cNvPr>
            <p:cNvSpPr/>
            <p:nvPr/>
          </p:nvSpPr>
          <p:spPr>
            <a:xfrm>
              <a:off x="827017" y="8888731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9B70667-9E65-7899-5C5D-DA1C6CC697E6}"/>
                </a:ext>
              </a:extLst>
            </p:cNvPr>
            <p:cNvSpPr/>
            <p:nvPr/>
          </p:nvSpPr>
          <p:spPr>
            <a:xfrm>
              <a:off x="827017" y="9534649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30D76C1C-2E19-2511-12ED-0ECF5F14F745}"/>
                </a:ext>
              </a:extLst>
            </p:cNvPr>
            <p:cNvSpPr/>
            <p:nvPr/>
          </p:nvSpPr>
          <p:spPr>
            <a:xfrm>
              <a:off x="827017" y="10180565"/>
              <a:ext cx="1919597" cy="58260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プレミアム</a:t>
              </a:r>
              <a:endParaRPr kumimoji="1" lang="en-US" altLang="ja-JP" sz="9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r>
                <a:rPr kumimoji="1" lang="ja-JP" altLang="en-US" sz="9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インフィード</a:t>
              </a:r>
            </a:p>
          </p:txBody>
        </p:sp>
      </p:grpSp>
      <p:sp>
        <p:nvSpPr>
          <p:cNvPr id="14" name="テキスト ボックス 20">
            <a:extLst>
              <a:ext uri="{FF2B5EF4-FFF2-40B4-BE49-F238E27FC236}">
                <a16:creationId xmlns:a16="http://schemas.microsoft.com/office/drawing/2014/main" id="{6DA4AE3F-DE5B-7A16-5A93-FD7D58231394}"/>
              </a:ext>
            </a:extLst>
          </p:cNvPr>
          <p:cNvSpPr txBox="1"/>
          <p:nvPr/>
        </p:nvSpPr>
        <p:spPr>
          <a:xfrm>
            <a:off x="10973870" y="6520620"/>
            <a:ext cx="1221535" cy="176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US" altLang="ja-JP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表示価格は税別です。</a:t>
            </a:r>
          </a:p>
        </p:txBody>
      </p:sp>
    </p:spTree>
    <p:extLst>
      <p:ext uri="{BB962C8B-B14F-4D97-AF65-F5344CB8AC3E}">
        <p14:creationId xmlns:p14="http://schemas.microsoft.com/office/powerpoint/2010/main" val="242870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4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4" name="タイトル 103">
            <a:extLst>
              <a:ext uri="{FF2B5EF4-FFF2-40B4-BE49-F238E27FC236}">
                <a16:creationId xmlns:a16="http://schemas.microsoft.com/office/drawing/2014/main" id="{FC8CE705-EEBD-5526-DC3A-84AD125B9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PC. </a:t>
            </a:r>
            <a:r>
              <a:rPr lang="ja-JP" altLang="en-US"/>
              <a:t>記事中レクタングル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996093-C7C9-E371-0E93-396882ED329E}"/>
              </a:ext>
            </a:extLst>
          </p:cNvPr>
          <p:cNvSpPr txBox="1"/>
          <p:nvPr/>
        </p:nvSpPr>
        <p:spPr>
          <a:xfrm>
            <a:off x="1272505" y="912731"/>
            <a:ext cx="3464551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213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</a:t>
            </a:r>
            <a:r>
              <a:rPr kumimoji="1" lang="ja-JP" altLang="en-US" sz="1213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記事中レクタングル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3B5BA90-2E37-53FC-AC53-9832784FDBEC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D6C100-090D-0289-7334-FE443DCAD7D7}"/>
              </a:ext>
            </a:extLst>
          </p:cNvPr>
          <p:cNvSpPr txBox="1"/>
          <p:nvPr/>
        </p:nvSpPr>
        <p:spPr>
          <a:xfrm>
            <a:off x="5570045" y="1061060"/>
            <a:ext cx="2454518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en-US" altLang="ja-JP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</a:t>
            </a: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記事中レクタングル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E907E42-7835-22BA-CDCE-775A0BE04761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F9BF2A3-43B6-1048-C482-A4815794BCA5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1123781-113D-487E-4163-28CDA0C3A3F8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0A659FA-EEA2-21C2-4881-2D6279419715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10184AF-E10E-2D3F-A837-4571BAB204C8}"/>
                </a:ext>
              </a:extLst>
            </p:cNvPr>
            <p:cNvSpPr txBox="1"/>
            <p:nvPr/>
          </p:nvSpPr>
          <p:spPr>
            <a:xfrm>
              <a:off x="9848971" y="5816254"/>
              <a:ext cx="1135648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0.8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graphicFrame>
        <p:nvGraphicFramePr>
          <p:cNvPr id="20" name="表 19">
            <a:extLst>
              <a:ext uri="{FF2B5EF4-FFF2-40B4-BE49-F238E27FC236}">
                <a16:creationId xmlns:a16="http://schemas.microsoft.com/office/drawing/2014/main" id="{55B781F4-C6E0-01F2-101A-14DA20FCB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261629"/>
              </p:ext>
            </p:extLst>
          </p:nvPr>
        </p:nvGraphicFramePr>
        <p:xfrm>
          <a:off x="5650249" y="2141016"/>
          <a:ext cx="5854957" cy="3039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14984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71273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 err="1">
                          <a:latin typeface="游ゴシック"/>
                          <a:ea typeface="游ゴシック"/>
                        </a:rPr>
                        <a:t>png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/jpg/gif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300×250pix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画像ファイル容量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300KB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午前</a:t>
                      </a:r>
                      <a:r>
                        <a:rPr kumimoji="1" lang="en-US" altLang="ja-JP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0</a:t>
                      </a:r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/>
                          <a:ea typeface="游ゴシック"/>
                          <a:cs typeface="+mn-cs"/>
                        </a:rPr>
                        <a:t>時</a:t>
                      </a:r>
                      <a:endParaRPr kumimoji="1" lang="zh-TW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任意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9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7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215985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>
                          <a:latin typeface="游ゴシック"/>
                          <a:ea typeface="游ゴシック"/>
                        </a:rPr>
                        <a:t>5</a:t>
                      </a: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営業日まで</a:t>
                      </a:r>
                      <a:endParaRPr kumimoji="1" lang="ja-JP"/>
                    </a:p>
                  </a:txBody>
                  <a:tcPr marL="215985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24462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</a:tbl>
          </a:graphicData>
        </a:graphic>
      </p:graphicFrame>
      <p:sp>
        <p:nvSpPr>
          <p:cNvPr id="21" name="テキスト プレースホルダー 1">
            <a:extLst>
              <a:ext uri="{FF2B5EF4-FFF2-40B4-BE49-F238E27FC236}">
                <a16:creationId xmlns:a16="http://schemas.microsoft.com/office/drawing/2014/main" id="{8C61843B-FBCD-2586-9D3E-4560A952354C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サイトの記事ページの記事中レクタングルに掲出されるメニューです。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91C1232-DABF-BA20-0CB3-D2FBAD801AD6}"/>
              </a:ext>
            </a:extLst>
          </p:cNvPr>
          <p:cNvSpPr txBox="1"/>
          <p:nvPr/>
        </p:nvSpPr>
        <p:spPr>
          <a:xfrm>
            <a:off x="5570045" y="5172999"/>
            <a:ext cx="3532124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一部掲載できないページもあります。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複数原稿で実施する場合は、「最適化配信」か「均等配信」かのどちらかのローテーション配信ができます。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3" name="テキスト ボックス 20">
            <a:extLst>
              <a:ext uri="{FF2B5EF4-FFF2-40B4-BE49-F238E27FC236}">
                <a16:creationId xmlns:a16="http://schemas.microsoft.com/office/drawing/2014/main" id="{8B13A403-EE07-C842-D969-47EA1614FC6A}"/>
              </a:ext>
            </a:extLst>
          </p:cNvPr>
          <p:cNvSpPr txBox="1"/>
          <p:nvPr/>
        </p:nvSpPr>
        <p:spPr>
          <a:xfrm>
            <a:off x="10599678" y="6482432"/>
            <a:ext cx="2014401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900">
                <a:latin typeface="游ゴシック" panose="020B0400000000000000" pitchFamily="50" charset="-128"/>
                <a:ea typeface="游ゴシック" panose="020B0400000000000000" pitchFamily="50" charset="-128"/>
              </a:rPr>
              <a:t>表示価格は税別です。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D3FCCFA0-186D-6DAA-58C8-2526D2B2F56D}"/>
              </a:ext>
            </a:extLst>
          </p:cNvPr>
          <p:cNvGrpSpPr/>
          <p:nvPr/>
        </p:nvGrpSpPr>
        <p:grpSpPr>
          <a:xfrm>
            <a:off x="914764" y="1195075"/>
            <a:ext cx="4302757" cy="5270877"/>
            <a:chOff x="914764" y="1195075"/>
            <a:chExt cx="4302757" cy="5270877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1B54070-A9AF-DC68-C0EF-1B81979254EE}"/>
                </a:ext>
              </a:extLst>
            </p:cNvPr>
            <p:cNvSpPr/>
            <p:nvPr/>
          </p:nvSpPr>
          <p:spPr>
            <a:xfrm>
              <a:off x="914764" y="1195075"/>
              <a:ext cx="4302757" cy="527087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97FD46A-81E5-720A-6B54-F8B5EACF9005}"/>
                </a:ext>
              </a:extLst>
            </p:cNvPr>
            <p:cNvGrpSpPr/>
            <p:nvPr/>
          </p:nvGrpSpPr>
          <p:grpSpPr>
            <a:xfrm>
              <a:off x="1092773" y="1243618"/>
              <a:ext cx="3940543" cy="5075499"/>
              <a:chOff x="13963129" y="2046724"/>
              <a:chExt cx="2908436" cy="3746123"/>
            </a:xfrm>
          </p:grpSpPr>
          <p:pic>
            <p:nvPicPr>
              <p:cNvPr id="26" name="図 25" descr="パソコンのスクリーンショット&#10;&#10;自動的に生成された説明">
                <a:extLst>
                  <a:ext uri="{FF2B5EF4-FFF2-40B4-BE49-F238E27FC236}">
                    <a16:creationId xmlns:a16="http://schemas.microsoft.com/office/drawing/2014/main" id="{78E3C380-4061-4721-B656-F827E56568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Blu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963130" y="2334308"/>
                <a:ext cx="2872605" cy="3458539"/>
              </a:xfrm>
              <a:prstGeom prst="rect">
                <a:avLst/>
              </a:prstGeom>
              <a:ln w="3175">
                <a:noFill/>
              </a:ln>
              <a:effectLst/>
            </p:spPr>
          </p:pic>
          <p:pic>
            <p:nvPicPr>
              <p:cNvPr id="31" name="図 30" descr="パソコンの画面&#10;&#10;自動的に生成された説明">
                <a:extLst>
                  <a:ext uri="{FF2B5EF4-FFF2-40B4-BE49-F238E27FC236}">
                    <a16:creationId xmlns:a16="http://schemas.microsoft.com/office/drawing/2014/main" id="{6E4E4B0E-61BD-9AAC-B07D-737D597B7D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1" t="5897" r="6474" b="9445"/>
              <a:stretch/>
            </p:blipFill>
            <p:spPr>
              <a:xfrm>
                <a:off x="13963129" y="2046724"/>
                <a:ext cx="2908436" cy="302915"/>
              </a:xfrm>
              <a:prstGeom prst="rect">
                <a:avLst/>
              </a:prstGeom>
              <a:ln w="3175">
                <a:noFill/>
              </a:ln>
              <a:effectLst/>
            </p:spPr>
          </p:pic>
        </p:grp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D9FE342-8EA3-93B0-6550-065E5899AA64}"/>
                </a:ext>
              </a:extLst>
            </p:cNvPr>
            <p:cNvSpPr/>
            <p:nvPr/>
          </p:nvSpPr>
          <p:spPr>
            <a:xfrm>
              <a:off x="1256603" y="3715946"/>
              <a:ext cx="1049243" cy="909039"/>
            </a:xfrm>
            <a:prstGeom prst="rect">
              <a:avLst/>
            </a:prstGeom>
            <a:solidFill>
              <a:srgbClr val="F5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35998" bIns="35998" rtlCol="0" anchor="ctr"/>
            <a:lstStyle/>
            <a:p>
              <a:pPr algn="ctr" defTabSz="914358" rtl="0">
                <a:defRPr/>
              </a:pPr>
              <a:r>
                <a:rPr kumimoji="1" lang="ja-JP" altLang="en-US" sz="1100" b="1" kern="1200" spc="-15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レクタングル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C4F2560-6B54-52D2-0261-5E6AA5DA240F}"/>
                </a:ext>
              </a:extLst>
            </p:cNvPr>
            <p:cNvSpPr/>
            <p:nvPr/>
          </p:nvSpPr>
          <p:spPr>
            <a:xfrm>
              <a:off x="3708066" y="2613103"/>
              <a:ext cx="1092512" cy="2265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568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123C0E6-E73C-E8FF-27BF-30DD2E6A8A68}"/>
              </a:ext>
            </a:extLst>
          </p:cNvPr>
          <p:cNvGrpSpPr/>
          <p:nvPr/>
        </p:nvGrpSpPr>
        <p:grpSpPr>
          <a:xfrm>
            <a:off x="789876" y="1175264"/>
            <a:ext cx="4427645" cy="5290688"/>
            <a:chOff x="789876" y="1175264"/>
            <a:chExt cx="4427645" cy="529068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C6EF0B8B-588D-63F5-E9B5-3DC0C6A7A4EB}"/>
                </a:ext>
              </a:extLst>
            </p:cNvPr>
            <p:cNvSpPr/>
            <p:nvPr/>
          </p:nvSpPr>
          <p:spPr>
            <a:xfrm>
              <a:off x="789876" y="1175264"/>
              <a:ext cx="4427645" cy="529068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4" name="図 13" descr="パソコンのスクリーンショット&#10;&#10;自動的に生成された説明">
              <a:extLst>
                <a:ext uri="{FF2B5EF4-FFF2-40B4-BE49-F238E27FC236}">
                  <a16:creationId xmlns:a16="http://schemas.microsoft.com/office/drawing/2014/main" id="{85D1F941-FE2E-2BAE-4BAD-4C906E670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774" y="1633256"/>
              <a:ext cx="3891997" cy="4685861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87650F4-6ED6-0627-1CB6-A14718461028}"/>
                </a:ext>
              </a:extLst>
            </p:cNvPr>
            <p:cNvSpPr/>
            <p:nvPr/>
          </p:nvSpPr>
          <p:spPr>
            <a:xfrm>
              <a:off x="1255965" y="3755645"/>
              <a:ext cx="1092512" cy="94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8" name="三角形 143">
              <a:extLst>
                <a:ext uri="{FF2B5EF4-FFF2-40B4-BE49-F238E27FC236}">
                  <a16:creationId xmlns:a16="http://schemas.microsoft.com/office/drawing/2014/main" id="{D69BF528-F87B-9C2C-B7E0-6A595D678BB6}"/>
                </a:ext>
              </a:extLst>
            </p:cNvPr>
            <p:cNvSpPr/>
            <p:nvPr/>
          </p:nvSpPr>
          <p:spPr>
            <a:xfrm rot="5400000">
              <a:off x="2317771" y="2833134"/>
              <a:ext cx="374462" cy="3447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99" name="図 198" descr="パソコンの画面&#10;&#10;自動的に生成された説明">
              <a:extLst>
                <a:ext uri="{FF2B5EF4-FFF2-40B4-BE49-F238E27FC236}">
                  <a16:creationId xmlns:a16="http://schemas.microsoft.com/office/drawing/2014/main" id="{E2D0080A-76C8-E244-5A6C-3438AFF8B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04" t="5897" r="2722" b="1492"/>
            <a:stretch/>
          </p:blipFill>
          <p:spPr>
            <a:xfrm>
              <a:off x="892146" y="1333963"/>
              <a:ext cx="4275865" cy="448962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7DB460A-47F2-B171-94F8-8B2D72E36EEB}"/>
                </a:ext>
              </a:extLst>
            </p:cNvPr>
            <p:cNvSpPr/>
            <p:nvPr/>
          </p:nvSpPr>
          <p:spPr>
            <a:xfrm>
              <a:off x="3708066" y="2613103"/>
              <a:ext cx="1092512" cy="2265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EE9E0F5-D925-6C69-5E4F-7DF7AC5CA497}"/>
              </a:ext>
            </a:extLst>
          </p:cNvPr>
          <p:cNvSpPr/>
          <p:nvPr/>
        </p:nvSpPr>
        <p:spPr>
          <a:xfrm>
            <a:off x="1241979" y="2262586"/>
            <a:ext cx="2271962" cy="1308634"/>
          </a:xfrm>
          <a:prstGeom prst="rect">
            <a:avLst/>
          </a:prstGeom>
          <a:solidFill>
            <a:srgbClr val="F5296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914358" rtl="0">
              <a:defRPr/>
            </a:pPr>
            <a:endParaRPr kumimoji="1" lang="en-US" altLang="ja-JP" sz="1200" b="1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endParaRPr kumimoji="1" lang="en-US" altLang="ja-JP" sz="1200" b="1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 defTabSz="914358" rtl="0">
              <a:defRPr/>
            </a:pPr>
            <a:endParaRPr kumimoji="1" lang="ja-JP" altLang="en-US" sz="1200" b="1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D23CBE1-62D5-DBE5-E8C5-BB79433D774C}"/>
              </a:ext>
            </a:extLst>
          </p:cNvPr>
          <p:cNvSpPr txBox="1"/>
          <p:nvPr/>
        </p:nvSpPr>
        <p:spPr>
          <a:xfrm>
            <a:off x="1272505" y="912731"/>
            <a:ext cx="3464551" cy="278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213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</a:t>
            </a:r>
            <a:r>
              <a:rPr kumimoji="1" lang="ja-JP" altLang="en-US" sz="1213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サイト（記事ページ）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5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A8D9F8E-2386-94B5-340E-87CC99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PC.</a:t>
            </a:r>
            <a:r>
              <a:rPr lang="ja-JP" altLang="en-US"/>
              <a:t> </a:t>
            </a:r>
            <a:r>
              <a:rPr lang="zh-TW" altLang="en-US"/>
              <a:t>記事上動画広告</a:t>
            </a:r>
            <a:endParaRPr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865D9F6-E236-28A0-072F-122D38F30D1F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5E1902-59D3-1D30-A820-057E7FA61802}"/>
              </a:ext>
            </a:extLst>
          </p:cNvPr>
          <p:cNvSpPr txBox="1"/>
          <p:nvPr/>
        </p:nvSpPr>
        <p:spPr>
          <a:xfrm>
            <a:off x="5570045" y="1061060"/>
            <a:ext cx="3018775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朝デジ限定：</a:t>
            </a:r>
            <a:r>
              <a:rPr kumimoji="1" lang="zh-TW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記事上動画広告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4F3F2E5-B60F-41D0-7C81-444D3FA5C33D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CDFC3A7-FCBD-5454-3DED-5455A374486A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EB89EC8-5A73-479B-B788-F27333A24E53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3ECF8F1-975B-4FFD-749D-5EF6AE777A2D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24105FA-E539-35B5-26C9-DB13E9C9C4E0}"/>
                </a:ext>
              </a:extLst>
            </p:cNvPr>
            <p:cNvSpPr txBox="1"/>
            <p:nvPr/>
          </p:nvSpPr>
          <p:spPr>
            <a:xfrm>
              <a:off x="9134416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５円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8E1FEAFA-9C36-4FE9-AC98-8FD4056F5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643985"/>
              </p:ext>
            </p:extLst>
          </p:nvPr>
        </p:nvGraphicFramePr>
        <p:xfrm>
          <a:off x="5650249" y="2141016"/>
          <a:ext cx="5854957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14984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71273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MP4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推奨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W16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：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H9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　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640×360pix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3.5MB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フリークエンシー</a:t>
                      </a:r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2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回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/UB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15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秒以下推奨（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60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秒まで）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営業時間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0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任意</a:t>
                      </a:r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9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/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497585"/>
                  </a:ext>
                </a:extLst>
              </a:tr>
            </a:tbl>
          </a:graphicData>
        </a:graphic>
      </p:graphicFrame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A5F9A278-F0A9-C0C6-6042-9DEAED5D06D6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PC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サイトの記事ページにて掲出される動画広告です。記事のタイトル直下に掲出され、高いインプレッション効果を誇ります。動画枠の天地サイズ</a:t>
            </a:r>
            <a:r>
              <a:rPr lang="en-US" altLang="ja-JP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以上が画面に露出している時のみ動画が再生されます。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222A56-4E9C-4642-6CC3-855ED3DFEE0C}"/>
              </a:ext>
            </a:extLst>
          </p:cNvPr>
          <p:cNvSpPr txBox="1"/>
          <p:nvPr/>
        </p:nvSpPr>
        <p:spPr>
          <a:xfrm>
            <a:off x="5496286" y="4878540"/>
            <a:ext cx="3337318" cy="120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動画圧縮コーデックは「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H.264/MPEG-4 AVC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」、音声圧縮</a:t>
            </a:r>
            <a:b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コーデックは「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AAC(AAC-LC)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」のみ対応しております。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ビットレートは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1,000kbps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以上でも対応できますが、</a:t>
            </a:r>
            <a:b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配信環境によっては動画がスムーズに流れない可能性があります。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70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70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3" name="テキスト ボックス 20">
            <a:extLst>
              <a:ext uri="{FF2B5EF4-FFF2-40B4-BE49-F238E27FC236}">
                <a16:creationId xmlns:a16="http://schemas.microsoft.com/office/drawing/2014/main" id="{6F888F72-2567-A595-F922-BD2283F78A4A}"/>
              </a:ext>
            </a:extLst>
          </p:cNvPr>
          <p:cNvSpPr txBox="1"/>
          <p:nvPr/>
        </p:nvSpPr>
        <p:spPr>
          <a:xfrm>
            <a:off x="10973870" y="6520620"/>
            <a:ext cx="1221535" cy="176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US" altLang="ja-JP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表示価格は税別です。</a:t>
            </a:r>
          </a:p>
        </p:txBody>
      </p:sp>
      <p:sp>
        <p:nvSpPr>
          <p:cNvPr id="22" name="三角形 143">
            <a:extLst>
              <a:ext uri="{FF2B5EF4-FFF2-40B4-BE49-F238E27FC236}">
                <a16:creationId xmlns:a16="http://schemas.microsoft.com/office/drawing/2014/main" id="{3CF87206-A598-6808-D462-C7FFC1CD0EAF}"/>
              </a:ext>
            </a:extLst>
          </p:cNvPr>
          <p:cNvSpPr/>
          <p:nvPr/>
        </p:nvSpPr>
        <p:spPr>
          <a:xfrm rot="5400000">
            <a:off x="2246264" y="2742789"/>
            <a:ext cx="374462" cy="34476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 rtl="0">
              <a:defRPr/>
            </a:pPr>
            <a:endParaRPr kumimoji="1" lang="ja-JP" altLang="en-US" kern="1200">
              <a:solidFill>
                <a:prstClr val="white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E328AFD7-2C67-B680-BF14-F98634C79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31" y="3474085"/>
            <a:ext cx="2363438" cy="44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>
            <a:lvl1pPr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l" defTabSz="914358" rtl="0">
              <a:defRPr/>
            </a:pPr>
            <a:r>
              <a:rPr lang="ja-JP" altLang="en-US" sz="1000" b="1" kern="12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動画再生時にプレーヤーが展開します。</a:t>
            </a:r>
          </a:p>
          <a:p>
            <a:pPr algn="l" defTabSz="914358" rtl="0">
              <a:defRPr/>
            </a:pPr>
            <a:r>
              <a:rPr lang="ja-JP" altLang="en-US" sz="1000" b="1" kern="12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再生終了後、自動的に収束します。</a:t>
            </a:r>
          </a:p>
        </p:txBody>
      </p:sp>
    </p:spTree>
    <p:extLst>
      <p:ext uri="{BB962C8B-B14F-4D97-AF65-F5344CB8AC3E}">
        <p14:creationId xmlns:p14="http://schemas.microsoft.com/office/powerpoint/2010/main" val="80313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6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A8D9F8E-2386-94B5-340E-87CC99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PC.</a:t>
            </a:r>
            <a:r>
              <a:rPr lang="ja-JP" altLang="en-US"/>
              <a:t> プリロール動画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467E617-788C-06A9-443F-1043C360667F}"/>
              </a:ext>
            </a:extLst>
          </p:cNvPr>
          <p:cNvSpPr txBox="1"/>
          <p:nvPr/>
        </p:nvSpPr>
        <p:spPr>
          <a:xfrm>
            <a:off x="1302420" y="917366"/>
            <a:ext cx="346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en-US" altLang="ja-JP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PC</a:t>
            </a:r>
            <a:r>
              <a:rPr kumimoji="1" lang="ja-JP" altLang="en-US" sz="1200" kern="120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サイト（記事ページ）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A08FDF-C124-1E6F-82CB-269DA9EFE4EA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F09B0B-1770-497F-1866-7D3B54A8F528}"/>
              </a:ext>
            </a:extLst>
          </p:cNvPr>
          <p:cNvSpPr txBox="1"/>
          <p:nvPr/>
        </p:nvSpPr>
        <p:spPr>
          <a:xfrm>
            <a:off x="5570045" y="1061060"/>
            <a:ext cx="5416868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朝デジ限定：プリロール動画　</a:t>
            </a:r>
            <a:r>
              <a:rPr kumimoji="1" lang="en-US" altLang="ja-JP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ターゲティング不可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73EE7A7-BBCC-050B-31F6-77FC9410FB8E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6E7FE6-6FD1-3F1A-4664-080D9F5DD46D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5D3189C-A451-7DF7-761D-009166ECE0D2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C98436-394D-4D23-4CDE-5F53F488ED6A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B73C36B-D739-1759-5B71-AE495569B7D2}"/>
                </a:ext>
              </a:extLst>
            </p:cNvPr>
            <p:cNvSpPr txBox="1"/>
            <p:nvPr/>
          </p:nvSpPr>
          <p:spPr>
            <a:xfrm>
              <a:off x="9126017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4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86A27B56-F61A-DDF8-8A3F-482FD5A440C3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朝日新聞デジタルで配信されている動画の再生前に、動画広告を流すことができます。</a:t>
            </a:r>
          </a:p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動画メディアなどと比較して、視聴完了率が高い点を特に評価いただいています。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84C5BF7-D78E-188A-673A-233512428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283587"/>
              </p:ext>
            </p:extLst>
          </p:nvPr>
        </p:nvGraphicFramePr>
        <p:xfrm>
          <a:off x="5650249" y="2141016"/>
          <a:ext cx="5854957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14984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71273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PC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MP4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推奨</a:t>
                      </a:r>
                      <a:endParaRPr kumimoji="1" lang="en-US" altLang="ja-JP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W16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：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H9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　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640×360pix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512MB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 kern="120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配信面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動画再生枠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15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秒以下推奨（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60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秒まで）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営業時間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週間～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※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ご相談ください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  <a:endParaRPr kumimoji="1" lang="en-US" altLang="ja-JP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動画音声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自動ミュート再生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9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/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44447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D55BA3-1B72-E933-5DC4-EFAD2D352BD8}"/>
              </a:ext>
            </a:extLst>
          </p:cNvPr>
          <p:cNvSpPr txBox="1"/>
          <p:nvPr/>
        </p:nvSpPr>
        <p:spPr>
          <a:xfrm>
            <a:off x="5486756" y="4949321"/>
            <a:ext cx="3346802" cy="142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秒以上の場合スキッパブル必須。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スキッパブルの場合、再生開始から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秒後にスキップ可能となります。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H.264/MPEG-4 AVC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」、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音声圧縮コーデックは「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AAC(AAC-LC)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」のみ対応しております。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ビットレートは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1,000kbps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以上でも対応できますが、配信環境に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よっては動画がスムーズに流れない可能性があります。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3" name="テキスト ボックス 20">
            <a:extLst>
              <a:ext uri="{FF2B5EF4-FFF2-40B4-BE49-F238E27FC236}">
                <a16:creationId xmlns:a16="http://schemas.microsoft.com/office/drawing/2014/main" id="{066F7235-C2A6-62D9-2E3B-6F334DCCEE5B}"/>
              </a:ext>
            </a:extLst>
          </p:cNvPr>
          <p:cNvSpPr txBox="1"/>
          <p:nvPr/>
        </p:nvSpPr>
        <p:spPr>
          <a:xfrm>
            <a:off x="10973870" y="6520620"/>
            <a:ext cx="1221535" cy="176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US" altLang="ja-JP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表示価格は税別です。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B78A1AA-8AD6-2664-3FB0-60AE61D23AEC}"/>
              </a:ext>
            </a:extLst>
          </p:cNvPr>
          <p:cNvGrpSpPr/>
          <p:nvPr/>
        </p:nvGrpSpPr>
        <p:grpSpPr>
          <a:xfrm>
            <a:off x="914764" y="1195075"/>
            <a:ext cx="4302757" cy="5270877"/>
            <a:chOff x="914764" y="1195075"/>
            <a:chExt cx="4302757" cy="5270877"/>
          </a:xfrm>
        </p:grpSpPr>
        <p:sp>
          <p:nvSpPr>
            <p:cNvPr id="200" name="正方形/長方形 199">
              <a:extLst>
                <a:ext uri="{FF2B5EF4-FFF2-40B4-BE49-F238E27FC236}">
                  <a16:creationId xmlns:a16="http://schemas.microsoft.com/office/drawing/2014/main" id="{5732C43E-7ACD-0504-E4D2-9D3EC68E39F3}"/>
                </a:ext>
              </a:extLst>
            </p:cNvPr>
            <p:cNvSpPr/>
            <p:nvPr/>
          </p:nvSpPr>
          <p:spPr>
            <a:xfrm>
              <a:off x="914764" y="1195075"/>
              <a:ext cx="4302757" cy="527087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93" name="図 192" descr="パソコンのスクリーンショット&#10;&#10;自動的に生成された説明">
              <a:extLst>
                <a:ext uri="{FF2B5EF4-FFF2-40B4-BE49-F238E27FC236}">
                  <a16:creationId xmlns:a16="http://schemas.microsoft.com/office/drawing/2014/main" id="{FCD1602C-14C5-D19A-0AFE-6D930FE02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2774" y="1633256"/>
              <a:ext cx="3891997" cy="4685861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31571DD2-57F1-FCA8-59DF-B04D50254FA4}"/>
                </a:ext>
              </a:extLst>
            </p:cNvPr>
            <p:cNvSpPr/>
            <p:nvPr/>
          </p:nvSpPr>
          <p:spPr>
            <a:xfrm>
              <a:off x="1255965" y="3755645"/>
              <a:ext cx="1092512" cy="9477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5" name="正方形/長方形 194">
              <a:extLst>
                <a:ext uri="{FF2B5EF4-FFF2-40B4-BE49-F238E27FC236}">
                  <a16:creationId xmlns:a16="http://schemas.microsoft.com/office/drawing/2014/main" id="{9C823E49-D380-E210-1147-61A15586FAB9}"/>
                </a:ext>
              </a:extLst>
            </p:cNvPr>
            <p:cNvSpPr/>
            <p:nvPr/>
          </p:nvSpPr>
          <p:spPr>
            <a:xfrm>
              <a:off x="1241979" y="2262586"/>
              <a:ext cx="2271962" cy="1308634"/>
            </a:xfrm>
            <a:prstGeom prst="rect">
              <a:avLst/>
            </a:prstGeom>
            <a:solidFill>
              <a:srgbClr val="F529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914358" rtl="0">
                <a:defRPr/>
              </a:pPr>
              <a:endParaRPr kumimoji="1" lang="en-US" altLang="ja-JP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endParaRPr kumimoji="1" lang="en-US" altLang="ja-JP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 defTabSz="914358" rtl="0">
                <a:defRPr/>
              </a:pPr>
              <a:endParaRPr kumimoji="1" lang="ja-JP" altLang="en-US" sz="12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8" name="三角形 143">
              <a:extLst>
                <a:ext uri="{FF2B5EF4-FFF2-40B4-BE49-F238E27FC236}">
                  <a16:creationId xmlns:a16="http://schemas.microsoft.com/office/drawing/2014/main" id="{D69BF528-F87B-9C2C-B7E0-6A595D678BB6}"/>
                </a:ext>
              </a:extLst>
            </p:cNvPr>
            <p:cNvSpPr/>
            <p:nvPr/>
          </p:nvSpPr>
          <p:spPr>
            <a:xfrm rot="5400000">
              <a:off x="2246264" y="2742789"/>
              <a:ext cx="374462" cy="34476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pic>
          <p:nvPicPr>
            <p:cNvPr id="199" name="図 198" descr="パソコンの画面&#10;&#10;自動的に生成された説明">
              <a:extLst>
                <a:ext uri="{FF2B5EF4-FFF2-40B4-BE49-F238E27FC236}">
                  <a16:creationId xmlns:a16="http://schemas.microsoft.com/office/drawing/2014/main" id="{E2D0080A-76C8-E244-5A6C-3438AFF8B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921" t="5897" r="6474" b="9445"/>
            <a:stretch/>
          </p:blipFill>
          <p:spPr>
            <a:xfrm>
              <a:off x="1092773" y="1243618"/>
              <a:ext cx="3940543" cy="410410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17F8A5B-0023-4FDD-4CEE-036DDF1C5403}"/>
                </a:ext>
              </a:extLst>
            </p:cNvPr>
            <p:cNvSpPr/>
            <p:nvPr/>
          </p:nvSpPr>
          <p:spPr>
            <a:xfrm>
              <a:off x="3708066" y="2613103"/>
              <a:ext cx="1092512" cy="22654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7" name="Text Box 19">
              <a:extLst>
                <a:ext uri="{FF2B5EF4-FFF2-40B4-BE49-F238E27FC236}">
                  <a16:creationId xmlns:a16="http://schemas.microsoft.com/office/drawing/2014/main" id="{E328AFD7-2C67-B680-BF14-F98634C79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3678" y="3394433"/>
              <a:ext cx="1424611" cy="45724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>
              <a:lvl1pPr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rgbClr val="4D4D4D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 defTabSz="914358" rtl="0">
                <a:defRPr/>
              </a:pPr>
              <a:r>
                <a:rPr lang="ja-JP" altLang="en-US" sz="1000" b="1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動画再生枠</a:t>
              </a:r>
            </a:p>
            <a:p>
              <a:pPr algn="ctr" defTabSz="914358" rtl="0">
                <a:defRPr/>
              </a:pPr>
              <a:r>
                <a:rPr lang="en-US" altLang="ja-JP" sz="1000" b="1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※</a:t>
              </a:r>
              <a:r>
                <a:rPr lang="ja-JP" altLang="en-US" sz="1000" b="1" kern="1200" dirty="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本編再生前に配信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39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D1A9AF-1565-43C0-9EFE-61A70EF8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58" rtl="0">
              <a:defRPr/>
            </a:pPr>
            <a:fld id="{1AC7605C-FF12-4405-976C-DB6FC46F8E23}" type="slidenum">
              <a:rPr kumimoji="1" lang="ja-JP" altLang="en-US" b="0" kern="1200">
                <a:solidFill>
                  <a:srgbClr val="96968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pPr defTabSz="914358" rtl="0">
                <a:defRPr/>
              </a:pPr>
              <a:t>7</a:t>
            </a:fld>
            <a:endParaRPr kumimoji="1" lang="ja-JP" altLang="en-US" b="0" kern="1200">
              <a:solidFill>
                <a:srgbClr val="96968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AA8D9F8E-2386-94B5-340E-87CC99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SP.</a:t>
            </a:r>
            <a:r>
              <a:rPr lang="ja-JP" altLang="en-US"/>
              <a:t> プリロール動画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467E617-788C-06A9-443F-1043C360667F}"/>
              </a:ext>
            </a:extLst>
          </p:cNvPr>
          <p:cNvSpPr txBox="1"/>
          <p:nvPr/>
        </p:nvSpPr>
        <p:spPr>
          <a:xfrm>
            <a:off x="1078038" y="1009241"/>
            <a:ext cx="3464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100" b="1">
                <a:latin typeface="+mn-ea"/>
              </a:defRPr>
            </a:lvl1pPr>
          </a:lstStyle>
          <a:p>
            <a:pPr algn="ctr" defTabSz="914358" rtl="0">
              <a:defRPr/>
            </a:pPr>
            <a:r>
              <a:rPr kumimoji="1" lang="ja-JP" altLang="en-US" sz="1200" kern="12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スマホサイト（記事ページ）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CA08FDF-C124-1E6F-82CB-269DA9EFE4EA}"/>
              </a:ext>
            </a:extLst>
          </p:cNvPr>
          <p:cNvSpPr/>
          <p:nvPr/>
        </p:nvSpPr>
        <p:spPr>
          <a:xfrm>
            <a:off x="5402722" y="965941"/>
            <a:ext cx="6342392" cy="55000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09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F09B0B-1770-497F-1866-7D3B54A8F528}"/>
              </a:ext>
            </a:extLst>
          </p:cNvPr>
          <p:cNvSpPr txBox="1"/>
          <p:nvPr/>
        </p:nvSpPr>
        <p:spPr>
          <a:xfrm>
            <a:off x="5570045" y="1061060"/>
            <a:ext cx="5416868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358" rtl="0">
              <a:defRPr/>
            </a:pP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朝デジ限定：プリロール動画　</a:t>
            </a:r>
            <a:r>
              <a:rPr kumimoji="1" lang="en-US" altLang="ja-JP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kumimoji="1" lang="ja-JP" altLang="en-US" sz="1698" b="1" kern="1200">
                <a:solidFill>
                  <a:srgbClr val="F5296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ターゲティング不可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73EE7A7-BBCC-050B-31F6-77FC9410FB8E}"/>
              </a:ext>
            </a:extLst>
          </p:cNvPr>
          <p:cNvCxnSpPr>
            <a:cxnSpLocks/>
          </p:cNvCxnSpPr>
          <p:nvPr/>
        </p:nvCxnSpPr>
        <p:spPr>
          <a:xfrm>
            <a:off x="5642630" y="1380256"/>
            <a:ext cx="58625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6E7FE6-6FD1-3F1A-4664-080D9F5DD46D}"/>
              </a:ext>
            </a:extLst>
          </p:cNvPr>
          <p:cNvGrpSpPr/>
          <p:nvPr/>
        </p:nvGrpSpPr>
        <p:grpSpPr>
          <a:xfrm>
            <a:off x="8561689" y="5919847"/>
            <a:ext cx="2943518" cy="307777"/>
            <a:chOff x="8662738" y="5807242"/>
            <a:chExt cx="2943725" cy="307799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5D3189C-A451-7DF7-761D-009166ECE0D2}"/>
                </a:ext>
              </a:extLst>
            </p:cNvPr>
            <p:cNvCxnSpPr>
              <a:cxnSpLocks/>
            </p:cNvCxnSpPr>
            <p:nvPr/>
          </p:nvCxnSpPr>
          <p:spPr>
            <a:xfrm>
              <a:off x="8734927" y="6087979"/>
              <a:ext cx="2871536" cy="0"/>
            </a:xfrm>
            <a:prstGeom prst="line">
              <a:avLst/>
            </a:prstGeom>
            <a:ln w="31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DC98436-394D-4D23-4CDE-5F53F488ED6A}"/>
                </a:ext>
              </a:extLst>
            </p:cNvPr>
            <p:cNvSpPr txBox="1"/>
            <p:nvPr/>
          </p:nvSpPr>
          <p:spPr>
            <a:xfrm>
              <a:off x="8662738" y="5807242"/>
              <a:ext cx="543777" cy="30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914358" rtl="0">
                <a:defRPr/>
              </a:pPr>
              <a:r>
                <a:rPr kumimoji="1" lang="ja-JP" altLang="en-US" sz="1400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+mn-cs"/>
                </a:rPr>
                <a:t>料金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B73C36B-D739-1759-5B71-AE495569B7D2}"/>
                </a:ext>
              </a:extLst>
            </p:cNvPr>
            <p:cNvSpPr txBox="1"/>
            <p:nvPr/>
          </p:nvSpPr>
          <p:spPr>
            <a:xfrm>
              <a:off x="9126017" y="5816254"/>
              <a:ext cx="2203390" cy="277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358" rtl="0">
                <a:defRPr/>
              </a:pP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4</a:t>
              </a:r>
              <a:r>
                <a:rPr kumimoji="1" lang="ja-JP" altLang="en-US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円</a:t>
              </a:r>
              <a:r>
                <a:rPr kumimoji="1" lang="en-US" altLang="ja-JP" sz="1200" b="1" kern="1200">
                  <a:solidFill>
                    <a:prstClr val="black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itchFamily="50" charset="-128"/>
                </a:rPr>
                <a:t>/imp</a:t>
              </a:r>
            </a:p>
          </p:txBody>
        </p:sp>
      </p:grpSp>
      <p:sp>
        <p:nvSpPr>
          <p:cNvPr id="13" name="テキスト プレースホルダー 1">
            <a:extLst>
              <a:ext uri="{FF2B5EF4-FFF2-40B4-BE49-F238E27FC236}">
                <a16:creationId xmlns:a16="http://schemas.microsoft.com/office/drawing/2014/main" id="{86A27B56-F61A-DDF8-8A3F-482FD5A440C3}"/>
              </a:ext>
            </a:extLst>
          </p:cNvPr>
          <p:cNvSpPr txBox="1">
            <a:spLocks/>
          </p:cNvSpPr>
          <p:nvPr/>
        </p:nvSpPr>
        <p:spPr>
          <a:xfrm>
            <a:off x="5602126" y="1427507"/>
            <a:ext cx="5982511" cy="485877"/>
          </a:xfrm>
          <a:prstGeom prst="rect">
            <a:avLst/>
          </a:prstGeom>
        </p:spPr>
        <p:txBody>
          <a:bodyPr vert="horz" lIns="91434" tIns="45717" rIns="91434" bIns="45717" rtlCol="0" anchor="t" anchorCtr="0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朝日新聞デジタルで配信されている動画の再生前に、動画広告を流すことができます。</a:t>
            </a:r>
          </a:p>
          <a:p>
            <a:pPr defTabSz="914358">
              <a:lnSpc>
                <a:spcPct val="110000"/>
              </a:lnSpc>
              <a:defRPr/>
            </a:pPr>
            <a:r>
              <a:rPr lang="ja-JP" altLang="en-US" sz="105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動画メディアなどと比較して、視聴完了率が高い点を特に評価いただいています。</a:t>
            </a: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484C5BF7-D78E-188A-673A-233512428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33171"/>
              </p:ext>
            </p:extLst>
          </p:nvPr>
        </p:nvGraphicFramePr>
        <p:xfrm>
          <a:off x="5650249" y="2141016"/>
          <a:ext cx="5854957" cy="3049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793">
                  <a:extLst>
                    <a:ext uri="{9D8B030D-6E8A-4147-A177-3AD203B41FA5}">
                      <a16:colId xmlns:a16="http://schemas.microsoft.com/office/drawing/2014/main" val="3635281353"/>
                    </a:ext>
                  </a:extLst>
                </a:gridCol>
                <a:gridCol w="1572781">
                  <a:extLst>
                    <a:ext uri="{9D8B030D-6E8A-4147-A177-3AD203B41FA5}">
                      <a16:colId xmlns:a16="http://schemas.microsoft.com/office/drawing/2014/main" val="2945506986"/>
                    </a:ext>
                  </a:extLst>
                </a:gridCol>
                <a:gridCol w="398798">
                  <a:extLst>
                    <a:ext uri="{9D8B030D-6E8A-4147-A177-3AD203B41FA5}">
                      <a16:colId xmlns:a16="http://schemas.microsoft.com/office/drawing/2014/main" val="1585018708"/>
                    </a:ext>
                  </a:extLst>
                </a:gridCol>
                <a:gridCol w="1149846">
                  <a:extLst>
                    <a:ext uri="{9D8B030D-6E8A-4147-A177-3AD203B41FA5}">
                      <a16:colId xmlns:a16="http://schemas.microsoft.com/office/drawing/2014/main" val="1985968354"/>
                    </a:ext>
                  </a:extLst>
                </a:gridCol>
                <a:gridCol w="1712739">
                  <a:extLst>
                    <a:ext uri="{9D8B030D-6E8A-4147-A177-3AD203B41FA5}">
                      <a16:colId xmlns:a16="http://schemas.microsoft.com/office/drawing/2014/main" val="3125678067"/>
                    </a:ext>
                  </a:extLst>
                </a:gridCol>
              </a:tblGrid>
              <a:tr h="3118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掲載概要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原稿仕様</a:t>
                      </a:r>
                    </a:p>
                  </a:txBody>
                  <a:tcPr marL="91434" marR="91434" marT="45717" marB="45717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6120919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デバイス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SP</a:t>
                      </a: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動画ファイル形式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MP4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推奨</a:t>
                      </a:r>
                      <a:endParaRPr kumimoji="1" lang="en-US" altLang="ja-JP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643712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記事ページ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動画サイズ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W16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：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H9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　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640×360pix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579796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表示方法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ローテーション</a:t>
                      </a:r>
                      <a:endParaRPr kumimoji="1" lang="zh-TW" altLang="en-US" sz="10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動画ファイル容量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512MB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以内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087217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 kern="120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+mn-cs"/>
                        </a:rPr>
                        <a:t>配信面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動画再生枠</a:t>
                      </a:r>
                    </a:p>
                  </a:txBody>
                  <a:tcPr marL="91434" marR="91434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秒数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15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秒以下推奨（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60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秒まで）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53983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開始日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任意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原稿本数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原稿まで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66603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開始時間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営業時間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原稿差替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不可</a:t>
                      </a:r>
                    </a:p>
                  </a:txBody>
                  <a:tcPr marL="91434" marR="35998" marT="45717" marB="4571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898885"/>
                  </a:ext>
                </a:extLst>
              </a:tr>
              <a:tr h="301981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掲載期間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週間～</a:t>
                      </a:r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※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ご相談ください</a:t>
                      </a:r>
                    </a:p>
                  </a:txBody>
                  <a:tcPr marL="91434" marR="0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リンク先</a:t>
                      </a:r>
                      <a:endParaRPr kumimoji="1" lang="en-US" altLang="ja-JP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か所まで</a:t>
                      </a: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22739"/>
                  </a:ext>
                </a:extLst>
              </a:tr>
              <a:tr h="311829">
                <a:tc>
                  <a:txBody>
                    <a:bodyPr/>
                    <a:lstStyle/>
                    <a:p>
                      <a:r>
                        <a:rPr kumimoji="1" lang="ja-JP" altLang="en-US" sz="9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動画音声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自動ミュート再生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b="1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申込</a:t>
                      </a:r>
                      <a:r>
                        <a:rPr kumimoji="1" lang="ja-JP" altLang="en-US" sz="900" b="1">
                          <a:latin typeface="游ゴシック"/>
                          <a:ea typeface="游ゴシック"/>
                        </a:rPr>
                        <a:t>期限</a:t>
                      </a:r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1">
                          <a:latin typeface="游ゴシック"/>
                          <a:ea typeface="游ゴシック"/>
                        </a:rPr>
                        <a:t>16</a:t>
                      </a:r>
                      <a:r>
                        <a:rPr kumimoji="1"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495281"/>
                  </a:ext>
                </a:extLst>
              </a:tr>
              <a:tr h="31182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10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accent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kumimoji="1" lang="ja-JP" altLang="en-US" sz="900" b="1">
                        <a:latin typeface="游ゴシック"/>
                        <a:ea typeface="游ゴシック"/>
                      </a:endParaRPr>
                    </a:p>
                  </a:txBody>
                  <a:tcPr marL="91434" marR="91434" marT="45717" marB="45717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ja-JP" altLang="en-US" sz="900" b="1">
                          <a:latin typeface="游ゴシック"/>
                          <a:ea typeface="游ゴシック"/>
                        </a:rPr>
                        <a:t>入稿期限</a:t>
                      </a:r>
                      <a:endParaRPr kumimoji="1" lang="ja-JP"/>
                    </a:p>
                  </a:txBody>
                  <a:tcPr marL="91434" marR="91434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altLang="ja-JP" sz="1000" b="1">
                          <a:latin typeface="游ゴシック"/>
                          <a:ea typeface="游ゴシック"/>
                        </a:rPr>
                        <a:t>12</a:t>
                      </a:r>
                      <a:r>
                        <a:rPr lang="ja-JP" altLang="en-US" sz="1000" b="1">
                          <a:latin typeface="游ゴシック"/>
                          <a:ea typeface="游ゴシック"/>
                        </a:rPr>
                        <a:t>営業日前</a:t>
                      </a:r>
                      <a:endParaRPr kumimoji="1" lang="ja-JP"/>
                    </a:p>
                  </a:txBody>
                  <a:tcPr marL="91434" marR="35998" marT="45717" marB="4571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044447"/>
                  </a:ext>
                </a:extLst>
              </a:tr>
            </a:tbl>
          </a:graphicData>
        </a:graphic>
      </p:graphicFrame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D55BA3-1B72-E933-5DC4-EFAD2D352BD8}"/>
              </a:ext>
            </a:extLst>
          </p:cNvPr>
          <p:cNvSpPr txBox="1"/>
          <p:nvPr/>
        </p:nvSpPr>
        <p:spPr>
          <a:xfrm>
            <a:off x="5486756" y="4949321"/>
            <a:ext cx="3346802" cy="142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16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秒以上の場合スキッパブル必須。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スキッパブルの場合、再生開始から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秒後にスキップ可能となります。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H.264/MPEG-4 AVC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」、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音声圧縮コーデックは「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AAC(AAC-LC)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」のみ対応しております。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ビットレートは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1,000kbps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以上でも対応できますが、配信環境に</a:t>
            </a:r>
            <a:b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よっては動画がスムーズに流れない可能性があります。</a:t>
            </a: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有料会員ログイン時は表示されません。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臨時ニュースが入ってきた際には掲載を一時的に止める場合があります。</a:t>
            </a:r>
            <a:endParaRPr kumimoji="1" lang="en-US" altLang="ja-JP" sz="650" kern="1200">
              <a:solidFill>
                <a:srgbClr val="78787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171442" indent="-171442" algn="l" defTabSz="914358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最低出稿金額</a:t>
            </a:r>
            <a:r>
              <a:rPr kumimoji="1" lang="en-US" altLang="ja-JP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50</a:t>
            </a:r>
            <a:r>
              <a:rPr kumimoji="1" lang="ja-JP" altLang="en-US" sz="650" kern="1200">
                <a:solidFill>
                  <a:srgbClr val="78787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万円～のご実施となります。</a:t>
            </a:r>
          </a:p>
        </p:txBody>
      </p:sp>
      <p:sp>
        <p:nvSpPr>
          <p:cNvPr id="3" name="テキスト ボックス 20">
            <a:extLst>
              <a:ext uri="{FF2B5EF4-FFF2-40B4-BE49-F238E27FC236}">
                <a16:creationId xmlns:a16="http://schemas.microsoft.com/office/drawing/2014/main" id="{066F7235-C2A6-62D9-2E3B-6F334DCCEE5B}"/>
              </a:ext>
            </a:extLst>
          </p:cNvPr>
          <p:cNvSpPr txBox="1"/>
          <p:nvPr/>
        </p:nvSpPr>
        <p:spPr>
          <a:xfrm>
            <a:off x="10973870" y="6520620"/>
            <a:ext cx="1221535" cy="176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kern="0"/>
            </a:defPPr>
          </a:lstStyle>
          <a:p>
            <a:r>
              <a:rPr lang="en-US" altLang="ja-JP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546">
                <a:latin typeface="游ゴシック" panose="020B0400000000000000" pitchFamily="50" charset="-128"/>
                <a:ea typeface="游ゴシック" panose="020B0400000000000000" pitchFamily="50" charset="-128"/>
              </a:rPr>
              <a:t>表示価格は税別です。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D0B299CD-76FF-7BCA-428A-E396DC859C00}"/>
              </a:ext>
            </a:extLst>
          </p:cNvPr>
          <p:cNvGrpSpPr/>
          <p:nvPr/>
        </p:nvGrpSpPr>
        <p:grpSpPr>
          <a:xfrm>
            <a:off x="2039593" y="1410039"/>
            <a:ext cx="1435827" cy="4727882"/>
            <a:chOff x="2330357" y="1652023"/>
            <a:chExt cx="1112099" cy="366191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15EFAA6-1BA9-2B4A-B0F5-4DA5E19EC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7" b="227"/>
            <a:stretch/>
          </p:blipFill>
          <p:spPr>
            <a:xfrm>
              <a:off x="2332367" y="1660561"/>
              <a:ext cx="1110089" cy="365337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393D972-3C80-2DD3-7E55-71DE12A29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7"/>
            <a:stretch/>
          </p:blipFill>
          <p:spPr>
            <a:xfrm>
              <a:off x="2330357" y="1652023"/>
              <a:ext cx="1110089" cy="268476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  <a:effectLst/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2F0BC3EE-BE3B-DF34-9056-6FB92AEFEFD4}"/>
                </a:ext>
              </a:extLst>
            </p:cNvPr>
            <p:cNvGrpSpPr/>
            <p:nvPr/>
          </p:nvGrpSpPr>
          <p:grpSpPr>
            <a:xfrm>
              <a:off x="2332367" y="2294932"/>
              <a:ext cx="1110089" cy="688698"/>
              <a:chOff x="1241979" y="2552384"/>
              <a:chExt cx="2271962" cy="1409002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2CBB541-39AC-91F9-2F26-039F719A402E}"/>
                  </a:ext>
                </a:extLst>
              </p:cNvPr>
              <p:cNvSpPr/>
              <p:nvPr/>
            </p:nvSpPr>
            <p:spPr>
              <a:xfrm>
                <a:off x="1241979" y="2552384"/>
                <a:ext cx="2271962" cy="1409002"/>
              </a:xfrm>
              <a:prstGeom prst="rect">
                <a:avLst/>
              </a:prstGeom>
              <a:solidFill>
                <a:srgbClr val="F5296C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defTabSz="914358" rtl="0">
                  <a:defRPr/>
                </a:pPr>
                <a:endPara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 defTabSz="914358" rtl="0">
                  <a:defRPr/>
                </a:pPr>
                <a:endParaRPr kumimoji="1" lang="en-US" altLang="ja-JP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  <a:p>
                <a:pPr algn="ctr" defTabSz="914358" rtl="0">
                  <a:defRPr/>
                </a:pPr>
                <a:endParaRPr kumimoji="1" lang="ja-JP" altLang="en-US" sz="1200" b="1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8" name="三角形 143">
                <a:extLst>
                  <a:ext uri="{FF2B5EF4-FFF2-40B4-BE49-F238E27FC236}">
                    <a16:creationId xmlns:a16="http://schemas.microsoft.com/office/drawing/2014/main" id="{726C2889-0911-1178-B729-5E634BB9D424}"/>
                  </a:ext>
                </a:extLst>
              </p:cNvPr>
              <p:cNvSpPr/>
              <p:nvPr/>
            </p:nvSpPr>
            <p:spPr>
              <a:xfrm rot="5400000">
                <a:off x="2246264" y="3096982"/>
                <a:ext cx="374462" cy="34476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58" rtl="0">
                  <a:defRPr/>
                </a:pPr>
                <a:endParaRPr kumimoji="1" lang="ja-JP" altLang="en-US" kern="1200">
                  <a:solidFill>
                    <a:prstClr val="white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1F0CFB1-5703-2E6C-821E-AB25D5A0A8AD}"/>
                </a:ext>
              </a:extLst>
            </p:cNvPr>
            <p:cNvSpPr/>
            <p:nvPr/>
          </p:nvSpPr>
          <p:spPr>
            <a:xfrm>
              <a:off x="2330357" y="1920499"/>
              <a:ext cx="1112099" cy="2684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8" rtl="0">
                <a:defRPr/>
              </a:pPr>
              <a:endParaRPr kumimoji="1" lang="ja-JP" altLang="en-US" sz="800" b="1" kern="1200">
                <a:solidFill>
                  <a:prstClr val="white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15" name="Text Box 19">
            <a:extLst>
              <a:ext uri="{FF2B5EF4-FFF2-40B4-BE49-F238E27FC236}">
                <a16:creationId xmlns:a16="http://schemas.microsoft.com/office/drawing/2014/main" id="{ACB86981-8B2C-EEB3-A1CA-4201026A0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78" y="3394433"/>
            <a:ext cx="1424611" cy="45724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>
            <a:lvl1pPr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rgbClr val="4D4D4D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defTabSz="914358" rtl="0">
              <a:defRPr/>
            </a:pPr>
            <a:r>
              <a:rPr lang="ja-JP" altLang="en-US" sz="1000" b="1" kern="12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動画再生枠</a:t>
            </a:r>
          </a:p>
          <a:p>
            <a:pPr algn="ctr" defTabSz="914358" rtl="0">
              <a:defRPr/>
            </a:pPr>
            <a:r>
              <a:rPr lang="en-US" altLang="ja-JP" sz="1000" b="1" kern="12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※</a:t>
            </a:r>
            <a:r>
              <a:rPr lang="ja-JP" altLang="en-US" sz="1000" b="1" kern="12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本編再生前に配信</a:t>
            </a:r>
          </a:p>
        </p:txBody>
      </p:sp>
    </p:spTree>
    <p:extLst>
      <p:ext uri="{BB962C8B-B14F-4D97-AF65-F5344CB8AC3E}">
        <p14:creationId xmlns:p14="http://schemas.microsoft.com/office/powerpoint/2010/main" val="374896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1d17d1-371e-444b-9fed-aa10130732f3">
      <Value>1</Value>
    </TaxCatchAll>
    <g65284cf7a6f4e728a7ac7125819f56e xmlns="4df21647-6895-4e8e-b58a-65a3b705282a">
      <Terms xmlns="http://schemas.microsoft.com/office/infopath/2007/PartnerControls">
        <TermInfo xmlns="http://schemas.microsoft.com/office/infopath/2007/PartnerControls">
          <TermName xmlns="http://schemas.microsoft.com/office/infopath/2007/PartnerControls">社外秘</TermName>
          <TermId xmlns="http://schemas.microsoft.com/office/infopath/2007/PartnerControls">2bccc057-7f2d-4b51-9481-fc2b174b25e4</TermId>
        </TermInfo>
      </Terms>
    </g65284cf7a6f4e728a7ac7125819f56e>
    <_Flow_SignoffStatus xmlns="4df21647-6895-4e8e-b58a-65a3b70528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EF4D3C12AE40548870ED85D7746B8D4" ma:contentTypeVersion="19" ma:contentTypeDescription="新しいドキュメントを作成します。" ma:contentTypeScope="" ma:versionID="4a0659891ecbfef929e4c00a76140099">
  <xsd:schema xmlns:xsd="http://www.w3.org/2001/XMLSchema" xmlns:xs="http://www.w3.org/2001/XMLSchema" xmlns:p="http://schemas.microsoft.com/office/2006/metadata/properties" xmlns:ns2="4df21647-6895-4e8e-b58a-65a3b705282a" xmlns:ns3="3c1d17d1-371e-444b-9fed-aa10130732f3" targetNamespace="http://schemas.microsoft.com/office/2006/metadata/properties" ma:root="true" ma:fieldsID="1be656a0f4abcb57d8bbca02411169e8" ns2:_="" ns3:_="">
    <xsd:import namespace="4df21647-6895-4e8e-b58a-65a3b705282a"/>
    <xsd:import namespace="3c1d17d1-371e-444b-9fed-aa10130732f3"/>
    <xsd:element name="properties">
      <xsd:complexType>
        <xsd:sequence>
          <xsd:element name="documentManagement">
            <xsd:complexType>
              <xsd:all>
                <xsd:element ref="ns2:g65284cf7a6f4e728a7ac7125819f56e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Flow_SignoffStatu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21647-6895-4e8e-b58a-65a3b705282a" elementFormDefault="qualified">
    <xsd:import namespace="http://schemas.microsoft.com/office/2006/documentManagement/types"/>
    <xsd:import namespace="http://schemas.microsoft.com/office/infopath/2007/PartnerControls"/>
    <xsd:element name="g65284cf7a6f4e728a7ac7125819f56e" ma:index="9" ma:taxonomy="true" ma:internalName="g65284cf7a6f4e728a7ac7125819f56e" ma:taxonomyFieldName="DocumentSecurity" ma:displayName="機密区分" ma:readOnly="false" ma:default="-1;#社外秘|2bccc057-7f2d-4b51-9481-fc2b174b25e4" ma:fieldId="{065284cf-7a6f-4e72-8a7a-c7125819f56e}" ma:sspId="3081144c-cd6a-41e5-af26-373a289259e4" ma:termSetId="1be72c66-1596-460e-b001-704ae1b831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15" nillable="true" ma:displayName="承認の状態" ma:internalName="_x627f__x8a8d__x306e__x72b6__x614b_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1d17d1-371e-444b-9fed-aa10130732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99e76ce-e1a3-425d-b68b-fdff7753cd79}" ma:internalName="TaxCatchAll" ma:showField="CatchAllData" ma:web="3c1d17d1-371e-444b-9fed-aa1013073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コンテンツ タイプ"/>
        <xsd:element ref="dc:title" minOccurs="0" maxOccurs="1" ma:index="3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65AD85-B0A6-473E-89D4-3A23B60F667F}">
  <ds:schemaRefs>
    <ds:schemaRef ds:uri="3c1d17d1-371e-444b-9fed-aa10130732f3"/>
    <ds:schemaRef ds:uri="4df21647-6895-4e8e-b58a-65a3b70528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C939E3-AC41-439B-AB31-BA91310199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D1E3F-B6EB-48F6-8ADE-5EB6E764BD70}">
  <ds:schemaRefs>
    <ds:schemaRef ds:uri="3c1d17d1-371e-444b-9fed-aa10130732f3"/>
    <ds:schemaRef ds:uri="4df21647-6895-4e8e-b58a-65a3b70528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1527</Words>
  <Application>Microsoft Office PowerPoint</Application>
  <PresentationFormat>ワイド画面</PresentationFormat>
  <Paragraphs>344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Yu Gothic</vt:lpstr>
      <vt:lpstr>Yu Gothic</vt:lpstr>
      <vt:lpstr>游ゴシック Light</vt:lpstr>
      <vt:lpstr>Yu Gothic Medium</vt:lpstr>
      <vt:lpstr>Arial</vt:lpstr>
      <vt:lpstr>Calibri</vt:lpstr>
      <vt:lpstr>Calibri Light</vt:lpstr>
      <vt:lpstr>Office 2013 - 2022 テーマ</vt:lpstr>
      <vt:lpstr>朝日新聞デジタル限定広告メニュー</vt:lpstr>
      <vt:lpstr>PC. 平日１dayジャック　ゲート広告</vt:lpstr>
      <vt:lpstr>SP. プレミアムインフィード </vt:lpstr>
      <vt:lpstr>PC. 記事中レクタングル</vt:lpstr>
      <vt:lpstr>PC. 記事上動画広告</vt:lpstr>
      <vt:lpstr>PC. プリロール動画</vt:lpstr>
      <vt:lpstr>SP. プリロール動画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朝日媒体資料01ラスタ</dc:title>
  <dc:creator>國京　健太</dc:creator>
  <cp:lastModifiedBy>有田　元則</cp:lastModifiedBy>
  <cp:revision>6</cp:revision>
  <dcterms:created xsi:type="dcterms:W3CDTF">2022-11-18T10:48:13Z</dcterms:created>
  <dcterms:modified xsi:type="dcterms:W3CDTF">2024-08-30T11:58:07Z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2022-11-18T00:00:00Z</vt:filetime>
  </property>
  <property fmtid="{D5CDD505-2E9C-101B-9397-08002B2CF9AE}" pid="3" name="Creator">
    <vt:lpwstr>Adobe Illustrator 27.0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2022-11-18T00:00:00Z</vt:filetime>
  </property>
  <property fmtid="{D5CDD505-2E9C-101B-9397-08002B2CF9AE}" pid="6" name="Producer">
    <vt:lpwstr>Adobe PDF library 16.07</vt:lpwstr>
  </property>
  <property fmtid="{D5CDD505-2E9C-101B-9397-08002B2CF9AE}" pid="7" name="ContentTypeId">
    <vt:lpwstr>0x0101009EF4D3C12AE40548870ED85D7746B8D4</vt:lpwstr>
  </property>
  <property fmtid="{D5CDD505-2E9C-101B-9397-08002B2CF9AE}" pid="8" name="MediaServiceImageTags">
    <vt:lpwstr/>
  </property>
  <property fmtid="{D5CDD505-2E9C-101B-9397-08002B2CF9AE}" pid="9" name="Order">
    <vt:r8>25800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DocumentSecurity">
    <vt:lpwstr>1;#社外秘|2bccc057-7f2d-4b51-9481-fc2b174b25e4</vt:lpwstr>
  </property>
</Properties>
</file>